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41" r:id="rId3"/>
    <p:sldId id="309" r:id="rId5"/>
    <p:sldId id="368" r:id="rId6"/>
    <p:sldId id="394" r:id="rId7"/>
    <p:sldId id="441" r:id="rId8"/>
    <p:sldId id="442" r:id="rId9"/>
    <p:sldId id="443" r:id="rId10"/>
    <p:sldId id="397" r:id="rId11"/>
    <p:sldId id="399" r:id="rId12"/>
    <p:sldId id="444" r:id="rId13"/>
    <p:sldId id="400" r:id="rId14"/>
    <p:sldId id="401" r:id="rId15"/>
    <p:sldId id="402" r:id="rId16"/>
    <p:sldId id="403" r:id="rId17"/>
    <p:sldId id="404" r:id="rId18"/>
    <p:sldId id="409" r:id="rId19"/>
    <p:sldId id="405" r:id="rId20"/>
    <p:sldId id="406" r:id="rId21"/>
    <p:sldId id="407" r:id="rId22"/>
    <p:sldId id="410" r:id="rId23"/>
    <p:sldId id="485" r:id="rId24"/>
    <p:sldId id="486" r:id="rId25"/>
    <p:sldId id="411" r:id="rId26"/>
    <p:sldId id="412" r:id="rId27"/>
    <p:sldId id="421" r:id="rId28"/>
    <p:sldId id="413" r:id="rId29"/>
    <p:sldId id="415" r:id="rId30"/>
    <p:sldId id="416" r:id="rId31"/>
    <p:sldId id="417" r:id="rId32"/>
    <p:sldId id="418" r:id="rId33"/>
    <p:sldId id="419" r:id="rId34"/>
    <p:sldId id="420" r:id="rId35"/>
    <p:sldId id="446" r:id="rId36"/>
    <p:sldId id="425" r:id="rId37"/>
    <p:sldId id="424" r:id="rId38"/>
    <p:sldId id="440" r:id="rId39"/>
    <p:sldId id="426" r:id="rId40"/>
    <p:sldId id="427" r:id="rId41"/>
    <p:sldId id="428" r:id="rId42"/>
    <p:sldId id="430" r:id="rId43"/>
    <p:sldId id="431" r:id="rId44"/>
    <p:sldId id="432" r:id="rId45"/>
    <p:sldId id="433" r:id="rId46"/>
    <p:sldId id="434" r:id="rId47"/>
    <p:sldId id="435" r:id="rId48"/>
    <p:sldId id="436" r:id="rId49"/>
    <p:sldId id="437" r:id="rId50"/>
    <p:sldId id="342" r:id="rId51"/>
  </p:sldIdLst>
  <p:sldSz cx="12195175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1" name="tifeking" initials="" lastIdx="0" clrIdx="0"/>
  <p:cmAuthor id="2" name="xiangsc" initials="" lastIdx="2" clrIdx="0"/>
  <p:cmAuthor id="3" name="Hongyan" initials="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BC05B"/>
    <a:srgbClr val="BFBFBF"/>
    <a:srgbClr val="D9D9D9"/>
    <a:srgbClr val="FFFFFF"/>
    <a:srgbClr val="C69135"/>
    <a:srgbClr val="000000"/>
    <a:srgbClr val="C57302"/>
    <a:srgbClr val="DE932F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5226" autoAdjust="0"/>
  </p:normalViewPr>
  <p:slideViewPr>
    <p:cSldViewPr showGuides="1">
      <p:cViewPr varScale="1">
        <p:scale>
          <a:sx n="108" d="100"/>
          <a:sy n="108" d="100"/>
        </p:scale>
        <p:origin x="582" y="78"/>
      </p:cViewPr>
      <p:guideLst>
        <p:guide orient="horz" pos="4320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2.xml"/><Relationship Id="rId55" Type="http://schemas.openxmlformats.org/officeDocument/2006/relationships/commentAuthors" Target="commentAuthors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4FFA8-7E0C-4803-A4C6-3DDD6AB6E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D64D-B72C-4FF8-85BB-4AA899BC1D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2770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高级检索页点击标签可切换至高级检索、专业检索、作者发文检索、句子检索，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481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6866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120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 dirty="0"/>
              <a:t>对于检索结果，平台提供了相关度、发表时间、被引、下载四种排序方式。</a:t>
            </a:r>
            <a:endParaRPr lang="zh-CN" altLang="en-US" dirty="0"/>
          </a:p>
          <a:p>
            <a:pPr lvl="0"/>
            <a:r>
              <a:rPr lang="zh-CN" altLang="en-US" dirty="0"/>
              <a:t>相关度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综合了检索词的发表时间、被引频次及下载频次等计量指标，利用知网特有算法得出数值，按照数值的高低变化进行排序，降序排列排在最前面的文章与检索词的关注度越高。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dirty="0"/>
              <a:t>按发表时间排序</a:t>
            </a:r>
            <a:r>
              <a:rPr lang="zh-CN" altLang="zh-CN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可以帮助读者找到最新出版的文献，实现学术发展跟踪，进行文献的系统调研。</a:t>
            </a:r>
            <a:endParaRPr lang="zh-CN" altLang="zh-CN" dirty="0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通过被引排序可以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帮助读者找到引用较多的优秀文献及优秀出版物。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下载频次最多的文献往往是传播最广、最受欢迎、文献价值较高的文献。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lvl="0"/>
            <a:r>
              <a:rPr lang="zh-CN" altLang="en-US" dirty="0"/>
              <a:t>检索结果默认按发表时间降序排序，展示了主题为</a:t>
            </a:r>
            <a:r>
              <a:rPr lang="en-US" altLang="zh-CN" dirty="0"/>
              <a:t>“</a:t>
            </a:r>
            <a:r>
              <a:rPr lang="zh-CN" altLang="en-US" dirty="0"/>
              <a:t>大数据</a:t>
            </a:r>
            <a:r>
              <a:rPr lang="en-US" altLang="zh-CN" dirty="0"/>
              <a:t>”</a:t>
            </a:r>
            <a:r>
              <a:rPr lang="zh-CN" altLang="en-US" dirty="0"/>
              <a:t>和</a:t>
            </a:r>
            <a:r>
              <a:rPr lang="en-US" altLang="zh-CN" dirty="0"/>
              <a:t>“</a:t>
            </a:r>
            <a:r>
              <a:rPr lang="zh-CN" altLang="en-US" dirty="0"/>
              <a:t>智慧城市</a:t>
            </a:r>
            <a:r>
              <a:rPr lang="en-US" altLang="zh-CN" dirty="0"/>
              <a:t>”</a:t>
            </a:r>
            <a:r>
              <a:rPr lang="zh-CN" altLang="en-US" dirty="0"/>
              <a:t>最新的研究成果和研究方向。</a:t>
            </a:r>
            <a:endParaRPr lang="zh-CN" altLang="en-US" dirty="0"/>
          </a:p>
          <a:p>
            <a:pPr lvl="0"/>
            <a:r>
              <a:rPr lang="zh-CN" altLang="en-US" dirty="0"/>
              <a:t>通过对以上检索结果进行筛选，我们找到了与此次结课作业相关的文献。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5120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 eaLnBrk="1" fontAlgn="base" hangingPunct="1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8914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点击分组标签上的下拉箭头 ，可查看全部分组内容。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研究层次细化为科技、社科，依据知识服务对象划分，用户可以根据自己的研究领域筛选文献。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主题分组细化为主要主题、次要主题，依据某主题词在文献中所占的份量划分。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作者、机构分组细化为中国、国外，分别指中文文献的作者</a:t>
            </a:r>
            <a:r>
              <a:rPr lang="en-US" altLang="zh-CN" dirty="0"/>
              <a:t>/</a:t>
            </a:r>
            <a:r>
              <a:rPr lang="zh-CN" altLang="en-US" dirty="0"/>
              <a:t>机构和外文文献的作者</a:t>
            </a:r>
            <a:r>
              <a:rPr lang="en-US" altLang="zh-CN" dirty="0"/>
              <a:t>/</a:t>
            </a:r>
            <a:r>
              <a:rPr lang="zh-CN" altLang="en-US" dirty="0"/>
              <a:t>机构。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作者分组按作者</a:t>
            </a:r>
            <a:r>
              <a:rPr lang="en-US" altLang="zh-CN" dirty="0"/>
              <a:t>H</a:t>
            </a:r>
            <a:r>
              <a:rPr lang="zh-CN" altLang="en-US" dirty="0"/>
              <a:t>指数降序排列，将</a:t>
            </a:r>
            <a:r>
              <a:rPr lang="en-US" altLang="zh-CN" dirty="0"/>
              <a:t>H</a:t>
            </a:r>
            <a:r>
              <a:rPr lang="zh-CN" altLang="en-US" dirty="0"/>
              <a:t>指数高的作者排在前面，作为筛选权威性文献的参考。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期刊分组将中外文期刊统一按</a:t>
            </a:r>
            <a:r>
              <a:rPr lang="en-US" altLang="zh-CN" dirty="0"/>
              <a:t>CI</a:t>
            </a:r>
            <a:r>
              <a:rPr lang="zh-CN" altLang="en-US" dirty="0"/>
              <a:t>指数降序排列，实现中英文学术期刊同台竞技，便于按照期刊质量筛选好文献。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62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点击分组标签上的下拉箭头 ，可查看全部分组内容。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研究层次细化为科技、社科，依据知识服务对象划分，用户可以根据自己的研究领域筛选文献。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主题分组细化为主要主题、次要主题，依据某主题词在文献中所占的份量划分。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作者、机构分组细化为中国、国外，分别指中文文献的作者</a:t>
            </a:r>
            <a:r>
              <a:rPr lang="en-US" altLang="zh-CN" dirty="0"/>
              <a:t>/</a:t>
            </a:r>
            <a:r>
              <a:rPr lang="zh-CN" altLang="en-US" dirty="0"/>
              <a:t>机构和外文文献的作者</a:t>
            </a:r>
            <a:r>
              <a:rPr lang="en-US" altLang="zh-CN" dirty="0"/>
              <a:t>/</a:t>
            </a:r>
            <a:r>
              <a:rPr lang="zh-CN" altLang="en-US" dirty="0"/>
              <a:t>机构。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作者分组按作者</a:t>
            </a:r>
            <a:r>
              <a:rPr lang="en-US" altLang="zh-CN" dirty="0"/>
              <a:t>H</a:t>
            </a:r>
            <a:r>
              <a:rPr lang="zh-CN" altLang="en-US" dirty="0"/>
              <a:t>指数降序排列，将</a:t>
            </a:r>
            <a:r>
              <a:rPr lang="en-US" altLang="zh-CN" dirty="0"/>
              <a:t>H</a:t>
            </a:r>
            <a:r>
              <a:rPr lang="zh-CN" altLang="en-US" dirty="0"/>
              <a:t>指数高的作者排在前面，作为筛选权威性文献的参考。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期刊分组将中外文期刊统一按</a:t>
            </a:r>
            <a:r>
              <a:rPr lang="en-US" altLang="zh-CN" dirty="0"/>
              <a:t>CI</a:t>
            </a:r>
            <a:r>
              <a:rPr lang="zh-CN" altLang="en-US" dirty="0"/>
              <a:t>指数降序排列，实现中英文学术期刊同台竞技，便于按照期刊质量筛选好文献。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3010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点击分组标签上的下拉箭头 ，可查看全部分组内容。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研究层次细化为科技、社科，依据知识服务对象划分，用户可以根据自己的研究领域筛选文献。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主题分组细化为主要主题、次要主题，依据某主题词在文献中所占的份量划分。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作者、机构分组细化为中国、国外，分别指中文文献的作者</a:t>
            </a:r>
            <a:r>
              <a:rPr lang="en-US" altLang="zh-CN" dirty="0"/>
              <a:t>/</a:t>
            </a:r>
            <a:r>
              <a:rPr lang="zh-CN" altLang="en-US" dirty="0"/>
              <a:t>机构和外文文献的作者</a:t>
            </a:r>
            <a:r>
              <a:rPr lang="en-US" altLang="zh-CN" dirty="0"/>
              <a:t>/</a:t>
            </a:r>
            <a:r>
              <a:rPr lang="zh-CN" altLang="en-US" dirty="0"/>
              <a:t>机构。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作者分组按作者</a:t>
            </a:r>
            <a:r>
              <a:rPr lang="en-US" altLang="zh-CN" dirty="0"/>
              <a:t>H</a:t>
            </a:r>
            <a:r>
              <a:rPr lang="zh-CN" altLang="en-US" dirty="0"/>
              <a:t>指数降序排列，将</a:t>
            </a:r>
            <a:r>
              <a:rPr lang="en-US" altLang="zh-CN" dirty="0"/>
              <a:t>H</a:t>
            </a:r>
            <a:r>
              <a:rPr lang="zh-CN" altLang="en-US" dirty="0"/>
              <a:t>指数高的作者排在前面，作为筛选权威性文献的参考。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期刊分组将中外文期刊统一按</a:t>
            </a:r>
            <a:r>
              <a:rPr lang="en-US" altLang="zh-CN" dirty="0"/>
              <a:t>CI</a:t>
            </a:r>
            <a:r>
              <a:rPr lang="zh-CN" altLang="en-US" dirty="0"/>
              <a:t>指数降序排列，实现中英文学术期刊同台竞技，便于按照期刊质量筛选好文献。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505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点击分组标签上的下拉箭头 ，可查看全部分组内容。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研究层次细化为科技、社科，依据知识服务对象划分，用户可以根据自己的研究领域筛选文献。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主题分组细化为主要主题、次要主题，依据某主题词在文献中所占的份量划分。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作者、机构分组细化为中国、国外，分别指中文文献的作者</a:t>
            </a:r>
            <a:r>
              <a:rPr lang="en-US" altLang="zh-CN" dirty="0"/>
              <a:t>/</a:t>
            </a:r>
            <a:r>
              <a:rPr lang="zh-CN" altLang="en-US" dirty="0"/>
              <a:t>机构和外文文献的作者</a:t>
            </a:r>
            <a:r>
              <a:rPr lang="en-US" altLang="zh-CN" dirty="0"/>
              <a:t>/</a:t>
            </a:r>
            <a:r>
              <a:rPr lang="zh-CN" altLang="en-US" dirty="0"/>
              <a:t>机构。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作者分组按作者</a:t>
            </a:r>
            <a:r>
              <a:rPr lang="en-US" altLang="zh-CN" dirty="0"/>
              <a:t>H</a:t>
            </a:r>
            <a:r>
              <a:rPr lang="zh-CN" altLang="en-US" dirty="0"/>
              <a:t>指数降序排列，将</a:t>
            </a:r>
            <a:r>
              <a:rPr lang="en-US" altLang="zh-CN" dirty="0"/>
              <a:t>H</a:t>
            </a:r>
            <a:r>
              <a:rPr lang="zh-CN" altLang="en-US" dirty="0"/>
              <a:t>指数高的作者排在前面，作为筛选权威性文献的参考。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期刊分组将中外文期刊统一按</a:t>
            </a:r>
            <a:r>
              <a:rPr lang="en-US" altLang="zh-CN" dirty="0"/>
              <a:t>CI</a:t>
            </a:r>
            <a:r>
              <a:rPr lang="zh-CN" altLang="en-US" dirty="0"/>
              <a:t>指数降序排列，实现中英文学术期刊同台竞技，便于按照期刊质量筛选好文献。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7106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各分组项提供可视化分析功能，直观反映检索结果某个分组类别的文献分布情况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9154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5298" name="文本占位符 2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进入到了</a:t>
            </a:r>
            <a:r>
              <a:rPr lang="en-US" altLang="zh-CN" dirty="0"/>
              <a:t>“</a:t>
            </a:r>
            <a:r>
              <a:rPr lang="zh-CN" altLang="en-US" dirty="0"/>
              <a:t>智慧城市中的大数据</a:t>
            </a:r>
            <a:r>
              <a:rPr lang="en-US" altLang="zh-CN" dirty="0"/>
              <a:t>”</a:t>
            </a:r>
            <a:r>
              <a:rPr lang="zh-CN" altLang="en-US" dirty="0"/>
              <a:t>这篇文献的在线阅读界面。</a:t>
            </a:r>
            <a:endParaRPr lang="zh-CN" altLang="en-US" dirty="0"/>
          </a:p>
          <a:p>
            <a:pPr lvl="0" eaLnBrk="1" hangingPunct="1"/>
            <a:r>
              <a:rPr lang="zh-CN" altLang="en-US" dirty="0"/>
              <a:t>左侧展示了该篇文献的目录结构，通过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点击目录可直接定位到相应章节处。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中间展示</a:t>
            </a:r>
            <a:r>
              <a:rPr lang="zh-CN" altLang="en-US" dirty="0"/>
              <a:t>了该篇文献的摘要、关键词等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正文内容。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右侧展示了正文对应的参考文献，点击可跳转到对应文献知网节中。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世界知识大数据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403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99E71-5FE4-440C-8F67-360EF4A237F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全球学术快报</a:t>
            </a:r>
            <a:r>
              <a:rPr lang="en-US" altLang="zh-CN"/>
              <a:t>2.0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E24BF-67B8-48BD-9ABF-36DACBACC9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4AD9-C849-45B6-BBCC-5E990A5EEF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image4.wdp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tags" Target="../tags/ta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image4.wdp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12856" y="1144759"/>
            <a:ext cx="812800" cy="731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6" t="22083" r="56876" b="67617"/>
          <a:stretch>
            <a:fillRect/>
          </a:stretch>
        </p:blipFill>
        <p:spPr>
          <a:xfrm>
            <a:off x="8172878" y="2"/>
            <a:ext cx="1884180" cy="941847"/>
          </a:xfrm>
          <a:custGeom>
            <a:avLst/>
            <a:gdLst>
              <a:gd name="connsiteX0" fmla="*/ 0 w 1413135"/>
              <a:gd name="connsiteY0" fmla="*/ 0 h 706385"/>
              <a:gd name="connsiteX1" fmla="*/ 1413135 w 1413135"/>
              <a:gd name="connsiteY1" fmla="*/ 0 h 706385"/>
              <a:gd name="connsiteX2" fmla="*/ 690511 w 1413135"/>
              <a:gd name="connsiteY2" fmla="*/ 706385 h 706385"/>
              <a:gd name="connsiteX3" fmla="*/ 0 w 1413135"/>
              <a:gd name="connsiteY3" fmla="*/ 0 h 7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35" h="706385">
                <a:moveTo>
                  <a:pt x="0" y="0"/>
                </a:moveTo>
                <a:lnTo>
                  <a:pt x="1413135" y="0"/>
                </a:lnTo>
                <a:lnTo>
                  <a:pt x="690511" y="7063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98" t="22083" r="36072" b="33091"/>
          <a:stretch>
            <a:fillRect/>
          </a:stretch>
        </p:blipFill>
        <p:spPr>
          <a:xfrm>
            <a:off x="9660651" y="1"/>
            <a:ext cx="3421345" cy="4098851"/>
          </a:xfrm>
          <a:custGeom>
            <a:avLst/>
            <a:gdLst>
              <a:gd name="connsiteX0" fmla="*/ 468300 w 2566009"/>
              <a:gd name="connsiteY0" fmla="*/ 0 h 3074138"/>
              <a:gd name="connsiteX1" fmla="*/ 2566009 w 2566009"/>
              <a:gd name="connsiteY1" fmla="*/ 0 h 3074138"/>
              <a:gd name="connsiteX2" fmla="*/ 2566009 w 2566009"/>
              <a:gd name="connsiteY2" fmla="*/ 3065886 h 3074138"/>
              <a:gd name="connsiteX3" fmla="*/ 2557567 w 2566009"/>
              <a:gd name="connsiteY3" fmla="*/ 3074138 h 3074138"/>
              <a:gd name="connsiteX4" fmla="*/ 0 w 2566009"/>
              <a:gd name="connsiteY4" fmla="*/ 457776 h 3074138"/>
              <a:gd name="connsiteX5" fmla="*/ 468300 w 2566009"/>
              <a:gd name="connsiteY5" fmla="*/ 0 h 307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09" h="3074138">
                <a:moveTo>
                  <a:pt x="468300" y="0"/>
                </a:moveTo>
                <a:lnTo>
                  <a:pt x="2566009" y="0"/>
                </a:lnTo>
                <a:lnTo>
                  <a:pt x="2566009" y="3065886"/>
                </a:lnTo>
                <a:lnTo>
                  <a:pt x="2557567" y="3074138"/>
                </a:lnTo>
                <a:lnTo>
                  <a:pt x="0" y="457776"/>
                </a:lnTo>
                <a:lnTo>
                  <a:pt x="46830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t="23467" r="64545" b="56491"/>
          <a:stretch>
            <a:fillRect/>
          </a:stretch>
        </p:blipFill>
        <p:spPr>
          <a:xfrm>
            <a:off x="7110504" y="126573"/>
            <a:ext cx="1831411" cy="1832569"/>
          </a:xfrm>
          <a:custGeom>
            <a:avLst/>
            <a:gdLst>
              <a:gd name="connsiteX0" fmla="*/ 675477 w 1373558"/>
              <a:gd name="connsiteY0" fmla="*/ 0 h 1374427"/>
              <a:gd name="connsiteX1" fmla="*/ 1373558 w 1373558"/>
              <a:gd name="connsiteY1" fmla="*/ 714129 h 1374427"/>
              <a:gd name="connsiteX2" fmla="*/ 698081 w 1373558"/>
              <a:gd name="connsiteY2" fmla="*/ 1374427 h 1374427"/>
              <a:gd name="connsiteX3" fmla="*/ 0 w 1373558"/>
              <a:gd name="connsiteY3" fmla="*/ 660298 h 1374427"/>
              <a:gd name="connsiteX4" fmla="*/ 675477 w 1373558"/>
              <a:gd name="connsiteY4" fmla="*/ 0 h 1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558" h="1374427">
                <a:moveTo>
                  <a:pt x="675477" y="0"/>
                </a:moveTo>
                <a:lnTo>
                  <a:pt x="1373558" y="714129"/>
                </a:lnTo>
                <a:lnTo>
                  <a:pt x="698081" y="1374427"/>
                </a:lnTo>
                <a:lnTo>
                  <a:pt x="0" y="660298"/>
                </a:lnTo>
                <a:lnTo>
                  <a:pt x="675477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312" r="51245" b="40065"/>
          <a:stretch>
            <a:fillRect/>
          </a:stretch>
        </p:blipFill>
        <p:spPr>
          <a:xfrm>
            <a:off x="8167042" y="752478"/>
            <a:ext cx="2708668" cy="2708668"/>
          </a:xfrm>
          <a:custGeom>
            <a:avLst/>
            <a:gdLst>
              <a:gd name="connsiteX0" fmla="*/ 1027293 w 2031501"/>
              <a:gd name="connsiteY0" fmla="*/ 0 h 2031501"/>
              <a:gd name="connsiteX1" fmla="*/ 2031501 w 2031501"/>
              <a:gd name="connsiteY1" fmla="*/ 1027293 h 2031501"/>
              <a:gd name="connsiteX2" fmla="*/ 1004208 w 2031501"/>
              <a:gd name="connsiteY2" fmla="*/ 2031501 h 2031501"/>
              <a:gd name="connsiteX3" fmla="*/ 0 w 2031501"/>
              <a:gd name="connsiteY3" fmla="*/ 1004208 h 2031501"/>
              <a:gd name="connsiteX4" fmla="*/ 1027293 w 2031501"/>
              <a:gd name="connsiteY4" fmla="*/ 0 h 203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501" h="2031501">
                <a:moveTo>
                  <a:pt x="1027293" y="0"/>
                </a:moveTo>
                <a:lnTo>
                  <a:pt x="2031501" y="1027293"/>
                </a:lnTo>
                <a:lnTo>
                  <a:pt x="1004208" y="2031501"/>
                </a:lnTo>
                <a:lnTo>
                  <a:pt x="0" y="1004208"/>
                </a:lnTo>
                <a:lnTo>
                  <a:pt x="1027293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9" t="34136" r="75228" b="56812"/>
          <a:stretch>
            <a:fillRect/>
          </a:stretch>
        </p:blipFill>
        <p:spPr>
          <a:xfrm>
            <a:off x="6560782" y="1102126"/>
            <a:ext cx="827703" cy="827703"/>
          </a:xfrm>
          <a:custGeom>
            <a:avLst/>
            <a:gdLst>
              <a:gd name="connsiteX0" fmla="*/ 313915 w 620777"/>
              <a:gd name="connsiteY0" fmla="*/ 0 h 620777"/>
              <a:gd name="connsiteX1" fmla="*/ 620777 w 620777"/>
              <a:gd name="connsiteY1" fmla="*/ 313915 h 620777"/>
              <a:gd name="connsiteX2" fmla="*/ 306861 w 620777"/>
              <a:gd name="connsiteY2" fmla="*/ 620777 h 620777"/>
              <a:gd name="connsiteX3" fmla="*/ 0 w 620777"/>
              <a:gd name="connsiteY3" fmla="*/ 306861 h 620777"/>
              <a:gd name="connsiteX4" fmla="*/ 313915 w 620777"/>
              <a:gd name="connsiteY4" fmla="*/ 0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" h="620777">
                <a:moveTo>
                  <a:pt x="313915" y="0"/>
                </a:moveTo>
                <a:lnTo>
                  <a:pt x="620777" y="313915"/>
                </a:lnTo>
                <a:lnTo>
                  <a:pt x="306861" y="620777"/>
                </a:lnTo>
                <a:lnTo>
                  <a:pt x="0" y="306861"/>
                </a:lnTo>
                <a:lnTo>
                  <a:pt x="313915" y="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 rot="2685974">
            <a:off x="10376571" y="2520100"/>
            <a:ext cx="1219200" cy="1219200"/>
          </a:xfrm>
          <a:prstGeom prst="rect">
            <a:avLst/>
          </a:pr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 rot="2685974">
            <a:off x="8722562" y="3231980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4718" y="1788738"/>
            <a:ext cx="642029" cy="5421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8599" y="1340051"/>
            <a:ext cx="340936" cy="34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9563" y="738468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7216" y="3630956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2217" y="2462356"/>
            <a:ext cx="1057708" cy="10725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8683" y="3184033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2710" y="3320747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任意多边形 22"/>
          <p:cNvSpPr/>
          <p:nvPr/>
        </p:nvSpPr>
        <p:spPr>
          <a:xfrm rot="2680233">
            <a:off x="6744018" y="4872236"/>
            <a:ext cx="7191213" cy="6332337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3066" y="3597144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1589" y="3637361"/>
            <a:ext cx="4073316" cy="409124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9195" y="7739065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2342" y="3830169"/>
            <a:ext cx="8928992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265" b="1" dirty="0">
                <a:solidFill>
                  <a:srgbClr val="1557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全球学术快报</a:t>
            </a:r>
            <a:r>
              <a:rPr lang="en-US" altLang="zh-CN" sz="4265" b="1" dirty="0">
                <a:solidFill>
                  <a:srgbClr val="1557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endParaRPr lang="en-US" altLang="zh-CN" sz="4265" b="1" dirty="0">
              <a:solidFill>
                <a:srgbClr val="1557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333923" y="4833540"/>
            <a:ext cx="777988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732069" y="4783706"/>
            <a:ext cx="5502103" cy="4800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>
              <a:solidFill>
                <a:srgbClr val="1557A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32068" y="4812988"/>
            <a:ext cx="4937760" cy="4203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135" b="1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——</a:t>
            </a:r>
            <a:r>
              <a:rPr sz="2135" b="1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CNKI中外文文献统一发现平台</a:t>
            </a:r>
            <a:r>
              <a:rPr lang="en-US" sz="2135" b="1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——</a:t>
            </a:r>
            <a:r>
              <a:rPr lang="zh-CN" altLang="en-US" sz="21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1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1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6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/>
      <p:bldP spid="31" grpId="0" bldLvl="0" animBg="1"/>
      <p:bldP spid="3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/>
          <p:cNvSpPr/>
          <p:nvPr/>
        </p:nvSpPr>
        <p:spPr bwMode="auto">
          <a:xfrm>
            <a:off x="4513738" y="-26673"/>
            <a:ext cx="3166792" cy="134049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67" name="TextBox 59"/>
          <p:cNvSpPr txBox="1">
            <a:spLocks noChangeArrowheads="1"/>
          </p:cNvSpPr>
          <p:nvPr/>
        </p:nvSpPr>
        <p:spPr bwMode="auto">
          <a:xfrm>
            <a:off x="4436028" y="114951"/>
            <a:ext cx="3311688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en-US" altLang="zh-CN" sz="4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lnSpc>
                <a:spcPct val="120000"/>
              </a:lnSpc>
              <a:defRPr/>
            </a:pPr>
            <a:endParaRPr lang="en-US" altLang="zh-CN" sz="2000" kern="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5"/>
          <p:cNvSpPr/>
          <p:nvPr/>
        </p:nvSpPr>
        <p:spPr bwMode="auto">
          <a:xfrm>
            <a:off x="5503678" y="2921476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>
              <a:solidFill>
                <a:srgbClr val="3CCCC7"/>
              </a:solidFill>
            </a:endParaRPr>
          </a:p>
        </p:txBody>
      </p:sp>
      <p:sp>
        <p:nvSpPr>
          <p:cNvPr id="77" name="KSO_Shape"/>
          <p:cNvSpPr/>
          <p:nvPr/>
        </p:nvSpPr>
        <p:spPr bwMode="auto">
          <a:xfrm>
            <a:off x="5865573" y="3233097"/>
            <a:ext cx="518709" cy="44090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5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1" name="文本框 9"/>
          <p:cNvSpPr txBox="1"/>
          <p:nvPr/>
        </p:nvSpPr>
        <p:spPr>
          <a:xfrm>
            <a:off x="5046386" y="4139409"/>
            <a:ext cx="2102608" cy="374650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zh-CN" sz="2000" b="1" dirty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功能介绍</a:t>
            </a:r>
            <a:endParaRPr lang="zh-CN" sz="120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flipH="1">
            <a:off x="1251" y="6524709"/>
            <a:ext cx="12192671" cy="360436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5" name="矩形 84"/>
          <p:cNvSpPr/>
          <p:nvPr/>
        </p:nvSpPr>
        <p:spPr>
          <a:xfrm flipH="1">
            <a:off x="1250" y="6595759"/>
            <a:ext cx="12192671" cy="2889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6" name="矩形 5"/>
          <p:cNvSpPr/>
          <p:nvPr/>
        </p:nvSpPr>
        <p:spPr>
          <a:xfrm>
            <a:off x="9975772" y="6492514"/>
            <a:ext cx="1018084" cy="111792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7" name="矩形 86"/>
          <p:cNvSpPr/>
          <p:nvPr/>
        </p:nvSpPr>
        <p:spPr>
          <a:xfrm>
            <a:off x="10066731" y="6492513"/>
            <a:ext cx="1070380" cy="392161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9985220" y="6492513"/>
            <a:ext cx="1151892" cy="3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02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514139" y="7029364"/>
            <a:ext cx="843501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5" dirty="0"/>
              <a:t>延时符</a:t>
            </a:r>
            <a:endParaRPr lang="zh-CN" altLang="en-US" sz="170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67" grpId="0"/>
      <p:bldP spid="74" grpId="0" bldLvl="0" animBg="1"/>
      <p:bldP spid="77" grpId="0" bldLvl="0" animBg="1"/>
      <p:bldP spid="81" grpId="0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260793" y="-676910"/>
            <a:ext cx="9888220" cy="15519400"/>
            <a:chOff x="1457" y="-1000"/>
            <a:chExt cx="16150" cy="24476"/>
          </a:xfrm>
        </p:grpSpPr>
        <p:grpSp>
          <p:nvGrpSpPr>
            <p:cNvPr id="37" name="组合 36"/>
            <p:cNvGrpSpPr/>
            <p:nvPr/>
          </p:nvGrpSpPr>
          <p:grpSpPr>
            <a:xfrm>
              <a:off x="1457" y="-1000"/>
              <a:ext cx="16150" cy="24476"/>
              <a:chOff x="1457" y="-1000"/>
              <a:chExt cx="16150" cy="24476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1457" y="-1000"/>
                <a:ext cx="16150" cy="24476"/>
                <a:chOff x="1457" y="-1000"/>
                <a:chExt cx="16150" cy="24476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457" y="-1000"/>
                  <a:ext cx="16150" cy="24476"/>
                  <a:chOff x="1457" y="-1000"/>
                  <a:chExt cx="16150" cy="24476"/>
                </a:xfrm>
              </p:grpSpPr>
              <p:grpSp>
                <p:nvGrpSpPr>
                  <p:cNvPr id="18" name="组合 17"/>
                  <p:cNvGrpSpPr/>
                  <p:nvPr/>
                </p:nvGrpSpPr>
                <p:grpSpPr>
                  <a:xfrm>
                    <a:off x="1457" y="-1000"/>
                    <a:ext cx="16150" cy="24476"/>
                    <a:chOff x="1488" y="-1005"/>
                    <a:chExt cx="16150" cy="24476"/>
                  </a:xfrm>
                </p:grpSpPr>
                <p:pic>
                  <p:nvPicPr>
                    <p:cNvPr id="5" name="图片 4" descr="C:\Users\Administrator\Desktop\kns8.cnki.net_nindex_.pngkns8.cnki.net_nindex_"/>
                    <p:cNvPicPr>
                      <a:picLocks noChangeAspect="1"/>
                    </p:cNvPicPr>
                    <p:nvPr/>
                  </p:nvPicPr>
                  <p:blipFill>
                    <a:blip r:embed="rId1"/>
                    <a:srcRect/>
                    <a:stretch>
                      <a:fillRect/>
                    </a:stretch>
                  </p:blipFill>
                  <p:spPr>
                    <a:xfrm>
                      <a:off x="1488" y="-1005"/>
                      <a:ext cx="16150" cy="2447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" name="组合 7"/>
                    <p:cNvGrpSpPr/>
                    <p:nvPr/>
                  </p:nvGrpSpPr>
                  <p:grpSpPr>
                    <a:xfrm>
                      <a:off x="13547" y="3155"/>
                      <a:ext cx="3788" cy="6040"/>
                      <a:chOff x="13547" y="3155"/>
                      <a:chExt cx="3788" cy="6040"/>
                    </a:xfrm>
                  </p:grpSpPr>
                  <p:sp>
                    <p:nvSpPr>
                      <p:cNvPr id="10" name="矩形 9"/>
                      <p:cNvSpPr/>
                      <p:nvPr/>
                    </p:nvSpPr>
                    <p:spPr>
                      <a:xfrm>
                        <a:off x="13547" y="4001"/>
                        <a:ext cx="3788" cy="5194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1" name="矩形 10"/>
                      <p:cNvSpPr/>
                      <p:nvPr/>
                    </p:nvSpPr>
                    <p:spPr>
                      <a:xfrm>
                        <a:off x="13547" y="3155"/>
                        <a:ext cx="3788" cy="846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</p:grpSp>
                <p:grpSp>
                  <p:nvGrpSpPr>
                    <p:cNvPr id="9" name="组合 8"/>
                    <p:cNvGrpSpPr/>
                    <p:nvPr/>
                  </p:nvGrpSpPr>
                  <p:grpSpPr>
                    <a:xfrm>
                      <a:off x="1488" y="3219"/>
                      <a:ext cx="4418" cy="5977"/>
                      <a:chOff x="1488" y="3219"/>
                      <a:chExt cx="4418" cy="5977"/>
                    </a:xfrm>
                  </p:grpSpPr>
                  <p:sp>
                    <p:nvSpPr>
                      <p:cNvPr id="13" name="矩形 12"/>
                      <p:cNvSpPr/>
                      <p:nvPr/>
                    </p:nvSpPr>
                    <p:spPr>
                      <a:xfrm>
                        <a:off x="1488" y="3785"/>
                        <a:ext cx="4418" cy="5411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5" name="矩形 14"/>
                      <p:cNvSpPr/>
                      <p:nvPr/>
                    </p:nvSpPr>
                    <p:spPr>
                      <a:xfrm>
                        <a:off x="1489" y="3219"/>
                        <a:ext cx="4416" cy="566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</p:grpSp>
                <p:grpSp>
                  <p:nvGrpSpPr>
                    <p:cNvPr id="16" name="组合 15"/>
                    <p:cNvGrpSpPr/>
                    <p:nvPr/>
                  </p:nvGrpSpPr>
                  <p:grpSpPr>
                    <a:xfrm>
                      <a:off x="6398" y="3155"/>
                      <a:ext cx="6841" cy="2171"/>
                      <a:chOff x="1699" y="1391"/>
                      <a:chExt cx="6841" cy="6199"/>
                    </a:xfrm>
                  </p:grpSpPr>
                  <p:sp>
                    <p:nvSpPr>
                      <p:cNvPr id="19" name="矩形 18"/>
                      <p:cNvSpPr/>
                      <p:nvPr/>
                    </p:nvSpPr>
                    <p:spPr>
                      <a:xfrm>
                        <a:off x="1699" y="3190"/>
                        <a:ext cx="6841" cy="440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20" name="矩形 19"/>
                      <p:cNvSpPr/>
                      <p:nvPr/>
                    </p:nvSpPr>
                    <p:spPr>
                      <a:xfrm>
                        <a:off x="1699" y="1391"/>
                        <a:ext cx="2023" cy="1799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6367" y="6824"/>
                    <a:ext cx="6681" cy="2376"/>
                    <a:chOff x="6567" y="1926"/>
                    <a:chExt cx="6681" cy="2376"/>
                  </a:xfrm>
                </p:grpSpPr>
                <p:sp>
                  <p:nvSpPr>
                    <p:cNvPr id="23" name="矩形 22"/>
                    <p:cNvSpPr/>
                    <p:nvPr/>
                  </p:nvSpPr>
                  <p:spPr>
                    <a:xfrm>
                      <a:off x="6567" y="1926"/>
                      <a:ext cx="6681" cy="2376"/>
                    </a:xfrm>
                    <a:prstGeom prst="rect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4" name="矩形 23"/>
                    <p:cNvSpPr/>
                    <p:nvPr/>
                  </p:nvSpPr>
                  <p:spPr>
                    <a:xfrm>
                      <a:off x="6567" y="1926"/>
                      <a:ext cx="2178" cy="630"/>
                    </a:xfrm>
                    <a:prstGeom prst="rect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25" name="组合 24"/>
                <p:cNvGrpSpPr/>
                <p:nvPr/>
              </p:nvGrpSpPr>
              <p:grpSpPr>
                <a:xfrm>
                  <a:off x="1457" y="9790"/>
                  <a:ext cx="15854" cy="4422"/>
                  <a:chOff x="1964" y="1192"/>
                  <a:chExt cx="15854" cy="4422"/>
                </a:xfrm>
              </p:grpSpPr>
              <p:sp>
                <p:nvSpPr>
                  <p:cNvPr id="27" name="矩形 26"/>
                  <p:cNvSpPr/>
                  <p:nvPr/>
                </p:nvSpPr>
                <p:spPr>
                  <a:xfrm>
                    <a:off x="1964" y="1192"/>
                    <a:ext cx="15854" cy="4422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矩形 27"/>
                  <p:cNvSpPr/>
                  <p:nvPr/>
                </p:nvSpPr>
                <p:spPr>
                  <a:xfrm>
                    <a:off x="1964" y="1192"/>
                    <a:ext cx="2116" cy="803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36" name="组合 35"/>
              <p:cNvGrpSpPr/>
              <p:nvPr/>
            </p:nvGrpSpPr>
            <p:grpSpPr>
              <a:xfrm>
                <a:off x="1457" y="14463"/>
                <a:ext cx="15854" cy="4214"/>
                <a:chOff x="1457" y="14463"/>
                <a:chExt cx="15854" cy="4214"/>
              </a:xfrm>
            </p:grpSpPr>
            <p:grpSp>
              <p:nvGrpSpPr>
                <p:cNvPr id="29" name="组合 28"/>
                <p:cNvGrpSpPr/>
                <p:nvPr/>
              </p:nvGrpSpPr>
              <p:grpSpPr>
                <a:xfrm>
                  <a:off x="1457" y="14524"/>
                  <a:ext cx="5880" cy="2770"/>
                  <a:chOff x="1964" y="-88"/>
                  <a:chExt cx="5880" cy="2770"/>
                </a:xfrm>
              </p:grpSpPr>
              <p:sp>
                <p:nvSpPr>
                  <p:cNvPr id="30" name="矩形 29"/>
                  <p:cNvSpPr/>
                  <p:nvPr/>
                </p:nvSpPr>
                <p:spPr>
                  <a:xfrm>
                    <a:off x="1964" y="-88"/>
                    <a:ext cx="5880" cy="2770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>
                    <a:off x="1964" y="-88"/>
                    <a:ext cx="1517" cy="574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7807" y="14463"/>
                  <a:ext cx="5236" cy="2831"/>
                  <a:chOff x="2128" y="-149"/>
                  <a:chExt cx="5236" cy="2831"/>
                </a:xfrm>
              </p:grpSpPr>
              <p:sp>
                <p:nvSpPr>
                  <p:cNvPr id="33" name="矩形 32"/>
                  <p:cNvSpPr/>
                  <p:nvPr/>
                </p:nvSpPr>
                <p:spPr>
                  <a:xfrm>
                    <a:off x="2128" y="-149"/>
                    <a:ext cx="5236" cy="2831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" name="矩形 33"/>
                  <p:cNvSpPr/>
                  <p:nvPr/>
                </p:nvSpPr>
                <p:spPr>
                  <a:xfrm>
                    <a:off x="2128" y="-149"/>
                    <a:ext cx="2116" cy="574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5" name="组合 34"/>
                <p:cNvGrpSpPr/>
                <p:nvPr/>
              </p:nvGrpSpPr>
              <p:grpSpPr>
                <a:xfrm>
                  <a:off x="13647" y="14464"/>
                  <a:ext cx="3664" cy="4213"/>
                  <a:chOff x="2436" y="-148"/>
                  <a:chExt cx="3664" cy="4213"/>
                </a:xfrm>
              </p:grpSpPr>
              <p:sp>
                <p:nvSpPr>
                  <p:cNvPr id="38" name="矩形 37"/>
                  <p:cNvSpPr/>
                  <p:nvPr/>
                </p:nvSpPr>
                <p:spPr>
                  <a:xfrm>
                    <a:off x="2436" y="-148"/>
                    <a:ext cx="3664" cy="4213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0" name="矩形 39"/>
                  <p:cNvSpPr/>
                  <p:nvPr/>
                </p:nvSpPr>
                <p:spPr>
                  <a:xfrm>
                    <a:off x="2436" y="-148"/>
                    <a:ext cx="2116" cy="634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sp>
          <p:nvSpPr>
            <p:cNvPr id="41" name="矩形 40"/>
            <p:cNvSpPr/>
            <p:nvPr/>
          </p:nvSpPr>
          <p:spPr>
            <a:xfrm>
              <a:off x="2393" y="985"/>
              <a:ext cx="14352" cy="1917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93053" y="1797050"/>
            <a:ext cx="614045" cy="3538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455837" y="-10382"/>
            <a:ext cx="3166068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www.cnki.net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146 -1.188796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5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117588" y="378332"/>
            <a:ext cx="3960000" cy="424180"/>
          </a:xfrm>
        </p:spPr>
        <p:txBody>
          <a:bodyPr>
            <a:normAutofit fontScale="90000"/>
          </a:bodyPr>
          <a:lstStyle/>
          <a:p>
            <a:r>
              <a:rPr lang="zh-CN" altLang="en-US" sz="355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主要功能点</a:t>
            </a:r>
            <a:endParaRPr lang="zh-CN" altLang="en-US" sz="3555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639048" y="802368"/>
            <a:ext cx="3960000" cy="284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POINT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766386" y="1999245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766386" y="5184904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 rot="5400000">
            <a:off x="5425024" y="3233102"/>
            <a:ext cx="1346400" cy="13476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418689" y="2721913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18689" y="4432740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0" name="直接连接符 9"/>
          <p:cNvCxnSpPr>
            <a:endCxn id="4" idx="4"/>
          </p:cNvCxnSpPr>
          <p:nvPr/>
        </p:nvCxnSpPr>
        <p:spPr>
          <a:xfrm flipV="1">
            <a:off x="6098224" y="2662286"/>
            <a:ext cx="0" cy="4793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endCxn id="7" idx="5"/>
          </p:cNvCxnSpPr>
          <p:nvPr/>
        </p:nvCxnSpPr>
        <p:spPr>
          <a:xfrm flipH="1" flipV="1">
            <a:off x="4985172" y="3287761"/>
            <a:ext cx="439203" cy="352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9" idx="7"/>
          </p:cNvCxnSpPr>
          <p:nvPr/>
        </p:nvCxnSpPr>
        <p:spPr>
          <a:xfrm flipH="1">
            <a:off x="4985172" y="4206430"/>
            <a:ext cx="439203" cy="323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7103911" y="2721913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103911" y="4432740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>
            <a:endCxn id="13" idx="3"/>
          </p:cNvCxnSpPr>
          <p:nvPr/>
        </p:nvCxnSpPr>
        <p:spPr>
          <a:xfrm flipV="1">
            <a:off x="6772073" y="3287761"/>
            <a:ext cx="429031" cy="352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endCxn id="14" idx="1"/>
          </p:cNvCxnSpPr>
          <p:nvPr/>
        </p:nvCxnSpPr>
        <p:spPr>
          <a:xfrm>
            <a:off x="6772073" y="4206430"/>
            <a:ext cx="429031" cy="323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endCxn id="5" idx="0"/>
          </p:cNvCxnSpPr>
          <p:nvPr/>
        </p:nvCxnSpPr>
        <p:spPr>
          <a:xfrm>
            <a:off x="6098224" y="4705577"/>
            <a:ext cx="0" cy="4793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任意多边形 17"/>
          <p:cNvSpPr>
            <a:spLocks noChangeAspect="1"/>
          </p:cNvSpPr>
          <p:nvPr/>
        </p:nvSpPr>
        <p:spPr>
          <a:xfrm>
            <a:off x="5861666" y="3621573"/>
            <a:ext cx="473116" cy="504000"/>
          </a:xfrm>
          <a:custGeom>
            <a:avLst/>
            <a:gdLst>
              <a:gd name="connsiteX0" fmla="*/ 135791 w 272724"/>
              <a:gd name="connsiteY0" fmla="*/ 153023 h 290527"/>
              <a:gd name="connsiteX1" fmla="*/ 204213 w 272724"/>
              <a:gd name="connsiteY1" fmla="*/ 171101 h 290527"/>
              <a:gd name="connsiteX2" fmla="*/ 272724 w 272724"/>
              <a:gd name="connsiteY2" fmla="*/ 289384 h 290527"/>
              <a:gd name="connsiteX3" fmla="*/ 136361 w 272724"/>
              <a:gd name="connsiteY3" fmla="*/ 289384 h 290527"/>
              <a:gd name="connsiteX4" fmla="*/ 4 w 272724"/>
              <a:gd name="connsiteY4" fmla="*/ 290527 h 290527"/>
              <a:gd name="connsiteX5" fmla="*/ 67522 w 272724"/>
              <a:gd name="connsiteY5" fmla="*/ 171674 h 290527"/>
              <a:gd name="connsiteX6" fmla="*/ 135791 w 272724"/>
              <a:gd name="connsiteY6" fmla="*/ 153023 h 290527"/>
              <a:gd name="connsiteX7" fmla="*/ 136361 w 272724"/>
              <a:gd name="connsiteY7" fmla="*/ 0 h 290527"/>
              <a:gd name="connsiteX8" fmla="*/ 210263 w 272724"/>
              <a:gd name="connsiteY8" fmla="*/ 73902 h 290527"/>
              <a:gd name="connsiteX9" fmla="*/ 136361 w 272724"/>
              <a:gd name="connsiteY9" fmla="*/ 147804 h 290527"/>
              <a:gd name="connsiteX10" fmla="*/ 62459 w 272724"/>
              <a:gd name="connsiteY10" fmla="*/ 73902 h 290527"/>
              <a:gd name="connsiteX11" fmla="*/ 136361 w 272724"/>
              <a:gd name="connsiteY11" fmla="*/ 0 h 29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2724" h="290527">
                <a:moveTo>
                  <a:pt x="135791" y="153023"/>
                </a:moveTo>
                <a:cubicBezTo>
                  <a:pt x="159395" y="152925"/>
                  <a:pt x="183025" y="158947"/>
                  <a:pt x="204213" y="171101"/>
                </a:cubicBezTo>
                <a:cubicBezTo>
                  <a:pt x="246589" y="195410"/>
                  <a:pt x="272724" y="240530"/>
                  <a:pt x="272724" y="289384"/>
                </a:cubicBezTo>
                <a:lnTo>
                  <a:pt x="136361" y="289384"/>
                </a:lnTo>
                <a:lnTo>
                  <a:pt x="4" y="290527"/>
                </a:lnTo>
                <a:cubicBezTo>
                  <a:pt x="-405" y="241675"/>
                  <a:pt x="25350" y="196337"/>
                  <a:pt x="67522" y="171674"/>
                </a:cubicBezTo>
                <a:cubicBezTo>
                  <a:pt x="88608" y="159343"/>
                  <a:pt x="112186" y="153122"/>
                  <a:pt x="135791" y="153023"/>
                </a:cubicBezTo>
                <a:close/>
                <a:moveTo>
                  <a:pt x="136361" y="0"/>
                </a:moveTo>
                <a:cubicBezTo>
                  <a:pt x="177176" y="0"/>
                  <a:pt x="210263" y="33087"/>
                  <a:pt x="210263" y="73902"/>
                </a:cubicBezTo>
                <a:cubicBezTo>
                  <a:pt x="210263" y="114717"/>
                  <a:pt x="177176" y="147804"/>
                  <a:pt x="136361" y="147804"/>
                </a:cubicBezTo>
                <a:cubicBezTo>
                  <a:pt x="95546" y="147804"/>
                  <a:pt x="62459" y="114717"/>
                  <a:pt x="62459" y="73902"/>
                </a:cubicBezTo>
                <a:cubicBezTo>
                  <a:pt x="62459" y="33087"/>
                  <a:pt x="95546" y="0"/>
                  <a:pt x="1363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>
            <a:noAutofit/>
          </a:bodyPr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任意多边形 18"/>
          <p:cNvSpPr>
            <a:spLocks noChangeAspect="1"/>
          </p:cNvSpPr>
          <p:nvPr/>
        </p:nvSpPr>
        <p:spPr>
          <a:xfrm>
            <a:off x="5916561" y="2151083"/>
            <a:ext cx="363326" cy="360000"/>
          </a:xfrm>
          <a:custGeom>
            <a:avLst/>
            <a:gdLst>
              <a:gd name="connsiteX0" fmla="*/ 2908251 w 3727440"/>
              <a:gd name="connsiteY0" fmla="*/ 1945171 h 3693320"/>
              <a:gd name="connsiteX1" fmla="*/ 2908251 w 3727440"/>
              <a:gd name="connsiteY1" fmla="*/ 2156584 h 3693320"/>
              <a:gd name="connsiteX2" fmla="*/ 2696838 w 3727440"/>
              <a:gd name="connsiteY2" fmla="*/ 2156584 h 3693320"/>
              <a:gd name="connsiteX3" fmla="*/ 2696838 w 3727440"/>
              <a:gd name="connsiteY3" fmla="*/ 2355602 h 3693320"/>
              <a:gd name="connsiteX4" fmla="*/ 2908251 w 3727440"/>
              <a:gd name="connsiteY4" fmla="*/ 2355602 h 3693320"/>
              <a:gd name="connsiteX5" fmla="*/ 2908251 w 3727440"/>
              <a:gd name="connsiteY5" fmla="*/ 2567015 h 3693320"/>
              <a:gd name="connsiteX6" fmla="*/ 3107269 w 3727440"/>
              <a:gd name="connsiteY6" fmla="*/ 2567015 h 3693320"/>
              <a:gd name="connsiteX7" fmla="*/ 3107269 w 3727440"/>
              <a:gd name="connsiteY7" fmla="*/ 2355602 h 3693320"/>
              <a:gd name="connsiteX8" fmla="*/ 3318682 w 3727440"/>
              <a:gd name="connsiteY8" fmla="*/ 2355602 h 3693320"/>
              <a:gd name="connsiteX9" fmla="*/ 3318682 w 3727440"/>
              <a:gd name="connsiteY9" fmla="*/ 2156584 h 3693320"/>
              <a:gd name="connsiteX10" fmla="*/ 3107269 w 3727440"/>
              <a:gd name="connsiteY10" fmla="*/ 2156584 h 3693320"/>
              <a:gd name="connsiteX11" fmla="*/ 3107269 w 3727440"/>
              <a:gd name="connsiteY11" fmla="*/ 1945171 h 3693320"/>
              <a:gd name="connsiteX12" fmla="*/ 589427 w 3727440"/>
              <a:gd name="connsiteY12" fmla="*/ 1491310 h 3693320"/>
              <a:gd name="connsiteX13" fmla="*/ 2461427 w 3727440"/>
              <a:gd name="connsiteY13" fmla="*/ 1491310 h 3693320"/>
              <a:gd name="connsiteX14" fmla="*/ 2461427 w 3727440"/>
              <a:gd name="connsiteY14" fmla="*/ 1627936 h 3693320"/>
              <a:gd name="connsiteX15" fmla="*/ 589427 w 3727440"/>
              <a:gd name="connsiteY15" fmla="*/ 1627936 h 3693320"/>
              <a:gd name="connsiteX16" fmla="*/ 204718 w 3727440"/>
              <a:gd name="connsiteY16" fmla="*/ 204719 h 3693320"/>
              <a:gd name="connsiteX17" fmla="*/ 204718 w 3727440"/>
              <a:gd name="connsiteY17" fmla="*/ 3488602 h 3693320"/>
              <a:gd name="connsiteX18" fmla="*/ 2907082 w 3727440"/>
              <a:gd name="connsiteY18" fmla="*/ 3488602 h 3693320"/>
              <a:gd name="connsiteX19" fmla="*/ 2907082 w 3727440"/>
              <a:gd name="connsiteY19" fmla="*/ 2973320 h 3693320"/>
              <a:gd name="connsiteX20" fmla="*/ 2977868 w 3727440"/>
              <a:gd name="connsiteY20" fmla="*/ 2973320 h 3693320"/>
              <a:gd name="connsiteX21" fmla="*/ 2877632 w 3727440"/>
              <a:gd name="connsiteY21" fmla="*/ 2963215 h 3693320"/>
              <a:gd name="connsiteX22" fmla="*/ 2368483 w 3727440"/>
              <a:gd name="connsiteY22" fmla="*/ 2545616 h 3693320"/>
              <a:gd name="connsiteX23" fmla="*/ 2366004 w 3727440"/>
              <a:gd name="connsiteY23" fmla="*/ 2537632 h 3693320"/>
              <a:gd name="connsiteX24" fmla="*/ 589427 w 3727440"/>
              <a:gd name="connsiteY24" fmla="*/ 2537632 h 3693320"/>
              <a:gd name="connsiteX25" fmla="*/ 589427 w 3727440"/>
              <a:gd name="connsiteY25" fmla="*/ 2401006 h 3693320"/>
              <a:gd name="connsiteX26" fmla="*/ 2326077 w 3727440"/>
              <a:gd name="connsiteY26" fmla="*/ 2401006 h 3693320"/>
              <a:gd name="connsiteX27" fmla="*/ 2312902 w 3727440"/>
              <a:gd name="connsiteY27" fmla="*/ 2270315 h 3693320"/>
              <a:gd name="connsiteX28" fmla="*/ 2316523 w 3727440"/>
              <a:gd name="connsiteY28" fmla="*/ 2234400 h 3693320"/>
              <a:gd name="connsiteX29" fmla="*/ 589427 w 3727440"/>
              <a:gd name="connsiteY29" fmla="*/ 2234400 h 3693320"/>
              <a:gd name="connsiteX30" fmla="*/ 589427 w 3727440"/>
              <a:gd name="connsiteY30" fmla="*/ 2097774 h 3693320"/>
              <a:gd name="connsiteX31" fmla="*/ 2336584 w 3727440"/>
              <a:gd name="connsiteY31" fmla="*/ 2097774 h 3693320"/>
              <a:gd name="connsiteX32" fmla="*/ 2368483 w 3727440"/>
              <a:gd name="connsiteY32" fmla="*/ 1995014 h 3693320"/>
              <a:gd name="connsiteX33" fmla="*/ 2403137 w 3727440"/>
              <a:gd name="connsiteY33" fmla="*/ 1931168 h 3693320"/>
              <a:gd name="connsiteX34" fmla="*/ 589427 w 3727440"/>
              <a:gd name="connsiteY34" fmla="*/ 1931168 h 3693320"/>
              <a:gd name="connsiteX35" fmla="*/ 589427 w 3727440"/>
              <a:gd name="connsiteY35" fmla="*/ 1794542 h 3693320"/>
              <a:gd name="connsiteX36" fmla="*/ 2461427 w 3727440"/>
              <a:gd name="connsiteY36" fmla="*/ 1794542 h 3693320"/>
              <a:gd name="connsiteX37" fmla="*/ 2461427 w 3727440"/>
              <a:gd name="connsiteY37" fmla="*/ 1841260 h 3693320"/>
              <a:gd name="connsiteX38" fmla="*/ 2520056 w 3727440"/>
              <a:gd name="connsiteY38" fmla="*/ 1770200 h 3693320"/>
              <a:gd name="connsiteX39" fmla="*/ 2877632 w 3727440"/>
              <a:gd name="connsiteY39" fmla="*/ 1577415 h 3693320"/>
              <a:gd name="connsiteX40" fmla="*/ 2907082 w 3727440"/>
              <a:gd name="connsiteY40" fmla="*/ 1574447 h 3693320"/>
              <a:gd name="connsiteX41" fmla="*/ 2907082 w 3727440"/>
              <a:gd name="connsiteY41" fmla="*/ 204719 h 3693320"/>
              <a:gd name="connsiteX42" fmla="*/ 0 w 3727440"/>
              <a:gd name="connsiteY42" fmla="*/ 0 h 3693320"/>
              <a:gd name="connsiteX43" fmla="*/ 204718 w 3727440"/>
              <a:gd name="connsiteY43" fmla="*/ 0 h 3693320"/>
              <a:gd name="connsiteX44" fmla="*/ 204718 w 3727440"/>
              <a:gd name="connsiteY44" fmla="*/ 2 h 3693320"/>
              <a:gd name="connsiteX45" fmla="*/ 2907082 w 3727440"/>
              <a:gd name="connsiteY45" fmla="*/ 2 h 3693320"/>
              <a:gd name="connsiteX46" fmla="*/ 2907082 w 3727440"/>
              <a:gd name="connsiteY46" fmla="*/ 1 h 3693320"/>
              <a:gd name="connsiteX47" fmla="*/ 3111799 w 3727440"/>
              <a:gd name="connsiteY47" fmla="*/ 1 h 3693320"/>
              <a:gd name="connsiteX48" fmla="*/ 3111799 w 3727440"/>
              <a:gd name="connsiteY48" fmla="*/ 1572283 h 3693320"/>
              <a:gd name="connsiteX49" fmla="*/ 3162711 w 3727440"/>
              <a:gd name="connsiteY49" fmla="*/ 1577415 h 3693320"/>
              <a:gd name="connsiteX50" fmla="*/ 3727440 w 3727440"/>
              <a:gd name="connsiteY50" fmla="*/ 2270315 h 3693320"/>
              <a:gd name="connsiteX51" fmla="*/ 3162711 w 3727440"/>
              <a:gd name="connsiteY51" fmla="*/ 2963215 h 3693320"/>
              <a:gd name="connsiteX52" fmla="*/ 3062474 w 3727440"/>
              <a:gd name="connsiteY52" fmla="*/ 2973320 h 3693320"/>
              <a:gd name="connsiteX53" fmla="*/ 3111799 w 3727440"/>
              <a:gd name="connsiteY53" fmla="*/ 2973320 h 3693320"/>
              <a:gd name="connsiteX54" fmla="*/ 3111799 w 3727440"/>
              <a:gd name="connsiteY54" fmla="*/ 3693320 h 3693320"/>
              <a:gd name="connsiteX55" fmla="*/ 2907082 w 3727440"/>
              <a:gd name="connsiteY55" fmla="*/ 3693320 h 3693320"/>
              <a:gd name="connsiteX56" fmla="*/ 2907082 w 3727440"/>
              <a:gd name="connsiteY56" fmla="*/ 3693319 h 3693320"/>
              <a:gd name="connsiteX57" fmla="*/ 1 w 3727440"/>
              <a:gd name="connsiteY57" fmla="*/ 3693319 h 3693320"/>
              <a:gd name="connsiteX58" fmla="*/ 1 w 3727440"/>
              <a:gd name="connsiteY58" fmla="*/ 3636001 h 3693320"/>
              <a:gd name="connsiteX59" fmla="*/ 0 w 3727440"/>
              <a:gd name="connsiteY59" fmla="*/ 3636001 h 369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727440" h="3693320">
                <a:moveTo>
                  <a:pt x="2908251" y="1945171"/>
                </a:moveTo>
                <a:lnTo>
                  <a:pt x="2908251" y="2156584"/>
                </a:lnTo>
                <a:lnTo>
                  <a:pt x="2696838" y="2156584"/>
                </a:lnTo>
                <a:lnTo>
                  <a:pt x="2696838" y="2355602"/>
                </a:lnTo>
                <a:lnTo>
                  <a:pt x="2908251" y="2355602"/>
                </a:lnTo>
                <a:lnTo>
                  <a:pt x="2908251" y="2567015"/>
                </a:lnTo>
                <a:lnTo>
                  <a:pt x="3107269" y="2567015"/>
                </a:lnTo>
                <a:lnTo>
                  <a:pt x="3107269" y="2355602"/>
                </a:lnTo>
                <a:lnTo>
                  <a:pt x="3318682" y="2355602"/>
                </a:lnTo>
                <a:lnTo>
                  <a:pt x="3318682" y="2156584"/>
                </a:lnTo>
                <a:lnTo>
                  <a:pt x="3107269" y="2156584"/>
                </a:lnTo>
                <a:lnTo>
                  <a:pt x="3107269" y="1945171"/>
                </a:lnTo>
                <a:close/>
                <a:moveTo>
                  <a:pt x="589427" y="1491310"/>
                </a:moveTo>
                <a:lnTo>
                  <a:pt x="2461427" y="1491310"/>
                </a:lnTo>
                <a:lnTo>
                  <a:pt x="2461427" y="1627936"/>
                </a:lnTo>
                <a:lnTo>
                  <a:pt x="589427" y="1627936"/>
                </a:lnTo>
                <a:close/>
                <a:moveTo>
                  <a:pt x="204718" y="204719"/>
                </a:moveTo>
                <a:lnTo>
                  <a:pt x="204718" y="3488602"/>
                </a:lnTo>
                <a:lnTo>
                  <a:pt x="2907082" y="3488602"/>
                </a:lnTo>
                <a:lnTo>
                  <a:pt x="2907082" y="2973320"/>
                </a:lnTo>
                <a:lnTo>
                  <a:pt x="2977868" y="2973320"/>
                </a:lnTo>
                <a:lnTo>
                  <a:pt x="2877632" y="2963215"/>
                </a:lnTo>
                <a:cubicBezTo>
                  <a:pt x="2647424" y="2916108"/>
                  <a:pt x="2457957" y="2757158"/>
                  <a:pt x="2368483" y="2545616"/>
                </a:cubicBezTo>
                <a:lnTo>
                  <a:pt x="2366004" y="2537632"/>
                </a:lnTo>
                <a:lnTo>
                  <a:pt x="589427" y="2537632"/>
                </a:lnTo>
                <a:lnTo>
                  <a:pt x="589427" y="2401006"/>
                </a:lnTo>
                <a:lnTo>
                  <a:pt x="2326077" y="2401006"/>
                </a:lnTo>
                <a:lnTo>
                  <a:pt x="2312902" y="2270315"/>
                </a:lnTo>
                <a:lnTo>
                  <a:pt x="2316523" y="2234400"/>
                </a:lnTo>
                <a:lnTo>
                  <a:pt x="589427" y="2234400"/>
                </a:lnTo>
                <a:lnTo>
                  <a:pt x="589427" y="2097774"/>
                </a:lnTo>
                <a:lnTo>
                  <a:pt x="2336584" y="2097774"/>
                </a:lnTo>
                <a:lnTo>
                  <a:pt x="2368483" y="1995014"/>
                </a:lnTo>
                <a:lnTo>
                  <a:pt x="2403137" y="1931168"/>
                </a:lnTo>
                <a:lnTo>
                  <a:pt x="589427" y="1931168"/>
                </a:lnTo>
                <a:lnTo>
                  <a:pt x="589427" y="1794542"/>
                </a:lnTo>
                <a:lnTo>
                  <a:pt x="2461427" y="1794542"/>
                </a:lnTo>
                <a:lnTo>
                  <a:pt x="2461427" y="1841260"/>
                </a:lnTo>
                <a:lnTo>
                  <a:pt x="2520056" y="1770200"/>
                </a:lnTo>
                <a:cubicBezTo>
                  <a:pt x="2616049" y="1674208"/>
                  <a:pt x="2739507" y="1605680"/>
                  <a:pt x="2877632" y="1577415"/>
                </a:cubicBezTo>
                <a:lnTo>
                  <a:pt x="2907082" y="1574447"/>
                </a:lnTo>
                <a:lnTo>
                  <a:pt x="2907082" y="204719"/>
                </a:lnTo>
                <a:close/>
                <a:moveTo>
                  <a:pt x="0" y="0"/>
                </a:moveTo>
                <a:lnTo>
                  <a:pt x="204718" y="0"/>
                </a:lnTo>
                <a:lnTo>
                  <a:pt x="204718" y="2"/>
                </a:lnTo>
                <a:lnTo>
                  <a:pt x="2907082" y="2"/>
                </a:lnTo>
                <a:lnTo>
                  <a:pt x="2907082" y="1"/>
                </a:lnTo>
                <a:lnTo>
                  <a:pt x="3111799" y="1"/>
                </a:lnTo>
                <a:lnTo>
                  <a:pt x="3111799" y="1572283"/>
                </a:lnTo>
                <a:lnTo>
                  <a:pt x="3162711" y="1577415"/>
                </a:lnTo>
                <a:cubicBezTo>
                  <a:pt x="3485001" y="1643366"/>
                  <a:pt x="3727440" y="1928528"/>
                  <a:pt x="3727440" y="2270315"/>
                </a:cubicBezTo>
                <a:cubicBezTo>
                  <a:pt x="3727440" y="2612103"/>
                  <a:pt x="3485001" y="2897265"/>
                  <a:pt x="3162711" y="2963215"/>
                </a:cubicBezTo>
                <a:lnTo>
                  <a:pt x="3062474" y="2973320"/>
                </a:lnTo>
                <a:lnTo>
                  <a:pt x="3111799" y="2973320"/>
                </a:lnTo>
                <a:lnTo>
                  <a:pt x="3111799" y="3693320"/>
                </a:lnTo>
                <a:lnTo>
                  <a:pt x="2907082" y="3693320"/>
                </a:lnTo>
                <a:lnTo>
                  <a:pt x="2907082" y="3693319"/>
                </a:lnTo>
                <a:lnTo>
                  <a:pt x="1" y="3693319"/>
                </a:lnTo>
                <a:lnTo>
                  <a:pt x="1" y="3636001"/>
                </a:lnTo>
                <a:lnTo>
                  <a:pt x="0" y="3636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任意多边形 19"/>
          <p:cNvSpPr>
            <a:spLocks noChangeAspect="1"/>
          </p:cNvSpPr>
          <p:nvPr/>
        </p:nvSpPr>
        <p:spPr>
          <a:xfrm>
            <a:off x="7255749" y="2873751"/>
            <a:ext cx="360000" cy="360000"/>
          </a:xfrm>
          <a:custGeom>
            <a:avLst/>
            <a:gdLst>
              <a:gd name="connsiteX0" fmla="*/ 3009329 w 4544704"/>
              <a:gd name="connsiteY0" fmla="*/ 2055014 h 4544704"/>
              <a:gd name="connsiteX1" fmla="*/ 3391467 w 4544704"/>
              <a:gd name="connsiteY1" fmla="*/ 2055014 h 4544704"/>
              <a:gd name="connsiteX2" fmla="*/ 3391467 w 4544704"/>
              <a:gd name="connsiteY2" fmla="*/ 3528972 h 4544704"/>
              <a:gd name="connsiteX3" fmla="*/ 3009329 w 4544704"/>
              <a:gd name="connsiteY3" fmla="*/ 3528972 h 4544704"/>
              <a:gd name="connsiteX4" fmla="*/ 1132765 w 4544704"/>
              <a:gd name="connsiteY4" fmla="*/ 1495456 h 4544704"/>
              <a:gd name="connsiteX5" fmla="*/ 1514903 w 4544704"/>
              <a:gd name="connsiteY5" fmla="*/ 1495456 h 4544704"/>
              <a:gd name="connsiteX6" fmla="*/ 1514903 w 4544704"/>
              <a:gd name="connsiteY6" fmla="*/ 3528972 h 4544704"/>
              <a:gd name="connsiteX7" fmla="*/ 1132765 w 4544704"/>
              <a:gd name="connsiteY7" fmla="*/ 3528972 h 4544704"/>
              <a:gd name="connsiteX8" fmla="*/ 2081283 w 4544704"/>
              <a:gd name="connsiteY8" fmla="*/ 894954 h 4544704"/>
              <a:gd name="connsiteX9" fmla="*/ 2463421 w 4544704"/>
              <a:gd name="connsiteY9" fmla="*/ 894954 h 4544704"/>
              <a:gd name="connsiteX10" fmla="*/ 2463421 w 4544704"/>
              <a:gd name="connsiteY10" fmla="*/ 3528972 h 4544704"/>
              <a:gd name="connsiteX11" fmla="*/ 2081283 w 4544704"/>
              <a:gd name="connsiteY11" fmla="*/ 3528972 h 4544704"/>
              <a:gd name="connsiteX12" fmla="*/ 631912 w 4544704"/>
              <a:gd name="connsiteY12" fmla="*/ 249116 h 4544704"/>
              <a:gd name="connsiteX13" fmla="*/ 249116 w 4544704"/>
              <a:gd name="connsiteY13" fmla="*/ 631912 h 4544704"/>
              <a:gd name="connsiteX14" fmla="*/ 249116 w 4544704"/>
              <a:gd name="connsiteY14" fmla="*/ 3912793 h 4544704"/>
              <a:gd name="connsiteX15" fmla="*/ 631912 w 4544704"/>
              <a:gd name="connsiteY15" fmla="*/ 4295589 h 4544704"/>
              <a:gd name="connsiteX16" fmla="*/ 3912793 w 4544704"/>
              <a:gd name="connsiteY16" fmla="*/ 4295589 h 4544704"/>
              <a:gd name="connsiteX17" fmla="*/ 4295589 w 4544704"/>
              <a:gd name="connsiteY17" fmla="*/ 3912793 h 4544704"/>
              <a:gd name="connsiteX18" fmla="*/ 4295589 w 4544704"/>
              <a:gd name="connsiteY18" fmla="*/ 631912 h 4544704"/>
              <a:gd name="connsiteX19" fmla="*/ 3912793 w 4544704"/>
              <a:gd name="connsiteY19" fmla="*/ 249116 h 4544704"/>
              <a:gd name="connsiteX20" fmla="*/ 429929 w 4544704"/>
              <a:gd name="connsiteY20" fmla="*/ 0 h 4544704"/>
              <a:gd name="connsiteX21" fmla="*/ 4114775 w 4544704"/>
              <a:gd name="connsiteY21" fmla="*/ 0 h 4544704"/>
              <a:gd name="connsiteX22" fmla="*/ 4544704 w 4544704"/>
              <a:gd name="connsiteY22" fmla="*/ 429929 h 4544704"/>
              <a:gd name="connsiteX23" fmla="*/ 4544704 w 4544704"/>
              <a:gd name="connsiteY23" fmla="*/ 4114775 h 4544704"/>
              <a:gd name="connsiteX24" fmla="*/ 4114775 w 4544704"/>
              <a:gd name="connsiteY24" fmla="*/ 4544704 h 4544704"/>
              <a:gd name="connsiteX25" fmla="*/ 429929 w 4544704"/>
              <a:gd name="connsiteY25" fmla="*/ 4544704 h 4544704"/>
              <a:gd name="connsiteX26" fmla="*/ 0 w 4544704"/>
              <a:gd name="connsiteY26" fmla="*/ 4114775 h 4544704"/>
              <a:gd name="connsiteX27" fmla="*/ 0 w 4544704"/>
              <a:gd name="connsiteY27" fmla="*/ 429929 h 4544704"/>
              <a:gd name="connsiteX28" fmla="*/ 429929 w 4544704"/>
              <a:gd name="connsiteY28" fmla="*/ 0 h 45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44704" h="4544704">
                <a:moveTo>
                  <a:pt x="3009329" y="2055014"/>
                </a:moveTo>
                <a:lnTo>
                  <a:pt x="3391467" y="2055014"/>
                </a:lnTo>
                <a:lnTo>
                  <a:pt x="3391467" y="3528972"/>
                </a:lnTo>
                <a:lnTo>
                  <a:pt x="3009329" y="3528972"/>
                </a:lnTo>
                <a:close/>
                <a:moveTo>
                  <a:pt x="1132765" y="1495456"/>
                </a:moveTo>
                <a:lnTo>
                  <a:pt x="1514903" y="1495456"/>
                </a:lnTo>
                <a:lnTo>
                  <a:pt x="1514903" y="3528972"/>
                </a:lnTo>
                <a:lnTo>
                  <a:pt x="1132765" y="3528972"/>
                </a:lnTo>
                <a:close/>
                <a:moveTo>
                  <a:pt x="2081283" y="894954"/>
                </a:moveTo>
                <a:lnTo>
                  <a:pt x="2463421" y="894954"/>
                </a:lnTo>
                <a:lnTo>
                  <a:pt x="2463421" y="3528972"/>
                </a:lnTo>
                <a:lnTo>
                  <a:pt x="2081283" y="3528972"/>
                </a:lnTo>
                <a:close/>
                <a:moveTo>
                  <a:pt x="631912" y="249116"/>
                </a:moveTo>
                <a:cubicBezTo>
                  <a:pt x="420500" y="249116"/>
                  <a:pt x="249116" y="420500"/>
                  <a:pt x="249116" y="631912"/>
                </a:cubicBezTo>
                <a:lnTo>
                  <a:pt x="249116" y="3912793"/>
                </a:lnTo>
                <a:cubicBezTo>
                  <a:pt x="249116" y="4124205"/>
                  <a:pt x="420500" y="4295589"/>
                  <a:pt x="631912" y="4295589"/>
                </a:cubicBezTo>
                <a:lnTo>
                  <a:pt x="3912793" y="4295589"/>
                </a:lnTo>
                <a:cubicBezTo>
                  <a:pt x="4124205" y="4295589"/>
                  <a:pt x="4295589" y="4124205"/>
                  <a:pt x="4295589" y="3912793"/>
                </a:cubicBezTo>
                <a:lnTo>
                  <a:pt x="4295589" y="631912"/>
                </a:lnTo>
                <a:cubicBezTo>
                  <a:pt x="4295589" y="420500"/>
                  <a:pt x="4124205" y="249116"/>
                  <a:pt x="3912793" y="249116"/>
                </a:cubicBezTo>
                <a:close/>
                <a:moveTo>
                  <a:pt x="429929" y="0"/>
                </a:moveTo>
                <a:lnTo>
                  <a:pt x="4114775" y="0"/>
                </a:lnTo>
                <a:cubicBezTo>
                  <a:pt x="4352218" y="0"/>
                  <a:pt x="4544704" y="192486"/>
                  <a:pt x="4544704" y="429929"/>
                </a:cubicBezTo>
                <a:lnTo>
                  <a:pt x="4544704" y="4114775"/>
                </a:lnTo>
                <a:cubicBezTo>
                  <a:pt x="4544704" y="4352218"/>
                  <a:pt x="4352218" y="4544704"/>
                  <a:pt x="4114775" y="4544704"/>
                </a:cubicBezTo>
                <a:lnTo>
                  <a:pt x="429929" y="4544704"/>
                </a:lnTo>
                <a:cubicBezTo>
                  <a:pt x="192486" y="4544704"/>
                  <a:pt x="0" y="4352218"/>
                  <a:pt x="0" y="4114775"/>
                </a:cubicBezTo>
                <a:lnTo>
                  <a:pt x="0" y="429929"/>
                </a:lnTo>
                <a:cubicBezTo>
                  <a:pt x="0" y="192486"/>
                  <a:pt x="192486" y="0"/>
                  <a:pt x="4299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任意多边形 20"/>
          <p:cNvSpPr>
            <a:spLocks noChangeAspect="1"/>
          </p:cNvSpPr>
          <p:nvPr/>
        </p:nvSpPr>
        <p:spPr>
          <a:xfrm>
            <a:off x="5922858" y="5335257"/>
            <a:ext cx="350732" cy="360000"/>
          </a:xfrm>
          <a:custGeom>
            <a:avLst/>
            <a:gdLst>
              <a:gd name="connsiteX0" fmla="*/ 2326943 w 5404989"/>
              <a:gd name="connsiteY0" fmla="*/ 407402 h 5547815"/>
              <a:gd name="connsiteX1" fmla="*/ 407401 w 5404989"/>
              <a:gd name="connsiteY1" fmla="*/ 2326944 h 5547815"/>
              <a:gd name="connsiteX2" fmla="*/ 2326943 w 5404989"/>
              <a:gd name="connsiteY2" fmla="*/ 4246486 h 5547815"/>
              <a:gd name="connsiteX3" fmla="*/ 4246485 w 5404989"/>
              <a:gd name="connsiteY3" fmla="*/ 2326944 h 5547815"/>
              <a:gd name="connsiteX4" fmla="*/ 2326943 w 5404989"/>
              <a:gd name="connsiteY4" fmla="*/ 407402 h 5547815"/>
              <a:gd name="connsiteX5" fmla="*/ 2326944 w 5404989"/>
              <a:gd name="connsiteY5" fmla="*/ 0 h 5547815"/>
              <a:gd name="connsiteX6" fmla="*/ 4653888 w 5404989"/>
              <a:gd name="connsiteY6" fmla="*/ 2326944 h 5547815"/>
              <a:gd name="connsiteX7" fmla="*/ 4122527 w 5404989"/>
              <a:gd name="connsiteY7" fmla="*/ 3807097 h 5547815"/>
              <a:gd name="connsiteX8" fmla="*/ 4025541 w 5404989"/>
              <a:gd name="connsiteY8" fmla="*/ 3913809 h 5547815"/>
              <a:gd name="connsiteX9" fmla="*/ 5404989 w 5404989"/>
              <a:gd name="connsiteY9" fmla="*/ 5293257 h 5547815"/>
              <a:gd name="connsiteX10" fmla="*/ 5150430 w 5404989"/>
              <a:gd name="connsiteY10" fmla="*/ 5547815 h 5547815"/>
              <a:gd name="connsiteX11" fmla="*/ 3760207 w 5404989"/>
              <a:gd name="connsiteY11" fmla="*/ 4157591 h 5547815"/>
              <a:gd name="connsiteX12" fmla="*/ 3627961 w 5404989"/>
              <a:gd name="connsiteY12" fmla="*/ 4256483 h 5547815"/>
              <a:gd name="connsiteX13" fmla="*/ 2326944 w 5404989"/>
              <a:gd name="connsiteY13" fmla="*/ 4653888 h 5547815"/>
              <a:gd name="connsiteX14" fmla="*/ 0 w 5404989"/>
              <a:gd name="connsiteY14" fmla="*/ 2326944 h 5547815"/>
              <a:gd name="connsiteX15" fmla="*/ 2326944 w 5404989"/>
              <a:gd name="connsiteY15" fmla="*/ 0 h 554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04989" h="5547815">
                <a:moveTo>
                  <a:pt x="2326943" y="407402"/>
                </a:moveTo>
                <a:cubicBezTo>
                  <a:pt x="1266809" y="407402"/>
                  <a:pt x="407401" y="1266810"/>
                  <a:pt x="407401" y="2326944"/>
                </a:cubicBezTo>
                <a:cubicBezTo>
                  <a:pt x="407401" y="3387078"/>
                  <a:pt x="1266809" y="4246486"/>
                  <a:pt x="2326943" y="4246486"/>
                </a:cubicBezTo>
                <a:cubicBezTo>
                  <a:pt x="3387077" y="4246486"/>
                  <a:pt x="4246485" y="3387078"/>
                  <a:pt x="4246485" y="2326944"/>
                </a:cubicBezTo>
                <a:cubicBezTo>
                  <a:pt x="4246485" y="1266810"/>
                  <a:pt x="3387077" y="407402"/>
                  <a:pt x="2326943" y="407402"/>
                </a:cubicBezTo>
                <a:close/>
                <a:moveTo>
                  <a:pt x="2326944" y="0"/>
                </a:moveTo>
                <a:cubicBezTo>
                  <a:pt x="3612080" y="0"/>
                  <a:pt x="4653888" y="1041808"/>
                  <a:pt x="4653888" y="2326944"/>
                </a:cubicBezTo>
                <a:cubicBezTo>
                  <a:pt x="4653888" y="2889191"/>
                  <a:pt x="4454480" y="3404864"/>
                  <a:pt x="4122527" y="3807097"/>
                </a:cubicBezTo>
                <a:lnTo>
                  <a:pt x="4025541" y="3913809"/>
                </a:lnTo>
                <a:lnTo>
                  <a:pt x="5404989" y="5293257"/>
                </a:lnTo>
                <a:lnTo>
                  <a:pt x="5150430" y="5547815"/>
                </a:lnTo>
                <a:lnTo>
                  <a:pt x="3760207" y="4157591"/>
                </a:lnTo>
                <a:lnTo>
                  <a:pt x="3627961" y="4256483"/>
                </a:lnTo>
                <a:cubicBezTo>
                  <a:pt x="3256578" y="4507384"/>
                  <a:pt x="2808870" y="4653888"/>
                  <a:pt x="2326944" y="4653888"/>
                </a:cubicBezTo>
                <a:cubicBezTo>
                  <a:pt x="1041808" y="4653888"/>
                  <a:pt x="0" y="3612080"/>
                  <a:pt x="0" y="2326944"/>
                </a:cubicBezTo>
                <a:cubicBezTo>
                  <a:pt x="0" y="1041808"/>
                  <a:pt x="1041808" y="0"/>
                  <a:pt x="232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任意多边形 21"/>
          <p:cNvSpPr>
            <a:spLocks noChangeAspect="1"/>
          </p:cNvSpPr>
          <p:nvPr/>
        </p:nvSpPr>
        <p:spPr>
          <a:xfrm>
            <a:off x="4565513" y="4584578"/>
            <a:ext cx="370029" cy="360000"/>
          </a:xfrm>
          <a:custGeom>
            <a:avLst/>
            <a:gdLst>
              <a:gd name="connsiteX0" fmla="*/ 4685107 w 5915326"/>
              <a:gd name="connsiteY0" fmla="*/ 1483514 h 5755001"/>
              <a:gd name="connsiteX1" fmla="*/ 2780792 w 5915326"/>
              <a:gd name="connsiteY1" fmla="*/ 3236718 h 5755001"/>
              <a:gd name="connsiteX2" fmla="*/ 2780792 w 5915326"/>
              <a:gd name="connsiteY2" fmla="*/ 4888241 h 5755001"/>
              <a:gd name="connsiteX3" fmla="*/ 4502330 w 5915326"/>
              <a:gd name="connsiteY3" fmla="*/ 1162453 h 5755001"/>
              <a:gd name="connsiteX4" fmla="*/ 958311 w 5915326"/>
              <a:gd name="connsiteY4" fmla="*/ 2989794 h 5755001"/>
              <a:gd name="connsiteX5" fmla="*/ 2517488 w 5915326"/>
              <a:gd name="connsiteY5" fmla="*/ 2989794 h 5755001"/>
              <a:gd name="connsiteX6" fmla="*/ 5915326 w 5915326"/>
              <a:gd name="connsiteY6" fmla="*/ 0 h 5755001"/>
              <a:gd name="connsiteX7" fmla="*/ 5466926 w 5915326"/>
              <a:gd name="connsiteY7" fmla="*/ 864187 h 5755001"/>
              <a:gd name="connsiteX8" fmla="*/ 5469574 w 5915326"/>
              <a:gd name="connsiteY8" fmla="*/ 865669 h 5755001"/>
              <a:gd name="connsiteX9" fmla="*/ 5422310 w 5915326"/>
              <a:gd name="connsiteY9" fmla="*/ 950174 h 5755001"/>
              <a:gd name="connsiteX10" fmla="*/ 5305419 w 5915326"/>
              <a:gd name="connsiteY10" fmla="*/ 1175452 h 5755001"/>
              <a:gd name="connsiteX11" fmla="*/ 5299576 w 5915326"/>
              <a:gd name="connsiteY11" fmla="*/ 1169608 h 5755001"/>
              <a:gd name="connsiteX12" fmla="*/ 2734898 w 5915326"/>
              <a:gd name="connsiteY12" fmla="*/ 5755001 h 5755001"/>
              <a:gd name="connsiteX13" fmla="*/ 2414545 w 5915326"/>
              <a:gd name="connsiteY13" fmla="*/ 5575822 h 5755001"/>
              <a:gd name="connsiteX14" fmla="*/ 2397740 w 5915326"/>
              <a:gd name="connsiteY14" fmla="*/ 5575822 h 5755001"/>
              <a:gd name="connsiteX15" fmla="*/ 2397740 w 5915326"/>
              <a:gd name="connsiteY15" fmla="*/ 3372847 h 5755001"/>
              <a:gd name="connsiteX16" fmla="*/ 215403 w 5915326"/>
              <a:gd name="connsiteY16" fmla="*/ 3372847 h 5755001"/>
              <a:gd name="connsiteX17" fmla="*/ 175545 w 5915326"/>
              <a:gd name="connsiteY17" fmla="*/ 3393399 h 5755001"/>
              <a:gd name="connsiteX18" fmla="*/ 0 w 5915326"/>
              <a:gd name="connsiteY18" fmla="*/ 3052938 h 5755001"/>
              <a:gd name="connsiteX19" fmla="*/ 4979227 w 5915326"/>
              <a:gd name="connsiteY19" fmla="*/ 485585 h 5755001"/>
              <a:gd name="connsiteX20" fmla="*/ 4979279 w 5915326"/>
              <a:gd name="connsiteY20" fmla="*/ 485687 h 57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15326" h="5755001">
                <a:moveTo>
                  <a:pt x="4685107" y="1483514"/>
                </a:moveTo>
                <a:lnTo>
                  <a:pt x="2780792" y="3236718"/>
                </a:lnTo>
                <a:lnTo>
                  <a:pt x="2780792" y="4888241"/>
                </a:lnTo>
                <a:close/>
                <a:moveTo>
                  <a:pt x="4502330" y="1162453"/>
                </a:moveTo>
                <a:lnTo>
                  <a:pt x="958311" y="2989794"/>
                </a:lnTo>
                <a:lnTo>
                  <a:pt x="2517488" y="2989794"/>
                </a:lnTo>
                <a:close/>
                <a:moveTo>
                  <a:pt x="5915326" y="0"/>
                </a:moveTo>
                <a:lnTo>
                  <a:pt x="5466926" y="864187"/>
                </a:lnTo>
                <a:lnTo>
                  <a:pt x="5469574" y="865669"/>
                </a:lnTo>
                <a:lnTo>
                  <a:pt x="5422310" y="950174"/>
                </a:lnTo>
                <a:lnTo>
                  <a:pt x="5305419" y="1175452"/>
                </a:lnTo>
                <a:lnTo>
                  <a:pt x="5299576" y="1169608"/>
                </a:lnTo>
                <a:lnTo>
                  <a:pt x="2734898" y="5755001"/>
                </a:lnTo>
                <a:lnTo>
                  <a:pt x="2414545" y="5575822"/>
                </a:lnTo>
                <a:lnTo>
                  <a:pt x="2397740" y="5575822"/>
                </a:lnTo>
                <a:lnTo>
                  <a:pt x="2397740" y="3372847"/>
                </a:lnTo>
                <a:lnTo>
                  <a:pt x="215403" y="3372847"/>
                </a:lnTo>
                <a:lnTo>
                  <a:pt x="175545" y="3393399"/>
                </a:lnTo>
                <a:lnTo>
                  <a:pt x="0" y="3052938"/>
                </a:lnTo>
                <a:lnTo>
                  <a:pt x="4979227" y="485585"/>
                </a:lnTo>
                <a:lnTo>
                  <a:pt x="4979279" y="4856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任意多边形 22"/>
          <p:cNvSpPr>
            <a:spLocks noChangeAspect="1"/>
          </p:cNvSpPr>
          <p:nvPr/>
        </p:nvSpPr>
        <p:spPr>
          <a:xfrm>
            <a:off x="4570527" y="2873751"/>
            <a:ext cx="360000" cy="360000"/>
          </a:xfrm>
          <a:custGeom>
            <a:avLst/>
            <a:gdLst>
              <a:gd name="connsiteX0" fmla="*/ 2385081 w 6066430"/>
              <a:gd name="connsiteY0" fmla="*/ 2067499 h 6066430"/>
              <a:gd name="connsiteX1" fmla="*/ 4050108 w 6066430"/>
              <a:gd name="connsiteY1" fmla="*/ 3033215 h 6066430"/>
              <a:gd name="connsiteX2" fmla="*/ 2385081 w 6066430"/>
              <a:gd name="connsiteY2" fmla="*/ 3998930 h 6066430"/>
              <a:gd name="connsiteX3" fmla="*/ 3033215 w 6066430"/>
              <a:gd name="connsiteY3" fmla="*/ 397472 h 6066430"/>
              <a:gd name="connsiteX4" fmla="*/ 397472 w 6066430"/>
              <a:gd name="connsiteY4" fmla="*/ 3033215 h 6066430"/>
              <a:gd name="connsiteX5" fmla="*/ 3033215 w 6066430"/>
              <a:gd name="connsiteY5" fmla="*/ 5668958 h 6066430"/>
              <a:gd name="connsiteX6" fmla="*/ 5668958 w 6066430"/>
              <a:gd name="connsiteY6" fmla="*/ 3033215 h 6066430"/>
              <a:gd name="connsiteX7" fmla="*/ 3033215 w 6066430"/>
              <a:gd name="connsiteY7" fmla="*/ 397472 h 6066430"/>
              <a:gd name="connsiteX8" fmla="*/ 3033215 w 6066430"/>
              <a:gd name="connsiteY8" fmla="*/ 0 h 6066430"/>
              <a:gd name="connsiteX9" fmla="*/ 6066430 w 6066430"/>
              <a:gd name="connsiteY9" fmla="*/ 3033215 h 6066430"/>
              <a:gd name="connsiteX10" fmla="*/ 3033215 w 6066430"/>
              <a:gd name="connsiteY10" fmla="*/ 6066430 h 6066430"/>
              <a:gd name="connsiteX11" fmla="*/ 0 w 6066430"/>
              <a:gd name="connsiteY11" fmla="*/ 3033215 h 6066430"/>
              <a:gd name="connsiteX12" fmla="*/ 3033215 w 6066430"/>
              <a:gd name="connsiteY12" fmla="*/ 0 h 606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6430" h="6066430">
                <a:moveTo>
                  <a:pt x="2385081" y="2067499"/>
                </a:moveTo>
                <a:lnTo>
                  <a:pt x="4050108" y="3033215"/>
                </a:lnTo>
                <a:lnTo>
                  <a:pt x="2385081" y="3998930"/>
                </a:lnTo>
                <a:close/>
                <a:moveTo>
                  <a:pt x="3033215" y="397472"/>
                </a:moveTo>
                <a:cubicBezTo>
                  <a:pt x="1577534" y="397472"/>
                  <a:pt x="397472" y="1577534"/>
                  <a:pt x="397472" y="3033215"/>
                </a:cubicBezTo>
                <a:cubicBezTo>
                  <a:pt x="397472" y="4488896"/>
                  <a:pt x="1577534" y="5668958"/>
                  <a:pt x="3033215" y="5668958"/>
                </a:cubicBezTo>
                <a:cubicBezTo>
                  <a:pt x="4488896" y="5668958"/>
                  <a:pt x="5668958" y="4488896"/>
                  <a:pt x="5668958" y="3033215"/>
                </a:cubicBezTo>
                <a:cubicBezTo>
                  <a:pt x="5668958" y="1577534"/>
                  <a:pt x="4488896" y="397472"/>
                  <a:pt x="3033215" y="397472"/>
                </a:cubicBezTo>
                <a:close/>
                <a:moveTo>
                  <a:pt x="3033215" y="0"/>
                </a:moveTo>
                <a:cubicBezTo>
                  <a:pt x="4708413" y="0"/>
                  <a:pt x="6066430" y="1358017"/>
                  <a:pt x="6066430" y="3033215"/>
                </a:cubicBezTo>
                <a:cubicBezTo>
                  <a:pt x="6066430" y="4708413"/>
                  <a:pt x="4708413" y="6066430"/>
                  <a:pt x="3033215" y="6066430"/>
                </a:cubicBezTo>
                <a:cubicBezTo>
                  <a:pt x="1358017" y="6066430"/>
                  <a:pt x="0" y="4708413"/>
                  <a:pt x="0" y="3033215"/>
                </a:cubicBezTo>
                <a:cubicBezTo>
                  <a:pt x="0" y="1358017"/>
                  <a:pt x="1358017" y="0"/>
                  <a:pt x="30332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任意多边形 23"/>
          <p:cNvSpPr>
            <a:spLocks noChangeAspect="1"/>
          </p:cNvSpPr>
          <p:nvPr/>
        </p:nvSpPr>
        <p:spPr>
          <a:xfrm>
            <a:off x="7255740" y="4584578"/>
            <a:ext cx="360018" cy="360000"/>
          </a:xfrm>
          <a:custGeom>
            <a:avLst/>
            <a:gdLst>
              <a:gd name="connsiteX0" fmla="*/ 3019603 w 5127246"/>
              <a:gd name="connsiteY0" fmla="*/ 1 h 5126995"/>
              <a:gd name="connsiteX1" fmla="*/ 3415388 w 5127246"/>
              <a:gd name="connsiteY1" fmla="*/ 1 h 5126995"/>
              <a:gd name="connsiteX2" fmla="*/ 3415388 w 5127246"/>
              <a:gd name="connsiteY2" fmla="*/ 1 h 5126995"/>
              <a:gd name="connsiteX3" fmla="*/ 4698278 w 5127246"/>
              <a:gd name="connsiteY3" fmla="*/ 1 h 5126995"/>
              <a:gd name="connsiteX4" fmla="*/ 4698278 w 5127246"/>
              <a:gd name="connsiteY4" fmla="*/ 395786 h 5126995"/>
              <a:gd name="connsiteX5" fmla="*/ 3932325 w 5127246"/>
              <a:gd name="connsiteY5" fmla="*/ 395786 h 5126995"/>
              <a:gd name="connsiteX6" fmla="*/ 4124806 w 5127246"/>
              <a:gd name="connsiteY6" fmla="*/ 529731 h 5126995"/>
              <a:gd name="connsiteX7" fmla="*/ 5072600 w 5127246"/>
              <a:gd name="connsiteY7" fmla="*/ 3087840 h 5126995"/>
              <a:gd name="connsiteX8" fmla="*/ 2206701 w 5127246"/>
              <a:gd name="connsiteY8" fmla="*/ 5101785 h 5126995"/>
              <a:gd name="connsiteX9" fmla="*/ 6960 w 5127246"/>
              <a:gd name="connsiteY9" fmla="*/ 2375891 h 5126995"/>
              <a:gd name="connsiteX10" fmla="*/ 2580824 w 5127246"/>
              <a:gd name="connsiteY10" fmla="*/ 59 h 5126995"/>
              <a:gd name="connsiteX11" fmla="*/ 2578183 w 5127246"/>
              <a:gd name="connsiteY11" fmla="*/ 390041 h 5126995"/>
              <a:gd name="connsiteX12" fmla="*/ 395907 w 5127246"/>
              <a:gd name="connsiteY12" fmla="*/ 2404414 h 5126995"/>
              <a:gd name="connsiteX13" fmla="*/ 2260979 w 5127246"/>
              <a:gd name="connsiteY13" fmla="*/ 4715589 h 5126995"/>
              <a:gd name="connsiteX14" fmla="*/ 4690859 w 5127246"/>
              <a:gd name="connsiteY14" fmla="*/ 3008045 h 5126995"/>
              <a:gd name="connsiteX15" fmla="*/ 3540680 w 5127246"/>
              <a:gd name="connsiteY15" fmla="*/ 621706 h 5126995"/>
              <a:gd name="connsiteX16" fmla="*/ 3415388 w 5127246"/>
              <a:gd name="connsiteY16" fmla="*/ 566161 h 5126995"/>
              <a:gd name="connsiteX17" fmla="*/ 3415388 w 5127246"/>
              <a:gd name="connsiteY17" fmla="*/ 1678676 h 5126995"/>
              <a:gd name="connsiteX18" fmla="*/ 3019603 w 5127246"/>
              <a:gd name="connsiteY18" fmla="*/ 1678676 h 5126995"/>
              <a:gd name="connsiteX19" fmla="*/ 3019603 w 5127246"/>
              <a:gd name="connsiteY19" fmla="*/ 395786 h 5126995"/>
              <a:gd name="connsiteX20" fmla="*/ 3019603 w 5127246"/>
              <a:gd name="connsiteY20" fmla="*/ 1 h 512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27246" h="5126995">
                <a:moveTo>
                  <a:pt x="3019603" y="1"/>
                </a:moveTo>
                <a:lnTo>
                  <a:pt x="3415388" y="1"/>
                </a:lnTo>
                <a:lnTo>
                  <a:pt x="3415388" y="1"/>
                </a:lnTo>
                <a:lnTo>
                  <a:pt x="4698278" y="1"/>
                </a:lnTo>
                <a:lnTo>
                  <a:pt x="4698278" y="395786"/>
                </a:lnTo>
                <a:lnTo>
                  <a:pt x="3932325" y="395786"/>
                </a:lnTo>
                <a:lnTo>
                  <a:pt x="4124806" y="529731"/>
                </a:lnTo>
                <a:cubicBezTo>
                  <a:pt x="4883989" y="1113031"/>
                  <a:pt x="5279709" y="2097011"/>
                  <a:pt x="5072600" y="3087840"/>
                </a:cubicBezTo>
                <a:cubicBezTo>
                  <a:pt x="4796456" y="4408946"/>
                  <a:pt x="3543223" y="5289627"/>
                  <a:pt x="2206701" y="5101785"/>
                </a:cubicBezTo>
                <a:cubicBezTo>
                  <a:pt x="870179" y="4913944"/>
                  <a:pt x="-91749" y="3721935"/>
                  <a:pt x="6960" y="2375891"/>
                </a:cubicBezTo>
                <a:cubicBezTo>
                  <a:pt x="105669" y="1029848"/>
                  <a:pt x="1231197" y="-9083"/>
                  <a:pt x="2580824" y="59"/>
                </a:cubicBezTo>
                <a:lnTo>
                  <a:pt x="2578183" y="390041"/>
                </a:lnTo>
                <a:cubicBezTo>
                  <a:pt x="1433889" y="382290"/>
                  <a:pt x="479599" y="1263158"/>
                  <a:pt x="395907" y="2404414"/>
                </a:cubicBezTo>
                <a:cubicBezTo>
                  <a:pt x="312216" y="3545670"/>
                  <a:pt x="1127796" y="4556327"/>
                  <a:pt x="2260979" y="4715589"/>
                </a:cubicBezTo>
                <a:cubicBezTo>
                  <a:pt x="3394163" y="4874852"/>
                  <a:pt x="4456728" y="4128158"/>
                  <a:pt x="4690859" y="3008045"/>
                </a:cubicBezTo>
                <a:cubicBezTo>
                  <a:pt x="4895724" y="2027946"/>
                  <a:pt x="4404906" y="1055754"/>
                  <a:pt x="3540680" y="621706"/>
                </a:cubicBezTo>
                <a:lnTo>
                  <a:pt x="3415388" y="566161"/>
                </a:lnTo>
                <a:lnTo>
                  <a:pt x="3415388" y="1678676"/>
                </a:lnTo>
                <a:lnTo>
                  <a:pt x="3019603" y="1678676"/>
                </a:lnTo>
                <a:lnTo>
                  <a:pt x="3019603" y="395786"/>
                </a:lnTo>
                <a:lnTo>
                  <a:pt x="3019603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480385" y="2553117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195772" y="4772750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480385" y="3624931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480385" y="4772757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8183276" y="2557846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8195772" y="3621573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任意多边形 30"/>
          <p:cNvSpPr>
            <a:spLocks noChangeAspect="1"/>
          </p:cNvSpPr>
          <p:nvPr/>
        </p:nvSpPr>
        <p:spPr>
          <a:xfrm>
            <a:off x="3609026" y="2667656"/>
            <a:ext cx="274074" cy="271564"/>
          </a:xfrm>
          <a:custGeom>
            <a:avLst/>
            <a:gdLst>
              <a:gd name="connsiteX0" fmla="*/ 2908251 w 3727440"/>
              <a:gd name="connsiteY0" fmla="*/ 1945171 h 3693320"/>
              <a:gd name="connsiteX1" fmla="*/ 2908251 w 3727440"/>
              <a:gd name="connsiteY1" fmla="*/ 2156584 h 3693320"/>
              <a:gd name="connsiteX2" fmla="*/ 2696838 w 3727440"/>
              <a:gd name="connsiteY2" fmla="*/ 2156584 h 3693320"/>
              <a:gd name="connsiteX3" fmla="*/ 2696838 w 3727440"/>
              <a:gd name="connsiteY3" fmla="*/ 2355602 h 3693320"/>
              <a:gd name="connsiteX4" fmla="*/ 2908251 w 3727440"/>
              <a:gd name="connsiteY4" fmla="*/ 2355602 h 3693320"/>
              <a:gd name="connsiteX5" fmla="*/ 2908251 w 3727440"/>
              <a:gd name="connsiteY5" fmla="*/ 2567015 h 3693320"/>
              <a:gd name="connsiteX6" fmla="*/ 3107269 w 3727440"/>
              <a:gd name="connsiteY6" fmla="*/ 2567015 h 3693320"/>
              <a:gd name="connsiteX7" fmla="*/ 3107269 w 3727440"/>
              <a:gd name="connsiteY7" fmla="*/ 2355602 h 3693320"/>
              <a:gd name="connsiteX8" fmla="*/ 3318682 w 3727440"/>
              <a:gd name="connsiteY8" fmla="*/ 2355602 h 3693320"/>
              <a:gd name="connsiteX9" fmla="*/ 3318682 w 3727440"/>
              <a:gd name="connsiteY9" fmla="*/ 2156584 h 3693320"/>
              <a:gd name="connsiteX10" fmla="*/ 3107269 w 3727440"/>
              <a:gd name="connsiteY10" fmla="*/ 2156584 h 3693320"/>
              <a:gd name="connsiteX11" fmla="*/ 3107269 w 3727440"/>
              <a:gd name="connsiteY11" fmla="*/ 1945171 h 3693320"/>
              <a:gd name="connsiteX12" fmla="*/ 589427 w 3727440"/>
              <a:gd name="connsiteY12" fmla="*/ 1491310 h 3693320"/>
              <a:gd name="connsiteX13" fmla="*/ 2461427 w 3727440"/>
              <a:gd name="connsiteY13" fmla="*/ 1491310 h 3693320"/>
              <a:gd name="connsiteX14" fmla="*/ 2461427 w 3727440"/>
              <a:gd name="connsiteY14" fmla="*/ 1627936 h 3693320"/>
              <a:gd name="connsiteX15" fmla="*/ 589427 w 3727440"/>
              <a:gd name="connsiteY15" fmla="*/ 1627936 h 3693320"/>
              <a:gd name="connsiteX16" fmla="*/ 204718 w 3727440"/>
              <a:gd name="connsiteY16" fmla="*/ 204719 h 3693320"/>
              <a:gd name="connsiteX17" fmla="*/ 204718 w 3727440"/>
              <a:gd name="connsiteY17" fmla="*/ 3488602 h 3693320"/>
              <a:gd name="connsiteX18" fmla="*/ 2907082 w 3727440"/>
              <a:gd name="connsiteY18" fmla="*/ 3488602 h 3693320"/>
              <a:gd name="connsiteX19" fmla="*/ 2907082 w 3727440"/>
              <a:gd name="connsiteY19" fmla="*/ 2973320 h 3693320"/>
              <a:gd name="connsiteX20" fmla="*/ 2977868 w 3727440"/>
              <a:gd name="connsiteY20" fmla="*/ 2973320 h 3693320"/>
              <a:gd name="connsiteX21" fmla="*/ 2877632 w 3727440"/>
              <a:gd name="connsiteY21" fmla="*/ 2963215 h 3693320"/>
              <a:gd name="connsiteX22" fmla="*/ 2368483 w 3727440"/>
              <a:gd name="connsiteY22" fmla="*/ 2545616 h 3693320"/>
              <a:gd name="connsiteX23" fmla="*/ 2366004 w 3727440"/>
              <a:gd name="connsiteY23" fmla="*/ 2537632 h 3693320"/>
              <a:gd name="connsiteX24" fmla="*/ 589427 w 3727440"/>
              <a:gd name="connsiteY24" fmla="*/ 2537632 h 3693320"/>
              <a:gd name="connsiteX25" fmla="*/ 589427 w 3727440"/>
              <a:gd name="connsiteY25" fmla="*/ 2401006 h 3693320"/>
              <a:gd name="connsiteX26" fmla="*/ 2326077 w 3727440"/>
              <a:gd name="connsiteY26" fmla="*/ 2401006 h 3693320"/>
              <a:gd name="connsiteX27" fmla="*/ 2312902 w 3727440"/>
              <a:gd name="connsiteY27" fmla="*/ 2270315 h 3693320"/>
              <a:gd name="connsiteX28" fmla="*/ 2316523 w 3727440"/>
              <a:gd name="connsiteY28" fmla="*/ 2234400 h 3693320"/>
              <a:gd name="connsiteX29" fmla="*/ 589427 w 3727440"/>
              <a:gd name="connsiteY29" fmla="*/ 2234400 h 3693320"/>
              <a:gd name="connsiteX30" fmla="*/ 589427 w 3727440"/>
              <a:gd name="connsiteY30" fmla="*/ 2097774 h 3693320"/>
              <a:gd name="connsiteX31" fmla="*/ 2336584 w 3727440"/>
              <a:gd name="connsiteY31" fmla="*/ 2097774 h 3693320"/>
              <a:gd name="connsiteX32" fmla="*/ 2368483 w 3727440"/>
              <a:gd name="connsiteY32" fmla="*/ 1995014 h 3693320"/>
              <a:gd name="connsiteX33" fmla="*/ 2403137 w 3727440"/>
              <a:gd name="connsiteY33" fmla="*/ 1931168 h 3693320"/>
              <a:gd name="connsiteX34" fmla="*/ 589427 w 3727440"/>
              <a:gd name="connsiteY34" fmla="*/ 1931168 h 3693320"/>
              <a:gd name="connsiteX35" fmla="*/ 589427 w 3727440"/>
              <a:gd name="connsiteY35" fmla="*/ 1794542 h 3693320"/>
              <a:gd name="connsiteX36" fmla="*/ 2461427 w 3727440"/>
              <a:gd name="connsiteY36" fmla="*/ 1794542 h 3693320"/>
              <a:gd name="connsiteX37" fmla="*/ 2461427 w 3727440"/>
              <a:gd name="connsiteY37" fmla="*/ 1841260 h 3693320"/>
              <a:gd name="connsiteX38" fmla="*/ 2520056 w 3727440"/>
              <a:gd name="connsiteY38" fmla="*/ 1770200 h 3693320"/>
              <a:gd name="connsiteX39" fmla="*/ 2877632 w 3727440"/>
              <a:gd name="connsiteY39" fmla="*/ 1577415 h 3693320"/>
              <a:gd name="connsiteX40" fmla="*/ 2907082 w 3727440"/>
              <a:gd name="connsiteY40" fmla="*/ 1574447 h 3693320"/>
              <a:gd name="connsiteX41" fmla="*/ 2907082 w 3727440"/>
              <a:gd name="connsiteY41" fmla="*/ 204719 h 3693320"/>
              <a:gd name="connsiteX42" fmla="*/ 0 w 3727440"/>
              <a:gd name="connsiteY42" fmla="*/ 0 h 3693320"/>
              <a:gd name="connsiteX43" fmla="*/ 204718 w 3727440"/>
              <a:gd name="connsiteY43" fmla="*/ 0 h 3693320"/>
              <a:gd name="connsiteX44" fmla="*/ 204718 w 3727440"/>
              <a:gd name="connsiteY44" fmla="*/ 2 h 3693320"/>
              <a:gd name="connsiteX45" fmla="*/ 2907082 w 3727440"/>
              <a:gd name="connsiteY45" fmla="*/ 2 h 3693320"/>
              <a:gd name="connsiteX46" fmla="*/ 2907082 w 3727440"/>
              <a:gd name="connsiteY46" fmla="*/ 1 h 3693320"/>
              <a:gd name="connsiteX47" fmla="*/ 3111799 w 3727440"/>
              <a:gd name="connsiteY47" fmla="*/ 1 h 3693320"/>
              <a:gd name="connsiteX48" fmla="*/ 3111799 w 3727440"/>
              <a:gd name="connsiteY48" fmla="*/ 1572283 h 3693320"/>
              <a:gd name="connsiteX49" fmla="*/ 3162711 w 3727440"/>
              <a:gd name="connsiteY49" fmla="*/ 1577415 h 3693320"/>
              <a:gd name="connsiteX50" fmla="*/ 3727440 w 3727440"/>
              <a:gd name="connsiteY50" fmla="*/ 2270315 h 3693320"/>
              <a:gd name="connsiteX51" fmla="*/ 3162711 w 3727440"/>
              <a:gd name="connsiteY51" fmla="*/ 2963215 h 3693320"/>
              <a:gd name="connsiteX52" fmla="*/ 3062474 w 3727440"/>
              <a:gd name="connsiteY52" fmla="*/ 2973320 h 3693320"/>
              <a:gd name="connsiteX53" fmla="*/ 3111799 w 3727440"/>
              <a:gd name="connsiteY53" fmla="*/ 2973320 h 3693320"/>
              <a:gd name="connsiteX54" fmla="*/ 3111799 w 3727440"/>
              <a:gd name="connsiteY54" fmla="*/ 3693320 h 3693320"/>
              <a:gd name="connsiteX55" fmla="*/ 2907082 w 3727440"/>
              <a:gd name="connsiteY55" fmla="*/ 3693320 h 3693320"/>
              <a:gd name="connsiteX56" fmla="*/ 2907082 w 3727440"/>
              <a:gd name="connsiteY56" fmla="*/ 3693319 h 3693320"/>
              <a:gd name="connsiteX57" fmla="*/ 1 w 3727440"/>
              <a:gd name="connsiteY57" fmla="*/ 3693319 h 3693320"/>
              <a:gd name="connsiteX58" fmla="*/ 1 w 3727440"/>
              <a:gd name="connsiteY58" fmla="*/ 3636001 h 3693320"/>
              <a:gd name="connsiteX59" fmla="*/ 0 w 3727440"/>
              <a:gd name="connsiteY59" fmla="*/ 3636001 h 369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727440" h="3693320">
                <a:moveTo>
                  <a:pt x="2908251" y="1945171"/>
                </a:moveTo>
                <a:lnTo>
                  <a:pt x="2908251" y="2156584"/>
                </a:lnTo>
                <a:lnTo>
                  <a:pt x="2696838" y="2156584"/>
                </a:lnTo>
                <a:lnTo>
                  <a:pt x="2696838" y="2355602"/>
                </a:lnTo>
                <a:lnTo>
                  <a:pt x="2908251" y="2355602"/>
                </a:lnTo>
                <a:lnTo>
                  <a:pt x="2908251" y="2567015"/>
                </a:lnTo>
                <a:lnTo>
                  <a:pt x="3107269" y="2567015"/>
                </a:lnTo>
                <a:lnTo>
                  <a:pt x="3107269" y="2355602"/>
                </a:lnTo>
                <a:lnTo>
                  <a:pt x="3318682" y="2355602"/>
                </a:lnTo>
                <a:lnTo>
                  <a:pt x="3318682" y="2156584"/>
                </a:lnTo>
                <a:lnTo>
                  <a:pt x="3107269" y="2156584"/>
                </a:lnTo>
                <a:lnTo>
                  <a:pt x="3107269" y="1945171"/>
                </a:lnTo>
                <a:close/>
                <a:moveTo>
                  <a:pt x="589427" y="1491310"/>
                </a:moveTo>
                <a:lnTo>
                  <a:pt x="2461427" y="1491310"/>
                </a:lnTo>
                <a:lnTo>
                  <a:pt x="2461427" y="1627936"/>
                </a:lnTo>
                <a:lnTo>
                  <a:pt x="589427" y="1627936"/>
                </a:lnTo>
                <a:close/>
                <a:moveTo>
                  <a:pt x="204718" y="204719"/>
                </a:moveTo>
                <a:lnTo>
                  <a:pt x="204718" y="3488602"/>
                </a:lnTo>
                <a:lnTo>
                  <a:pt x="2907082" y="3488602"/>
                </a:lnTo>
                <a:lnTo>
                  <a:pt x="2907082" y="2973320"/>
                </a:lnTo>
                <a:lnTo>
                  <a:pt x="2977868" y="2973320"/>
                </a:lnTo>
                <a:lnTo>
                  <a:pt x="2877632" y="2963215"/>
                </a:lnTo>
                <a:cubicBezTo>
                  <a:pt x="2647424" y="2916108"/>
                  <a:pt x="2457957" y="2757158"/>
                  <a:pt x="2368483" y="2545616"/>
                </a:cubicBezTo>
                <a:lnTo>
                  <a:pt x="2366004" y="2537632"/>
                </a:lnTo>
                <a:lnTo>
                  <a:pt x="589427" y="2537632"/>
                </a:lnTo>
                <a:lnTo>
                  <a:pt x="589427" y="2401006"/>
                </a:lnTo>
                <a:lnTo>
                  <a:pt x="2326077" y="2401006"/>
                </a:lnTo>
                <a:lnTo>
                  <a:pt x="2312902" y="2270315"/>
                </a:lnTo>
                <a:lnTo>
                  <a:pt x="2316523" y="2234400"/>
                </a:lnTo>
                <a:lnTo>
                  <a:pt x="589427" y="2234400"/>
                </a:lnTo>
                <a:lnTo>
                  <a:pt x="589427" y="2097774"/>
                </a:lnTo>
                <a:lnTo>
                  <a:pt x="2336584" y="2097774"/>
                </a:lnTo>
                <a:lnTo>
                  <a:pt x="2368483" y="1995014"/>
                </a:lnTo>
                <a:lnTo>
                  <a:pt x="2403137" y="1931168"/>
                </a:lnTo>
                <a:lnTo>
                  <a:pt x="589427" y="1931168"/>
                </a:lnTo>
                <a:lnTo>
                  <a:pt x="589427" y="1794542"/>
                </a:lnTo>
                <a:lnTo>
                  <a:pt x="2461427" y="1794542"/>
                </a:lnTo>
                <a:lnTo>
                  <a:pt x="2461427" y="1841260"/>
                </a:lnTo>
                <a:lnTo>
                  <a:pt x="2520056" y="1770200"/>
                </a:lnTo>
                <a:cubicBezTo>
                  <a:pt x="2616049" y="1674208"/>
                  <a:pt x="2739507" y="1605680"/>
                  <a:pt x="2877632" y="1577415"/>
                </a:cubicBezTo>
                <a:lnTo>
                  <a:pt x="2907082" y="1574447"/>
                </a:lnTo>
                <a:lnTo>
                  <a:pt x="2907082" y="204719"/>
                </a:lnTo>
                <a:close/>
                <a:moveTo>
                  <a:pt x="0" y="0"/>
                </a:moveTo>
                <a:lnTo>
                  <a:pt x="204718" y="0"/>
                </a:lnTo>
                <a:lnTo>
                  <a:pt x="204718" y="2"/>
                </a:lnTo>
                <a:lnTo>
                  <a:pt x="2907082" y="2"/>
                </a:lnTo>
                <a:lnTo>
                  <a:pt x="2907082" y="1"/>
                </a:lnTo>
                <a:lnTo>
                  <a:pt x="3111799" y="1"/>
                </a:lnTo>
                <a:lnTo>
                  <a:pt x="3111799" y="1572283"/>
                </a:lnTo>
                <a:lnTo>
                  <a:pt x="3162711" y="1577415"/>
                </a:lnTo>
                <a:cubicBezTo>
                  <a:pt x="3485001" y="1643366"/>
                  <a:pt x="3727440" y="1928528"/>
                  <a:pt x="3727440" y="2270315"/>
                </a:cubicBezTo>
                <a:cubicBezTo>
                  <a:pt x="3727440" y="2612103"/>
                  <a:pt x="3485001" y="2897265"/>
                  <a:pt x="3162711" y="2963215"/>
                </a:cubicBezTo>
                <a:lnTo>
                  <a:pt x="3062474" y="2973320"/>
                </a:lnTo>
                <a:lnTo>
                  <a:pt x="3111799" y="2973320"/>
                </a:lnTo>
                <a:lnTo>
                  <a:pt x="3111799" y="3693320"/>
                </a:lnTo>
                <a:lnTo>
                  <a:pt x="2907082" y="3693320"/>
                </a:lnTo>
                <a:lnTo>
                  <a:pt x="2907082" y="3693319"/>
                </a:lnTo>
                <a:lnTo>
                  <a:pt x="1" y="3693319"/>
                </a:lnTo>
                <a:lnTo>
                  <a:pt x="1" y="3636001"/>
                </a:lnTo>
                <a:lnTo>
                  <a:pt x="0" y="3636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任意多边形 31"/>
          <p:cNvSpPr>
            <a:spLocks noChangeAspect="1"/>
          </p:cNvSpPr>
          <p:nvPr/>
        </p:nvSpPr>
        <p:spPr>
          <a:xfrm>
            <a:off x="8297815" y="2672385"/>
            <a:ext cx="271564" cy="271564"/>
          </a:xfrm>
          <a:custGeom>
            <a:avLst/>
            <a:gdLst>
              <a:gd name="connsiteX0" fmla="*/ 3009329 w 4544704"/>
              <a:gd name="connsiteY0" fmla="*/ 2055014 h 4544704"/>
              <a:gd name="connsiteX1" fmla="*/ 3391467 w 4544704"/>
              <a:gd name="connsiteY1" fmla="*/ 2055014 h 4544704"/>
              <a:gd name="connsiteX2" fmla="*/ 3391467 w 4544704"/>
              <a:gd name="connsiteY2" fmla="*/ 3528972 h 4544704"/>
              <a:gd name="connsiteX3" fmla="*/ 3009329 w 4544704"/>
              <a:gd name="connsiteY3" fmla="*/ 3528972 h 4544704"/>
              <a:gd name="connsiteX4" fmla="*/ 1132765 w 4544704"/>
              <a:gd name="connsiteY4" fmla="*/ 1495456 h 4544704"/>
              <a:gd name="connsiteX5" fmla="*/ 1514903 w 4544704"/>
              <a:gd name="connsiteY5" fmla="*/ 1495456 h 4544704"/>
              <a:gd name="connsiteX6" fmla="*/ 1514903 w 4544704"/>
              <a:gd name="connsiteY6" fmla="*/ 3528972 h 4544704"/>
              <a:gd name="connsiteX7" fmla="*/ 1132765 w 4544704"/>
              <a:gd name="connsiteY7" fmla="*/ 3528972 h 4544704"/>
              <a:gd name="connsiteX8" fmla="*/ 2081283 w 4544704"/>
              <a:gd name="connsiteY8" fmla="*/ 894954 h 4544704"/>
              <a:gd name="connsiteX9" fmla="*/ 2463421 w 4544704"/>
              <a:gd name="connsiteY9" fmla="*/ 894954 h 4544704"/>
              <a:gd name="connsiteX10" fmla="*/ 2463421 w 4544704"/>
              <a:gd name="connsiteY10" fmla="*/ 3528972 h 4544704"/>
              <a:gd name="connsiteX11" fmla="*/ 2081283 w 4544704"/>
              <a:gd name="connsiteY11" fmla="*/ 3528972 h 4544704"/>
              <a:gd name="connsiteX12" fmla="*/ 631912 w 4544704"/>
              <a:gd name="connsiteY12" fmla="*/ 249116 h 4544704"/>
              <a:gd name="connsiteX13" fmla="*/ 249116 w 4544704"/>
              <a:gd name="connsiteY13" fmla="*/ 631912 h 4544704"/>
              <a:gd name="connsiteX14" fmla="*/ 249116 w 4544704"/>
              <a:gd name="connsiteY14" fmla="*/ 3912793 h 4544704"/>
              <a:gd name="connsiteX15" fmla="*/ 631912 w 4544704"/>
              <a:gd name="connsiteY15" fmla="*/ 4295589 h 4544704"/>
              <a:gd name="connsiteX16" fmla="*/ 3912793 w 4544704"/>
              <a:gd name="connsiteY16" fmla="*/ 4295589 h 4544704"/>
              <a:gd name="connsiteX17" fmla="*/ 4295589 w 4544704"/>
              <a:gd name="connsiteY17" fmla="*/ 3912793 h 4544704"/>
              <a:gd name="connsiteX18" fmla="*/ 4295589 w 4544704"/>
              <a:gd name="connsiteY18" fmla="*/ 631912 h 4544704"/>
              <a:gd name="connsiteX19" fmla="*/ 3912793 w 4544704"/>
              <a:gd name="connsiteY19" fmla="*/ 249116 h 4544704"/>
              <a:gd name="connsiteX20" fmla="*/ 429929 w 4544704"/>
              <a:gd name="connsiteY20" fmla="*/ 0 h 4544704"/>
              <a:gd name="connsiteX21" fmla="*/ 4114775 w 4544704"/>
              <a:gd name="connsiteY21" fmla="*/ 0 h 4544704"/>
              <a:gd name="connsiteX22" fmla="*/ 4544704 w 4544704"/>
              <a:gd name="connsiteY22" fmla="*/ 429929 h 4544704"/>
              <a:gd name="connsiteX23" fmla="*/ 4544704 w 4544704"/>
              <a:gd name="connsiteY23" fmla="*/ 4114775 h 4544704"/>
              <a:gd name="connsiteX24" fmla="*/ 4114775 w 4544704"/>
              <a:gd name="connsiteY24" fmla="*/ 4544704 h 4544704"/>
              <a:gd name="connsiteX25" fmla="*/ 429929 w 4544704"/>
              <a:gd name="connsiteY25" fmla="*/ 4544704 h 4544704"/>
              <a:gd name="connsiteX26" fmla="*/ 0 w 4544704"/>
              <a:gd name="connsiteY26" fmla="*/ 4114775 h 4544704"/>
              <a:gd name="connsiteX27" fmla="*/ 0 w 4544704"/>
              <a:gd name="connsiteY27" fmla="*/ 429929 h 4544704"/>
              <a:gd name="connsiteX28" fmla="*/ 429929 w 4544704"/>
              <a:gd name="connsiteY28" fmla="*/ 0 h 45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44704" h="4544704">
                <a:moveTo>
                  <a:pt x="3009329" y="2055014"/>
                </a:moveTo>
                <a:lnTo>
                  <a:pt x="3391467" y="2055014"/>
                </a:lnTo>
                <a:lnTo>
                  <a:pt x="3391467" y="3528972"/>
                </a:lnTo>
                <a:lnTo>
                  <a:pt x="3009329" y="3528972"/>
                </a:lnTo>
                <a:close/>
                <a:moveTo>
                  <a:pt x="1132765" y="1495456"/>
                </a:moveTo>
                <a:lnTo>
                  <a:pt x="1514903" y="1495456"/>
                </a:lnTo>
                <a:lnTo>
                  <a:pt x="1514903" y="3528972"/>
                </a:lnTo>
                <a:lnTo>
                  <a:pt x="1132765" y="3528972"/>
                </a:lnTo>
                <a:close/>
                <a:moveTo>
                  <a:pt x="2081283" y="894954"/>
                </a:moveTo>
                <a:lnTo>
                  <a:pt x="2463421" y="894954"/>
                </a:lnTo>
                <a:lnTo>
                  <a:pt x="2463421" y="3528972"/>
                </a:lnTo>
                <a:lnTo>
                  <a:pt x="2081283" y="3528972"/>
                </a:lnTo>
                <a:close/>
                <a:moveTo>
                  <a:pt x="631912" y="249116"/>
                </a:moveTo>
                <a:cubicBezTo>
                  <a:pt x="420500" y="249116"/>
                  <a:pt x="249116" y="420500"/>
                  <a:pt x="249116" y="631912"/>
                </a:cubicBezTo>
                <a:lnTo>
                  <a:pt x="249116" y="3912793"/>
                </a:lnTo>
                <a:cubicBezTo>
                  <a:pt x="249116" y="4124205"/>
                  <a:pt x="420500" y="4295589"/>
                  <a:pt x="631912" y="4295589"/>
                </a:cubicBezTo>
                <a:lnTo>
                  <a:pt x="3912793" y="4295589"/>
                </a:lnTo>
                <a:cubicBezTo>
                  <a:pt x="4124205" y="4295589"/>
                  <a:pt x="4295589" y="4124205"/>
                  <a:pt x="4295589" y="3912793"/>
                </a:cubicBezTo>
                <a:lnTo>
                  <a:pt x="4295589" y="631912"/>
                </a:lnTo>
                <a:cubicBezTo>
                  <a:pt x="4295589" y="420500"/>
                  <a:pt x="4124205" y="249116"/>
                  <a:pt x="3912793" y="249116"/>
                </a:cubicBezTo>
                <a:close/>
                <a:moveTo>
                  <a:pt x="429929" y="0"/>
                </a:moveTo>
                <a:lnTo>
                  <a:pt x="4114775" y="0"/>
                </a:lnTo>
                <a:cubicBezTo>
                  <a:pt x="4352218" y="0"/>
                  <a:pt x="4544704" y="192486"/>
                  <a:pt x="4544704" y="429929"/>
                </a:cubicBezTo>
                <a:lnTo>
                  <a:pt x="4544704" y="4114775"/>
                </a:lnTo>
                <a:cubicBezTo>
                  <a:pt x="4544704" y="4352218"/>
                  <a:pt x="4352218" y="4544704"/>
                  <a:pt x="4114775" y="4544704"/>
                </a:cubicBezTo>
                <a:lnTo>
                  <a:pt x="429929" y="4544704"/>
                </a:lnTo>
                <a:cubicBezTo>
                  <a:pt x="192486" y="4544704"/>
                  <a:pt x="0" y="4352218"/>
                  <a:pt x="0" y="4114775"/>
                </a:cubicBezTo>
                <a:lnTo>
                  <a:pt x="0" y="429929"/>
                </a:lnTo>
                <a:cubicBezTo>
                  <a:pt x="0" y="192486"/>
                  <a:pt x="192486" y="0"/>
                  <a:pt x="4299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任意多边形 32"/>
          <p:cNvSpPr>
            <a:spLocks noChangeAspect="1"/>
          </p:cNvSpPr>
          <p:nvPr/>
        </p:nvSpPr>
        <p:spPr>
          <a:xfrm>
            <a:off x="8313806" y="4885804"/>
            <a:ext cx="264574" cy="271564"/>
          </a:xfrm>
          <a:custGeom>
            <a:avLst/>
            <a:gdLst>
              <a:gd name="connsiteX0" fmla="*/ 2326943 w 5404989"/>
              <a:gd name="connsiteY0" fmla="*/ 407402 h 5547815"/>
              <a:gd name="connsiteX1" fmla="*/ 407401 w 5404989"/>
              <a:gd name="connsiteY1" fmla="*/ 2326944 h 5547815"/>
              <a:gd name="connsiteX2" fmla="*/ 2326943 w 5404989"/>
              <a:gd name="connsiteY2" fmla="*/ 4246486 h 5547815"/>
              <a:gd name="connsiteX3" fmla="*/ 4246485 w 5404989"/>
              <a:gd name="connsiteY3" fmla="*/ 2326944 h 5547815"/>
              <a:gd name="connsiteX4" fmla="*/ 2326943 w 5404989"/>
              <a:gd name="connsiteY4" fmla="*/ 407402 h 5547815"/>
              <a:gd name="connsiteX5" fmla="*/ 2326944 w 5404989"/>
              <a:gd name="connsiteY5" fmla="*/ 0 h 5547815"/>
              <a:gd name="connsiteX6" fmla="*/ 4653888 w 5404989"/>
              <a:gd name="connsiteY6" fmla="*/ 2326944 h 5547815"/>
              <a:gd name="connsiteX7" fmla="*/ 4122527 w 5404989"/>
              <a:gd name="connsiteY7" fmla="*/ 3807097 h 5547815"/>
              <a:gd name="connsiteX8" fmla="*/ 4025541 w 5404989"/>
              <a:gd name="connsiteY8" fmla="*/ 3913809 h 5547815"/>
              <a:gd name="connsiteX9" fmla="*/ 5404989 w 5404989"/>
              <a:gd name="connsiteY9" fmla="*/ 5293257 h 5547815"/>
              <a:gd name="connsiteX10" fmla="*/ 5150430 w 5404989"/>
              <a:gd name="connsiteY10" fmla="*/ 5547815 h 5547815"/>
              <a:gd name="connsiteX11" fmla="*/ 3760207 w 5404989"/>
              <a:gd name="connsiteY11" fmla="*/ 4157591 h 5547815"/>
              <a:gd name="connsiteX12" fmla="*/ 3627961 w 5404989"/>
              <a:gd name="connsiteY12" fmla="*/ 4256483 h 5547815"/>
              <a:gd name="connsiteX13" fmla="*/ 2326944 w 5404989"/>
              <a:gd name="connsiteY13" fmla="*/ 4653888 h 5547815"/>
              <a:gd name="connsiteX14" fmla="*/ 0 w 5404989"/>
              <a:gd name="connsiteY14" fmla="*/ 2326944 h 5547815"/>
              <a:gd name="connsiteX15" fmla="*/ 2326944 w 5404989"/>
              <a:gd name="connsiteY15" fmla="*/ 0 h 554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04989" h="5547815">
                <a:moveTo>
                  <a:pt x="2326943" y="407402"/>
                </a:moveTo>
                <a:cubicBezTo>
                  <a:pt x="1266809" y="407402"/>
                  <a:pt x="407401" y="1266810"/>
                  <a:pt x="407401" y="2326944"/>
                </a:cubicBezTo>
                <a:cubicBezTo>
                  <a:pt x="407401" y="3387078"/>
                  <a:pt x="1266809" y="4246486"/>
                  <a:pt x="2326943" y="4246486"/>
                </a:cubicBezTo>
                <a:cubicBezTo>
                  <a:pt x="3387077" y="4246486"/>
                  <a:pt x="4246485" y="3387078"/>
                  <a:pt x="4246485" y="2326944"/>
                </a:cubicBezTo>
                <a:cubicBezTo>
                  <a:pt x="4246485" y="1266810"/>
                  <a:pt x="3387077" y="407402"/>
                  <a:pt x="2326943" y="407402"/>
                </a:cubicBezTo>
                <a:close/>
                <a:moveTo>
                  <a:pt x="2326944" y="0"/>
                </a:moveTo>
                <a:cubicBezTo>
                  <a:pt x="3612080" y="0"/>
                  <a:pt x="4653888" y="1041808"/>
                  <a:pt x="4653888" y="2326944"/>
                </a:cubicBezTo>
                <a:cubicBezTo>
                  <a:pt x="4653888" y="2889191"/>
                  <a:pt x="4454480" y="3404864"/>
                  <a:pt x="4122527" y="3807097"/>
                </a:cubicBezTo>
                <a:lnTo>
                  <a:pt x="4025541" y="3913809"/>
                </a:lnTo>
                <a:lnTo>
                  <a:pt x="5404989" y="5293257"/>
                </a:lnTo>
                <a:lnTo>
                  <a:pt x="5150430" y="5547815"/>
                </a:lnTo>
                <a:lnTo>
                  <a:pt x="3760207" y="4157591"/>
                </a:lnTo>
                <a:lnTo>
                  <a:pt x="3627961" y="4256483"/>
                </a:lnTo>
                <a:cubicBezTo>
                  <a:pt x="3256578" y="4507384"/>
                  <a:pt x="2808870" y="4653888"/>
                  <a:pt x="2326944" y="4653888"/>
                </a:cubicBezTo>
                <a:cubicBezTo>
                  <a:pt x="1041808" y="4653888"/>
                  <a:pt x="0" y="3612080"/>
                  <a:pt x="0" y="2326944"/>
                </a:cubicBezTo>
                <a:cubicBezTo>
                  <a:pt x="0" y="1041808"/>
                  <a:pt x="1041808" y="0"/>
                  <a:pt x="232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任意多边形 33"/>
          <p:cNvSpPr>
            <a:spLocks noChangeAspect="1"/>
          </p:cNvSpPr>
          <p:nvPr/>
        </p:nvSpPr>
        <p:spPr>
          <a:xfrm>
            <a:off x="3606499" y="4887296"/>
            <a:ext cx="279130" cy="271564"/>
          </a:xfrm>
          <a:custGeom>
            <a:avLst/>
            <a:gdLst>
              <a:gd name="connsiteX0" fmla="*/ 4685107 w 5915326"/>
              <a:gd name="connsiteY0" fmla="*/ 1483514 h 5755001"/>
              <a:gd name="connsiteX1" fmla="*/ 2780792 w 5915326"/>
              <a:gd name="connsiteY1" fmla="*/ 3236718 h 5755001"/>
              <a:gd name="connsiteX2" fmla="*/ 2780792 w 5915326"/>
              <a:gd name="connsiteY2" fmla="*/ 4888241 h 5755001"/>
              <a:gd name="connsiteX3" fmla="*/ 4502330 w 5915326"/>
              <a:gd name="connsiteY3" fmla="*/ 1162453 h 5755001"/>
              <a:gd name="connsiteX4" fmla="*/ 958311 w 5915326"/>
              <a:gd name="connsiteY4" fmla="*/ 2989794 h 5755001"/>
              <a:gd name="connsiteX5" fmla="*/ 2517488 w 5915326"/>
              <a:gd name="connsiteY5" fmla="*/ 2989794 h 5755001"/>
              <a:gd name="connsiteX6" fmla="*/ 5915326 w 5915326"/>
              <a:gd name="connsiteY6" fmla="*/ 0 h 5755001"/>
              <a:gd name="connsiteX7" fmla="*/ 5466926 w 5915326"/>
              <a:gd name="connsiteY7" fmla="*/ 864187 h 5755001"/>
              <a:gd name="connsiteX8" fmla="*/ 5469574 w 5915326"/>
              <a:gd name="connsiteY8" fmla="*/ 865669 h 5755001"/>
              <a:gd name="connsiteX9" fmla="*/ 5422310 w 5915326"/>
              <a:gd name="connsiteY9" fmla="*/ 950174 h 5755001"/>
              <a:gd name="connsiteX10" fmla="*/ 5305419 w 5915326"/>
              <a:gd name="connsiteY10" fmla="*/ 1175452 h 5755001"/>
              <a:gd name="connsiteX11" fmla="*/ 5299576 w 5915326"/>
              <a:gd name="connsiteY11" fmla="*/ 1169608 h 5755001"/>
              <a:gd name="connsiteX12" fmla="*/ 2734898 w 5915326"/>
              <a:gd name="connsiteY12" fmla="*/ 5755001 h 5755001"/>
              <a:gd name="connsiteX13" fmla="*/ 2414545 w 5915326"/>
              <a:gd name="connsiteY13" fmla="*/ 5575822 h 5755001"/>
              <a:gd name="connsiteX14" fmla="*/ 2397740 w 5915326"/>
              <a:gd name="connsiteY14" fmla="*/ 5575822 h 5755001"/>
              <a:gd name="connsiteX15" fmla="*/ 2397740 w 5915326"/>
              <a:gd name="connsiteY15" fmla="*/ 3372847 h 5755001"/>
              <a:gd name="connsiteX16" fmla="*/ 215403 w 5915326"/>
              <a:gd name="connsiteY16" fmla="*/ 3372847 h 5755001"/>
              <a:gd name="connsiteX17" fmla="*/ 175545 w 5915326"/>
              <a:gd name="connsiteY17" fmla="*/ 3393399 h 5755001"/>
              <a:gd name="connsiteX18" fmla="*/ 0 w 5915326"/>
              <a:gd name="connsiteY18" fmla="*/ 3052938 h 5755001"/>
              <a:gd name="connsiteX19" fmla="*/ 4979227 w 5915326"/>
              <a:gd name="connsiteY19" fmla="*/ 485585 h 5755001"/>
              <a:gd name="connsiteX20" fmla="*/ 4979279 w 5915326"/>
              <a:gd name="connsiteY20" fmla="*/ 485687 h 57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15326" h="5755001">
                <a:moveTo>
                  <a:pt x="4685107" y="1483514"/>
                </a:moveTo>
                <a:lnTo>
                  <a:pt x="2780792" y="3236718"/>
                </a:lnTo>
                <a:lnTo>
                  <a:pt x="2780792" y="4888241"/>
                </a:lnTo>
                <a:close/>
                <a:moveTo>
                  <a:pt x="4502330" y="1162453"/>
                </a:moveTo>
                <a:lnTo>
                  <a:pt x="958311" y="2989794"/>
                </a:lnTo>
                <a:lnTo>
                  <a:pt x="2517488" y="2989794"/>
                </a:lnTo>
                <a:close/>
                <a:moveTo>
                  <a:pt x="5915326" y="0"/>
                </a:moveTo>
                <a:lnTo>
                  <a:pt x="5466926" y="864187"/>
                </a:lnTo>
                <a:lnTo>
                  <a:pt x="5469574" y="865669"/>
                </a:lnTo>
                <a:lnTo>
                  <a:pt x="5422310" y="950174"/>
                </a:lnTo>
                <a:lnTo>
                  <a:pt x="5305419" y="1175452"/>
                </a:lnTo>
                <a:lnTo>
                  <a:pt x="5299576" y="1169608"/>
                </a:lnTo>
                <a:lnTo>
                  <a:pt x="2734898" y="5755001"/>
                </a:lnTo>
                <a:lnTo>
                  <a:pt x="2414545" y="5575822"/>
                </a:lnTo>
                <a:lnTo>
                  <a:pt x="2397740" y="5575822"/>
                </a:lnTo>
                <a:lnTo>
                  <a:pt x="2397740" y="3372847"/>
                </a:lnTo>
                <a:lnTo>
                  <a:pt x="215403" y="3372847"/>
                </a:lnTo>
                <a:lnTo>
                  <a:pt x="175545" y="3393399"/>
                </a:lnTo>
                <a:lnTo>
                  <a:pt x="0" y="3052938"/>
                </a:lnTo>
                <a:lnTo>
                  <a:pt x="4979227" y="485585"/>
                </a:lnTo>
                <a:lnTo>
                  <a:pt x="4979279" y="4856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任意多边形 34"/>
          <p:cNvSpPr>
            <a:spLocks noChangeAspect="1"/>
          </p:cNvSpPr>
          <p:nvPr/>
        </p:nvSpPr>
        <p:spPr>
          <a:xfrm>
            <a:off x="3610281" y="3739470"/>
            <a:ext cx="271564" cy="271564"/>
          </a:xfrm>
          <a:custGeom>
            <a:avLst/>
            <a:gdLst>
              <a:gd name="connsiteX0" fmla="*/ 2385081 w 6066430"/>
              <a:gd name="connsiteY0" fmla="*/ 2067499 h 6066430"/>
              <a:gd name="connsiteX1" fmla="*/ 4050108 w 6066430"/>
              <a:gd name="connsiteY1" fmla="*/ 3033215 h 6066430"/>
              <a:gd name="connsiteX2" fmla="*/ 2385081 w 6066430"/>
              <a:gd name="connsiteY2" fmla="*/ 3998930 h 6066430"/>
              <a:gd name="connsiteX3" fmla="*/ 3033215 w 6066430"/>
              <a:gd name="connsiteY3" fmla="*/ 397472 h 6066430"/>
              <a:gd name="connsiteX4" fmla="*/ 397472 w 6066430"/>
              <a:gd name="connsiteY4" fmla="*/ 3033215 h 6066430"/>
              <a:gd name="connsiteX5" fmla="*/ 3033215 w 6066430"/>
              <a:gd name="connsiteY5" fmla="*/ 5668958 h 6066430"/>
              <a:gd name="connsiteX6" fmla="*/ 5668958 w 6066430"/>
              <a:gd name="connsiteY6" fmla="*/ 3033215 h 6066430"/>
              <a:gd name="connsiteX7" fmla="*/ 3033215 w 6066430"/>
              <a:gd name="connsiteY7" fmla="*/ 397472 h 6066430"/>
              <a:gd name="connsiteX8" fmla="*/ 3033215 w 6066430"/>
              <a:gd name="connsiteY8" fmla="*/ 0 h 6066430"/>
              <a:gd name="connsiteX9" fmla="*/ 6066430 w 6066430"/>
              <a:gd name="connsiteY9" fmla="*/ 3033215 h 6066430"/>
              <a:gd name="connsiteX10" fmla="*/ 3033215 w 6066430"/>
              <a:gd name="connsiteY10" fmla="*/ 6066430 h 6066430"/>
              <a:gd name="connsiteX11" fmla="*/ 0 w 6066430"/>
              <a:gd name="connsiteY11" fmla="*/ 3033215 h 6066430"/>
              <a:gd name="connsiteX12" fmla="*/ 3033215 w 6066430"/>
              <a:gd name="connsiteY12" fmla="*/ 0 h 606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6430" h="6066430">
                <a:moveTo>
                  <a:pt x="2385081" y="2067499"/>
                </a:moveTo>
                <a:lnTo>
                  <a:pt x="4050108" y="3033215"/>
                </a:lnTo>
                <a:lnTo>
                  <a:pt x="2385081" y="3998930"/>
                </a:lnTo>
                <a:close/>
                <a:moveTo>
                  <a:pt x="3033215" y="397472"/>
                </a:moveTo>
                <a:cubicBezTo>
                  <a:pt x="1577534" y="397472"/>
                  <a:pt x="397472" y="1577534"/>
                  <a:pt x="397472" y="3033215"/>
                </a:cubicBezTo>
                <a:cubicBezTo>
                  <a:pt x="397472" y="4488896"/>
                  <a:pt x="1577534" y="5668958"/>
                  <a:pt x="3033215" y="5668958"/>
                </a:cubicBezTo>
                <a:cubicBezTo>
                  <a:pt x="4488896" y="5668958"/>
                  <a:pt x="5668958" y="4488896"/>
                  <a:pt x="5668958" y="3033215"/>
                </a:cubicBezTo>
                <a:cubicBezTo>
                  <a:pt x="5668958" y="1577534"/>
                  <a:pt x="4488896" y="397472"/>
                  <a:pt x="3033215" y="397472"/>
                </a:cubicBezTo>
                <a:close/>
                <a:moveTo>
                  <a:pt x="3033215" y="0"/>
                </a:moveTo>
                <a:cubicBezTo>
                  <a:pt x="4708413" y="0"/>
                  <a:pt x="6066430" y="1358017"/>
                  <a:pt x="6066430" y="3033215"/>
                </a:cubicBezTo>
                <a:cubicBezTo>
                  <a:pt x="6066430" y="4708413"/>
                  <a:pt x="4708413" y="6066430"/>
                  <a:pt x="3033215" y="6066430"/>
                </a:cubicBezTo>
                <a:cubicBezTo>
                  <a:pt x="1358017" y="6066430"/>
                  <a:pt x="0" y="4708413"/>
                  <a:pt x="0" y="3033215"/>
                </a:cubicBezTo>
                <a:cubicBezTo>
                  <a:pt x="0" y="1358017"/>
                  <a:pt x="1358017" y="0"/>
                  <a:pt x="30332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任意多边形 35"/>
          <p:cNvSpPr>
            <a:spLocks noChangeAspect="1"/>
          </p:cNvSpPr>
          <p:nvPr/>
        </p:nvSpPr>
        <p:spPr>
          <a:xfrm>
            <a:off x="8310304" y="3736112"/>
            <a:ext cx="271578" cy="271564"/>
          </a:xfrm>
          <a:custGeom>
            <a:avLst/>
            <a:gdLst>
              <a:gd name="connsiteX0" fmla="*/ 3019603 w 5127246"/>
              <a:gd name="connsiteY0" fmla="*/ 1 h 5126995"/>
              <a:gd name="connsiteX1" fmla="*/ 3415388 w 5127246"/>
              <a:gd name="connsiteY1" fmla="*/ 1 h 5126995"/>
              <a:gd name="connsiteX2" fmla="*/ 3415388 w 5127246"/>
              <a:gd name="connsiteY2" fmla="*/ 1 h 5126995"/>
              <a:gd name="connsiteX3" fmla="*/ 4698278 w 5127246"/>
              <a:gd name="connsiteY3" fmla="*/ 1 h 5126995"/>
              <a:gd name="connsiteX4" fmla="*/ 4698278 w 5127246"/>
              <a:gd name="connsiteY4" fmla="*/ 395786 h 5126995"/>
              <a:gd name="connsiteX5" fmla="*/ 3932325 w 5127246"/>
              <a:gd name="connsiteY5" fmla="*/ 395786 h 5126995"/>
              <a:gd name="connsiteX6" fmla="*/ 4124806 w 5127246"/>
              <a:gd name="connsiteY6" fmla="*/ 529731 h 5126995"/>
              <a:gd name="connsiteX7" fmla="*/ 5072600 w 5127246"/>
              <a:gd name="connsiteY7" fmla="*/ 3087840 h 5126995"/>
              <a:gd name="connsiteX8" fmla="*/ 2206701 w 5127246"/>
              <a:gd name="connsiteY8" fmla="*/ 5101785 h 5126995"/>
              <a:gd name="connsiteX9" fmla="*/ 6960 w 5127246"/>
              <a:gd name="connsiteY9" fmla="*/ 2375891 h 5126995"/>
              <a:gd name="connsiteX10" fmla="*/ 2580824 w 5127246"/>
              <a:gd name="connsiteY10" fmla="*/ 59 h 5126995"/>
              <a:gd name="connsiteX11" fmla="*/ 2578183 w 5127246"/>
              <a:gd name="connsiteY11" fmla="*/ 390041 h 5126995"/>
              <a:gd name="connsiteX12" fmla="*/ 395907 w 5127246"/>
              <a:gd name="connsiteY12" fmla="*/ 2404414 h 5126995"/>
              <a:gd name="connsiteX13" fmla="*/ 2260979 w 5127246"/>
              <a:gd name="connsiteY13" fmla="*/ 4715589 h 5126995"/>
              <a:gd name="connsiteX14" fmla="*/ 4690859 w 5127246"/>
              <a:gd name="connsiteY14" fmla="*/ 3008045 h 5126995"/>
              <a:gd name="connsiteX15" fmla="*/ 3540680 w 5127246"/>
              <a:gd name="connsiteY15" fmla="*/ 621706 h 5126995"/>
              <a:gd name="connsiteX16" fmla="*/ 3415388 w 5127246"/>
              <a:gd name="connsiteY16" fmla="*/ 566161 h 5126995"/>
              <a:gd name="connsiteX17" fmla="*/ 3415388 w 5127246"/>
              <a:gd name="connsiteY17" fmla="*/ 1678676 h 5126995"/>
              <a:gd name="connsiteX18" fmla="*/ 3019603 w 5127246"/>
              <a:gd name="connsiteY18" fmla="*/ 1678676 h 5126995"/>
              <a:gd name="connsiteX19" fmla="*/ 3019603 w 5127246"/>
              <a:gd name="connsiteY19" fmla="*/ 395786 h 5126995"/>
              <a:gd name="connsiteX20" fmla="*/ 3019603 w 5127246"/>
              <a:gd name="connsiteY20" fmla="*/ 1 h 512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27246" h="5126995">
                <a:moveTo>
                  <a:pt x="3019603" y="1"/>
                </a:moveTo>
                <a:lnTo>
                  <a:pt x="3415388" y="1"/>
                </a:lnTo>
                <a:lnTo>
                  <a:pt x="3415388" y="1"/>
                </a:lnTo>
                <a:lnTo>
                  <a:pt x="4698278" y="1"/>
                </a:lnTo>
                <a:lnTo>
                  <a:pt x="4698278" y="395786"/>
                </a:lnTo>
                <a:lnTo>
                  <a:pt x="3932325" y="395786"/>
                </a:lnTo>
                <a:lnTo>
                  <a:pt x="4124806" y="529731"/>
                </a:lnTo>
                <a:cubicBezTo>
                  <a:pt x="4883989" y="1113031"/>
                  <a:pt x="5279709" y="2097011"/>
                  <a:pt x="5072600" y="3087840"/>
                </a:cubicBezTo>
                <a:cubicBezTo>
                  <a:pt x="4796456" y="4408946"/>
                  <a:pt x="3543223" y="5289627"/>
                  <a:pt x="2206701" y="5101785"/>
                </a:cubicBezTo>
                <a:cubicBezTo>
                  <a:pt x="870179" y="4913944"/>
                  <a:pt x="-91749" y="3721935"/>
                  <a:pt x="6960" y="2375891"/>
                </a:cubicBezTo>
                <a:cubicBezTo>
                  <a:pt x="105669" y="1029848"/>
                  <a:pt x="1231197" y="-9083"/>
                  <a:pt x="2580824" y="59"/>
                </a:cubicBezTo>
                <a:lnTo>
                  <a:pt x="2578183" y="390041"/>
                </a:lnTo>
                <a:cubicBezTo>
                  <a:pt x="1433889" y="382290"/>
                  <a:pt x="479599" y="1263158"/>
                  <a:pt x="395907" y="2404414"/>
                </a:cubicBezTo>
                <a:cubicBezTo>
                  <a:pt x="312216" y="3545670"/>
                  <a:pt x="1127796" y="4556327"/>
                  <a:pt x="2260979" y="4715589"/>
                </a:cubicBezTo>
                <a:cubicBezTo>
                  <a:pt x="3394163" y="4874852"/>
                  <a:pt x="4456728" y="4128158"/>
                  <a:pt x="4690859" y="3008045"/>
                </a:cubicBezTo>
                <a:cubicBezTo>
                  <a:pt x="4895724" y="2027946"/>
                  <a:pt x="4404906" y="1055754"/>
                  <a:pt x="3540680" y="621706"/>
                </a:cubicBezTo>
                <a:lnTo>
                  <a:pt x="3415388" y="566161"/>
                </a:lnTo>
                <a:lnTo>
                  <a:pt x="3415388" y="1678676"/>
                </a:lnTo>
                <a:lnTo>
                  <a:pt x="3019603" y="1678676"/>
                </a:lnTo>
                <a:lnTo>
                  <a:pt x="3019603" y="395786"/>
                </a:lnTo>
                <a:lnTo>
                  <a:pt x="3019603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98226" y="2235046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智能检索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8223" y="2544845"/>
            <a:ext cx="2466000" cy="107632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中英文</a:t>
            </a:r>
            <a:r>
              <a:rPr lang="zh-CN"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统</a:t>
            </a:r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一主题检索</a:t>
            </a:r>
            <a:endParaRPr sz="1600" dirty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/>
            <a:r>
              <a:rPr lang="zh-CN"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高级检索</a:t>
            </a:r>
            <a:endParaRPr lang="zh-CN" sz="1600" dirty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/>
            <a:r>
              <a:rPr lang="zh-CN"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专业检索</a:t>
            </a:r>
            <a:endParaRPr lang="zh-CN" sz="1600" dirty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/>
            <a:r>
              <a:rPr lang="en-US" altLang="zh-CN" sz="1600" dirty="0" smtClean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......</a:t>
            </a:r>
            <a:endParaRPr lang="en-US" altLang="zh-CN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98226" y="3621126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知识矩阵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98223" y="3893461"/>
            <a:ext cx="2466000" cy="33718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实现多维度内容分析和展示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98226" y="4523738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智能引导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98223" y="4834807"/>
            <a:ext cx="2466000" cy="5835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主题、作者、机构、基金、期刊等检索引导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032222" y="2276956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知网节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032219" y="2588025"/>
            <a:ext cx="2466000" cy="5835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全球知识网络、新的页面布局、主题脉络图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032222" y="3459201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个性化首页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032219" y="3770271"/>
            <a:ext cx="2466000" cy="5835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单库宣介，我的关注、精彩推荐、热门文献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032222" y="4523738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个人书房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032219" y="4785912"/>
            <a:ext cx="2466000" cy="68135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定制、收藏、成果、跟踪，历史，支持跨平台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 bldLvl="0" animBg="1"/>
      <p:bldP spid="13" grpId="0" bldLvl="0" animBg="1"/>
      <p:bldP spid="14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" y="1209675"/>
            <a:ext cx="12122785" cy="52603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33220" y="1844675"/>
            <a:ext cx="1296035" cy="5013325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05" y="1882775"/>
            <a:ext cx="1256665" cy="497522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4881880" y="1665605"/>
            <a:ext cx="1247140" cy="1079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334760" y="1475740"/>
            <a:ext cx="1405255" cy="33718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输入检索词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28315" y="2004695"/>
            <a:ext cx="6985000" cy="1224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379970" y="3655695"/>
            <a:ext cx="1405255" cy="33718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选择检索范围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6241415" y="3285490"/>
            <a:ext cx="1008380" cy="6477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9516745" y="3655695"/>
            <a:ext cx="2112645" cy="2584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indent="457200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将检索功能浓缩至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“一框”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中，根据不同检索项的需求特点采用不同的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检索机制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匹配方式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，体现智能检索优势，操作便捷，检索结果兼顾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检准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8" name="十字星 17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十字星 18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中英文统一主题检索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bldLvl="0" animBg="1"/>
      <p:bldP spid="12" grpId="0" animBg="1"/>
      <p:bldP spid="13" grpId="0" bldLvl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610553" y="1036320"/>
            <a:ext cx="10973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输入中文“</a:t>
            </a:r>
            <a:r>
              <a:rPr lang="zh-CN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人工智能</a:t>
            </a:r>
            <a:r>
              <a:rPr lang="zh-CN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”，或输入英文“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artificial intelligence</a:t>
            </a:r>
            <a:r>
              <a:rPr lang="zh-CN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”，都能同样得到包含中文、英文的文献结果。</a:t>
            </a:r>
            <a:endParaRPr lang="zh-CN" altLang="en-US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5122" name="Picture 2" descr="C:\Users\Administrator\Desktop\QQ截图20200804145011.pngQQ截图20200804145011"/>
          <p:cNvPicPr>
            <a:picLocks noChangeAspect="1" noChangeArrowheads="1"/>
          </p:cNvPicPr>
          <p:nvPr/>
        </p:nvPicPr>
        <p:blipFill>
          <a:blip r:embed="rId1"/>
          <a:srcRect l="19142" t="-613" r="5536" b="613"/>
          <a:stretch>
            <a:fillRect/>
          </a:stretch>
        </p:blipFill>
        <p:spPr bwMode="auto">
          <a:xfrm>
            <a:off x="402273" y="1616075"/>
            <a:ext cx="7066915" cy="47967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23" name="Picture 3" descr="C:\Users\Administrator\Desktop\QQ截图20200804145048.pngQQ截图20200804145048"/>
          <p:cNvPicPr>
            <a:picLocks noChangeAspect="1" noChangeArrowheads="1"/>
          </p:cNvPicPr>
          <p:nvPr/>
        </p:nvPicPr>
        <p:blipFill>
          <a:blip r:embed="rId2"/>
          <a:srcRect l="20542" r="5405"/>
          <a:stretch>
            <a:fillRect/>
          </a:stretch>
        </p:blipFill>
        <p:spPr bwMode="auto">
          <a:xfrm>
            <a:off x="4967923" y="1561465"/>
            <a:ext cx="7054215" cy="4905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14" name="组合 13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中英文统一主题检索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7425"/>
            <a:ext cx="12195175" cy="5870575"/>
          </a:xfrm>
          <a:prstGeom prst="rect">
            <a:avLst/>
          </a:prstGeom>
        </p:spPr>
      </p:pic>
      <p:sp>
        <p:nvSpPr>
          <p:cNvPr id="16" name="矩形标注 15"/>
          <p:cNvSpPr/>
          <p:nvPr/>
        </p:nvSpPr>
        <p:spPr>
          <a:xfrm>
            <a:off x="1255713" y="5163185"/>
            <a:ext cx="1358900" cy="736600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buNone/>
            </a:pPr>
            <a:r>
              <a:rPr 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保持传统分类，可收起</a:t>
            </a:r>
            <a:endParaRPr 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0581323" y="5163185"/>
            <a:ext cx="1358900" cy="736600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buNone/>
            </a:pPr>
            <a:r>
              <a:rPr 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功能说明及功能引导区</a:t>
            </a:r>
            <a:endParaRPr 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7080568" y="4974590"/>
            <a:ext cx="1358900" cy="736600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buNone/>
            </a:pPr>
            <a:r>
              <a:rPr 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内容检索，检索控制</a:t>
            </a:r>
            <a:endParaRPr 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3819843" y="5711190"/>
            <a:ext cx="1358900" cy="511175"/>
          </a:xfrm>
          <a:prstGeom prst="wedgeRectCallout">
            <a:avLst>
              <a:gd name="adj1" fmla="val -24672"/>
              <a:gd name="adj2" fmla="val 1022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buNone/>
            </a:pPr>
            <a:r>
              <a:rPr 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检索结果区</a:t>
            </a:r>
            <a:endParaRPr 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" name="十字星 1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4" grpId="0" bldLvl="0" animBg="1"/>
      <p:bldP spid="4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1089025"/>
            <a:ext cx="12185650" cy="5768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1747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1750" name="文本框 8"/>
          <p:cNvSpPr txBox="1"/>
          <p:nvPr/>
        </p:nvSpPr>
        <p:spPr>
          <a:xfrm>
            <a:off x="1050926" y="212725"/>
            <a:ext cx="51990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高级检索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01663" y="2055813"/>
            <a:ext cx="8421688" cy="14493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54" name="图片 9" descr="知网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4813301" y="1336675"/>
            <a:ext cx="4210050" cy="5032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1663" y="3598863"/>
            <a:ext cx="8421688" cy="9953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6445251" y="4860925"/>
            <a:ext cx="4376738" cy="823913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Verdana" panose="020B0604030504040204" pitchFamily="34" charset="0"/>
              </a:rPr>
              <a:t>通过条件筛选、时间选择等，对检索结果进行范围控制。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Verdana" panose="020B0604030504040204" pitchFamily="34" charset="0"/>
            </a:endParaRPr>
          </a:p>
        </p:txBody>
      </p:sp>
      <p:sp>
        <p:nvSpPr>
          <p:cNvPr id="18" name="圆角矩形 5"/>
          <p:cNvSpPr/>
          <p:nvPr/>
        </p:nvSpPr>
        <p:spPr>
          <a:xfrm>
            <a:off x="1474788" y="976313"/>
            <a:ext cx="6269038" cy="847725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可同时输入多个检索项进行查找，不同检索项之间关系：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，并可通过选择精确或模糊的匹配方式，提高查准率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" name="十字星 2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5" grpId="0" bldLvl="0" animBg="1"/>
      <p:bldP spid="14" grpId="0" bldLvl="0" animBg="1"/>
      <p:bldP spid="17" grpId="0" bldLvl="0" animBg="1"/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5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018" y="983068"/>
            <a:ext cx="10852150" cy="4438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3"/>
          <p:cNvSpPr txBox="1"/>
          <p:nvPr/>
        </p:nvSpPr>
        <p:spPr>
          <a:xfrm>
            <a:off x="1051101" y="5841014"/>
            <a:ext cx="988111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高级检索主题、 篇名、关键词、摘要、全文检索时右侧推荐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同义词、上位词、下位词、相关词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04605" y="2446020"/>
            <a:ext cx="2406015" cy="28359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795203" y="1300480"/>
            <a:ext cx="6692265" cy="4762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4" name="十字星 3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428" y="1203325"/>
            <a:ext cx="11506200" cy="5048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153" y="2108200"/>
            <a:ext cx="2657475" cy="4143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78" y="923925"/>
            <a:ext cx="11677650" cy="501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8919528" y="1989455"/>
            <a:ext cx="3016885" cy="37630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15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6" name="十字星 15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十字星 16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9" descr="知网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193" y="1089660"/>
            <a:ext cx="11401425" cy="4305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8" y="1806575"/>
            <a:ext cx="11658600" cy="4429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9036368" y="2343150"/>
            <a:ext cx="2762250" cy="399796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9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5" name="十字星 14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十字星 15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/>
          <p:cNvSpPr/>
          <p:nvPr/>
        </p:nvSpPr>
        <p:spPr bwMode="auto">
          <a:xfrm>
            <a:off x="4513738" y="-26673"/>
            <a:ext cx="3166792" cy="134049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67" name="TextBox 59"/>
          <p:cNvSpPr txBox="1">
            <a:spLocks noChangeArrowheads="1"/>
          </p:cNvSpPr>
          <p:nvPr/>
        </p:nvSpPr>
        <p:spPr bwMode="auto">
          <a:xfrm>
            <a:off x="4436028" y="114951"/>
            <a:ext cx="3311688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en-US" altLang="zh-CN" sz="4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lnSpc>
                <a:spcPct val="120000"/>
              </a:lnSpc>
              <a:defRPr/>
            </a:pPr>
            <a:endParaRPr lang="en-US" altLang="zh-CN" sz="2000" kern="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flipH="1">
            <a:off x="1251" y="6524709"/>
            <a:ext cx="12192671" cy="360436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5" name="矩形 84"/>
          <p:cNvSpPr/>
          <p:nvPr/>
        </p:nvSpPr>
        <p:spPr>
          <a:xfrm flipH="1">
            <a:off x="1250" y="6595759"/>
            <a:ext cx="12192671" cy="2889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6" name="矩形 5"/>
          <p:cNvSpPr/>
          <p:nvPr/>
        </p:nvSpPr>
        <p:spPr>
          <a:xfrm>
            <a:off x="9975772" y="6492514"/>
            <a:ext cx="1018084" cy="111792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7" name="矩形 86"/>
          <p:cNvSpPr/>
          <p:nvPr/>
        </p:nvSpPr>
        <p:spPr>
          <a:xfrm>
            <a:off x="10066731" y="6492513"/>
            <a:ext cx="1070380" cy="392161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9985220" y="6492513"/>
            <a:ext cx="1151892" cy="3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02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514139" y="7029364"/>
            <a:ext cx="843501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5" dirty="0"/>
              <a:t>延时符</a:t>
            </a:r>
            <a:endParaRPr lang="zh-CN" altLang="en-US" sz="1705" dirty="0"/>
          </a:p>
        </p:txBody>
      </p:sp>
      <p:sp>
        <p:nvSpPr>
          <p:cNvPr id="2" name="Freeform 5"/>
          <p:cNvSpPr/>
          <p:nvPr/>
        </p:nvSpPr>
        <p:spPr bwMode="auto">
          <a:xfrm>
            <a:off x="5521675" y="2997041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p>
            <a:endParaRPr lang="zh-CN" altLang="en-US" sz="1705">
              <a:solidFill>
                <a:srgbClr val="3CCCC7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040628" y="4214974"/>
            <a:ext cx="2102608" cy="374650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p>
            <a:pPr marL="0" lvl="1" algn="ctr"/>
            <a:r>
              <a:rPr lang="zh-CN" sz="2000" b="1" dirty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认识知网</a:t>
            </a:r>
            <a:endParaRPr lang="zh-CN" sz="120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KSO_Shape"/>
          <p:cNvSpPr/>
          <p:nvPr/>
        </p:nvSpPr>
        <p:spPr bwMode="auto">
          <a:xfrm>
            <a:off x="5853976" y="3260106"/>
            <a:ext cx="519146" cy="51914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70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7" grpId="0"/>
      <p:bldP spid="89" grpId="0"/>
      <p:bldP spid="2" grpId="0" bldLvl="0" animBg="1"/>
      <p:bldP spid="3" grpId="0"/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" y="1310005"/>
            <a:ext cx="11877675" cy="4238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组合 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9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5" name="十字星 14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十字星 15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9" descr="知网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990" y="1547495"/>
            <a:ext cx="2495550" cy="50577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9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5" name="十字星 14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十字星 15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作者发文检索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" y="1009650"/>
            <a:ext cx="11925300" cy="3762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" y="3349625"/>
            <a:ext cx="11372850" cy="2819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9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5" name="十字星 14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十字星 15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句子检索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" y="1562100"/>
            <a:ext cx="117348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794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797" name="文本框 8"/>
          <p:cNvSpPr txBox="1"/>
          <p:nvPr/>
        </p:nvSpPr>
        <p:spPr>
          <a:xfrm>
            <a:off x="1050925" y="212725"/>
            <a:ext cx="52451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检索结果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0" name="图片 9" descr="知网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1146175"/>
            <a:ext cx="12192000" cy="571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/>
          <p:nvPr/>
        </p:nvSpPr>
        <p:spPr>
          <a:xfrm>
            <a:off x="398463" y="1376363"/>
            <a:ext cx="2163763" cy="6207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1479551" y="2641600"/>
            <a:ext cx="5745163" cy="1000125"/>
          </a:xfrm>
          <a:prstGeom prst="wedgeRoundRectCallout">
            <a:avLst>
              <a:gd name="adj1" fmla="val -40456"/>
              <a:gd name="adj2" fmla="val -89680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Verdana" panose="020B0604030504040204" pitchFamily="34" charset="0"/>
              </a:rPr>
              <a:t>点击“中文”或“外文”，查看检索结果中的中文文献或外文文献。点击“总库”回到中外文混检结果。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842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5845" name="文本框 8"/>
          <p:cNvSpPr txBox="1"/>
          <p:nvPr/>
        </p:nvSpPr>
        <p:spPr>
          <a:xfrm>
            <a:off x="1050925" y="212725"/>
            <a:ext cx="52451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检索结果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8" name="图片 9" descr="知网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6" y="1146175"/>
            <a:ext cx="12125325" cy="571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/>
          <p:nvPr/>
        </p:nvSpPr>
        <p:spPr>
          <a:xfrm>
            <a:off x="2744788" y="1241425"/>
            <a:ext cx="7970838" cy="7699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4970780" y="2498725"/>
            <a:ext cx="5745480" cy="1521460"/>
          </a:xfrm>
          <a:prstGeom prst="wedgeRoundRectCallout">
            <a:avLst>
              <a:gd name="adj1" fmla="val -38069"/>
              <a:gd name="adj2" fmla="val -8462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Verdana" panose="020B0604030504040204" pitchFamily="34" charset="0"/>
              </a:rPr>
              <a:t>横向展示所有资源类型文献，各资源类型下显示符合检索条件的文献量，突显总库各资源的文献分布情况，可点击切换查看不同资源类型下的文献。</a:t>
            </a:r>
            <a:r>
              <a:rPr lang="zh-CN" altLang="en-US" sz="16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突出中外文文献整合。</a:t>
            </a:r>
            <a:endParaRPr lang="zh-CN" altLang="en-US" sz="16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5874" y="873125"/>
            <a:ext cx="12192000" cy="561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/>
          <p:nvPr/>
        </p:nvSpPr>
        <p:spPr>
          <a:xfrm>
            <a:off x="7767638" y="2016125"/>
            <a:ext cx="1787525" cy="3111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5391151" y="2801938"/>
            <a:ext cx="5059363" cy="1724025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综合检索词的发表时间、被引频次及下载频次等计量指标，利用知网特有算法得出数值，按照数值的高低变化进行排序，降序排列排在最前面的文章与检索词的关注度越高。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6270626" y="2617788"/>
            <a:ext cx="4437063" cy="1019175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可以帮助读者找到最新出版的文献，实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现学术发展跟踪，进行文献的系统调研。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138988" y="2579688"/>
            <a:ext cx="3603625" cy="890588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可以帮助读者找到引用较多的优秀文献及优秀出版物。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7219951" y="2657475"/>
            <a:ext cx="4205288" cy="862013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下载频次最多的文献往往是传播最广、最受欢迎、文献价值较高的文献。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50183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9" name="十字星 8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十字星 9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0186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检索结果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" grpId="0" bldLvl="0" animBg="1"/>
      <p:bldP spid="3" grpId="1" bldLvl="0" animBg="1"/>
      <p:bldP spid="5" grpId="0" bldLvl="0" animBg="1"/>
      <p:bldP spid="5" grpId="1" bldLvl="0" animBg="1"/>
      <p:bldP spid="14" grpId="0" bldLvl="0" animBg="1"/>
      <p:bldP spid="14" grpId="1" bldLvl="0" animBg="1"/>
      <p:bldP spid="1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4"/>
          <p:cNvSpPr/>
          <p:nvPr/>
        </p:nvSpPr>
        <p:spPr>
          <a:xfrm>
            <a:off x="601980" y="4070985"/>
            <a:ext cx="4498068" cy="647193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p>
            <a:pPr algn="ctr"/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实现目标</a:t>
            </a:r>
            <a:endParaRPr lang="zh-CN" altLang="en-US" sz="2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14"/>
          <p:cNvSpPr/>
          <p:nvPr/>
        </p:nvSpPr>
        <p:spPr>
          <a:xfrm>
            <a:off x="602237" y="2190604"/>
            <a:ext cx="4416818" cy="647193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p>
            <a:pPr algn="ctr">
              <a:defRPr/>
            </a:pPr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设计理念</a:t>
            </a:r>
            <a:endParaRPr lang="zh-CN" altLang="en-US" sz="2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弧形 3"/>
          <p:cNvSpPr/>
          <p:nvPr/>
        </p:nvSpPr>
        <p:spPr>
          <a:xfrm rot="4727359">
            <a:off x="9417807" y="3244451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弧形 4"/>
          <p:cNvSpPr/>
          <p:nvPr/>
        </p:nvSpPr>
        <p:spPr>
          <a:xfrm rot="14755400">
            <a:off x="7354057" y="3038282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5081" y="241439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692444" y="490180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7594404" y="3668430"/>
            <a:ext cx="1641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设计理念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621670" y="3668430"/>
            <a:ext cx="164306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实现目标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KSO_Shape"/>
          <p:cNvSpPr/>
          <p:nvPr/>
        </p:nvSpPr>
        <p:spPr>
          <a:xfrm>
            <a:off x="8169754" y="2705309"/>
            <a:ext cx="443468" cy="33574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9978878" y="5188236"/>
            <a:ext cx="339944" cy="339944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696506" y="2875289"/>
            <a:ext cx="6036555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sz="1600">
                <a:latin typeface="微软雅黑" panose="020B0503020204020204" pitchFamily="34" charset="-122"/>
                <a:sym typeface="+mn-ea"/>
              </a:rPr>
              <a:t>通过多维导航实现中英文文献的精准发现、权威推荐。</a:t>
            </a:r>
            <a:endParaRPr lang="zh-CN" altLang="en-US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696506" y="4754434"/>
            <a:ext cx="6036555" cy="97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indent="0" algn="just">
              <a:lnSpc>
                <a:spcPct val="120000"/>
              </a:lnSpc>
              <a:buClrTx/>
              <a:buSzTx/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对</a:t>
            </a:r>
            <a:r>
              <a:rPr sz="1600">
                <a:latin typeface="微软雅黑" panose="020B0503020204020204" pitchFamily="34" charset="-122"/>
                <a:sym typeface="+mn-ea"/>
              </a:rPr>
              <a:t>同一检索主题，可揭示</a:t>
            </a:r>
            <a:r>
              <a:rPr sz="1600" dirty="0">
                <a:latin typeface="微软雅黑" panose="020B0503020204020204" pitchFamily="34" charset="-122"/>
                <a:sym typeface="+mn-ea"/>
              </a:rPr>
              <a:t>不同内容层次，可提供该主题全球期刊、作者的统一权威性排序和遴选，支持分组跨项复选，资源、时间及其他多维导航，形成知识矩阵</a:t>
            </a:r>
            <a:r>
              <a:rPr lang="zh-CN" sz="1600" dirty="0">
                <a:latin typeface="微软雅黑" panose="020B0503020204020204" pitchFamily="34" charset="-122"/>
                <a:sym typeface="+mn-ea"/>
              </a:rPr>
              <a:t>。</a:t>
            </a:r>
            <a:endParaRPr lang="zh-CN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知识矩阵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  <p:bldP spid="10" grpId="0"/>
      <p:bldP spid="11" grpId="0" bldLvl="0" animBg="1"/>
      <p:bldP spid="12" grpId="0" bldLvl="0" animBg="1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996950"/>
            <a:ext cx="12192000" cy="5861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891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894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20663" y="1014413"/>
            <a:ext cx="2570163" cy="57975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6" y="4643438"/>
            <a:ext cx="64198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458788" y="4659313"/>
            <a:ext cx="6440488" cy="14128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 5"/>
          <p:cNvSpPr/>
          <p:nvPr/>
        </p:nvSpPr>
        <p:spPr>
          <a:xfrm>
            <a:off x="2963863" y="2581275"/>
            <a:ext cx="6267450" cy="847725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左侧分组筛选区，提供多层面的筛选角度，并支持多个条件的组合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筛选，快速、精准地从检索结果中筛选出所需的优质文献。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4" grpId="0" bldLvl="0" animBg="1"/>
      <p:bldP spid="17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996950"/>
            <a:ext cx="12192000" cy="5861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39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9942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20663" y="1014413"/>
            <a:ext cx="2570163" cy="15462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46" name="图片 9" descr="知网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5"/>
          <p:cNvSpPr/>
          <p:nvPr/>
        </p:nvSpPr>
        <p:spPr>
          <a:xfrm>
            <a:off x="2964180" y="1228725"/>
            <a:ext cx="7264400" cy="95123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研究层次细化为科技、社科，可根据自己的研究领域筛选相关研究层次文献。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5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1093788"/>
            <a:ext cx="12192000" cy="57642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987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1990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6363" y="1144588"/>
            <a:ext cx="2379663" cy="27717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994" name="图片 9" descr="知网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5"/>
          <p:cNvSpPr/>
          <p:nvPr/>
        </p:nvSpPr>
        <p:spPr>
          <a:xfrm>
            <a:off x="2606676" y="1579563"/>
            <a:ext cx="6267450" cy="950912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主题分组细化为主要主题、次要主题，依据某主题词在文献中所占的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份量划分。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  <a:endParaRPr lang="zh-CN" altLang="en-US" dirty="0"/>
          </a:p>
        </p:txBody>
      </p:sp>
      <p:grpSp>
        <p:nvGrpSpPr>
          <p:cNvPr id="42" name="组合 41"/>
          <p:cNvGrpSpPr/>
          <p:nvPr/>
        </p:nvGrpSpPr>
        <p:grpSpPr>
          <a:xfrm>
            <a:off x="11204670" y="520051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3" name="椭圆 4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988646" y="5906906"/>
            <a:ext cx="360040" cy="36004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6" name="椭圆 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779671" y="5243790"/>
            <a:ext cx="946294" cy="946294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9" name="椭圆 4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914011" y="6294324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2" name="椭圆 5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0756700" y="3748773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5" name="椭圆 5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0929051" y="5040912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8" name="椭圆 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0663" y="96838"/>
            <a:ext cx="11672888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TextBox 2"/>
          <p:cNvSpPr txBox="1"/>
          <p:nvPr/>
        </p:nvSpPr>
        <p:spPr>
          <a:xfrm>
            <a:off x="1375410" y="259080"/>
            <a:ext cx="95408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全球学术快报的定义</a:t>
            </a:r>
            <a:r>
              <a:rPr lang="en-US" altLang="zh-CN" sz="3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Difinition of CNKI Express</a:t>
            </a:r>
            <a:endParaRPr lang="en-US" altLang="zh-CN" sz="2400" dirty="0" smtClean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177280" y="2152650"/>
            <a:ext cx="4962525" cy="394779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sym typeface="+mn-ea"/>
              </a:rPr>
              <a:t>中外文文献统一发现平台</a:t>
            </a:r>
            <a:endParaRPr lang="zh-CN" altLang="en-US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---通过</a:t>
            </a:r>
            <a:r>
              <a:rPr lang="zh-CN" altLang="en-US" sz="1600" b="1">
                <a:solidFill>
                  <a:schemeClr val="tx1"/>
                </a:solidFill>
              </a:rPr>
              <a:t>跨语言智能检索</a:t>
            </a:r>
            <a:r>
              <a:rPr lang="zh-CN" altLang="en-US" sz="1200">
                <a:solidFill>
                  <a:schemeClr val="tx1"/>
                </a:solidFill>
              </a:rPr>
              <a:t>实现学术成果</a:t>
            </a:r>
            <a:r>
              <a:rPr lang="zh-CN" altLang="en-US" sz="1600" b="1">
                <a:solidFill>
                  <a:schemeClr val="tx1"/>
                </a:solidFill>
              </a:rPr>
              <a:t>快报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---全球文献</a:t>
            </a:r>
            <a:r>
              <a:rPr lang="zh-CN" altLang="en-US" sz="1600" b="1">
                <a:solidFill>
                  <a:schemeClr val="tx1"/>
                </a:solidFill>
              </a:rPr>
              <a:t>统一学科分类</a:t>
            </a:r>
            <a:r>
              <a:rPr lang="zh-CN" altLang="en-US" sz="1200">
                <a:solidFill>
                  <a:schemeClr val="tx1"/>
                </a:solidFill>
              </a:rPr>
              <a:t>，实现按</a:t>
            </a:r>
            <a:r>
              <a:rPr lang="zh-CN" altLang="en-US" sz="1600" b="1">
                <a:solidFill>
                  <a:schemeClr val="tx1"/>
                </a:solidFill>
              </a:rPr>
              <a:t>学科</a:t>
            </a:r>
            <a:r>
              <a:rPr lang="zh-CN" altLang="en-US" sz="1200">
                <a:solidFill>
                  <a:schemeClr val="tx1"/>
                </a:solidFill>
              </a:rPr>
              <a:t>实</a:t>
            </a:r>
            <a:r>
              <a:rPr lang="zh-CN" altLang="en-US" sz="1200">
                <a:solidFill>
                  <a:schemeClr val="tx1"/>
                </a:solidFill>
              </a:rPr>
              <a:t>施推送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---全球学术期刊</a:t>
            </a:r>
            <a:r>
              <a:rPr lang="zh-CN" altLang="en-US" sz="1600" b="1">
                <a:solidFill>
                  <a:schemeClr val="tx1"/>
                </a:solidFill>
              </a:rPr>
              <a:t>统一CI排序</a:t>
            </a:r>
            <a:r>
              <a:rPr lang="zh-CN" altLang="en-US" sz="1200">
                <a:solidFill>
                  <a:schemeClr val="tx1"/>
                </a:solidFill>
              </a:rPr>
              <a:t>，实现中外文期刊同台竞技；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---全球文献</a:t>
            </a:r>
            <a:r>
              <a:rPr lang="zh-CN" altLang="en-US" sz="1600" b="1">
                <a:solidFill>
                  <a:schemeClr val="tx1"/>
                </a:solidFill>
              </a:rPr>
              <a:t>统一主题标引</a:t>
            </a:r>
            <a:r>
              <a:rPr lang="zh-CN" altLang="en-US" sz="1200">
                <a:solidFill>
                  <a:schemeClr val="tx1"/>
                </a:solidFill>
              </a:rPr>
              <a:t>，实现按主题发现全球知识；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---中外文文献</a:t>
            </a:r>
            <a:r>
              <a:rPr lang="zh-CN" altLang="en-US" sz="1600" b="1">
                <a:solidFill>
                  <a:schemeClr val="tx1"/>
                </a:solidFill>
              </a:rPr>
              <a:t>统一引文网络</a:t>
            </a:r>
            <a:r>
              <a:rPr lang="zh-CN" altLang="en-US" sz="1200">
                <a:solidFill>
                  <a:schemeClr val="tx1"/>
                </a:solidFill>
              </a:rPr>
              <a:t>，构建以单篇文献为节点的</a:t>
            </a:r>
            <a:r>
              <a:rPr lang="zh-CN" altLang="en-US" sz="1600" b="1">
                <a:solidFill>
                  <a:schemeClr val="tx1"/>
                </a:solidFill>
              </a:rPr>
              <a:t>世界知识网络</a:t>
            </a:r>
            <a:endParaRPr lang="zh-CN" altLang="en-US" sz="1600" b="1">
              <a:solidFill>
                <a:schemeClr val="tx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860425" y="2152650"/>
            <a:ext cx="4807585" cy="1143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</a:rPr>
              <a:t>中国</a:t>
            </a:r>
            <a:r>
              <a:rPr lang="zh-CN" altLang="en-US" sz="1600">
                <a:solidFill>
                  <a:schemeClr val="tx1"/>
                </a:solidFill>
              </a:rPr>
              <a:t>学术成果走向世界的国际传播平台</a:t>
            </a:r>
            <a:endParaRPr lang="zh-CN" altLang="en-US" sz="1600">
              <a:solidFill>
                <a:schemeClr val="tx1"/>
              </a:solidFill>
            </a:endParaRPr>
          </a:p>
          <a:p>
            <a:pPr algn="l"/>
            <a:endParaRPr lang="en-US" altLang="zh-CN" sz="1200">
              <a:solidFill>
                <a:schemeClr val="tx1"/>
              </a:solidFill>
            </a:endParaRPr>
          </a:p>
          <a:p>
            <a:pPr algn="l"/>
            <a:r>
              <a:rPr lang="en-US" altLang="zh-CN" sz="1200">
                <a:solidFill>
                  <a:schemeClr val="tx1"/>
                </a:solidFill>
              </a:rPr>
              <a:t>---</a:t>
            </a:r>
            <a:r>
              <a:rPr lang="zh-CN" altLang="en-US" sz="1200">
                <a:solidFill>
                  <a:schemeClr val="tx1"/>
                </a:solidFill>
              </a:rPr>
              <a:t>收录了</a:t>
            </a:r>
            <a:r>
              <a:rPr lang="en-US" altLang="zh-CN" sz="1600" b="1">
                <a:solidFill>
                  <a:schemeClr val="tx1"/>
                </a:solidFill>
              </a:rPr>
              <a:t>90%</a:t>
            </a:r>
            <a:r>
              <a:rPr lang="zh-CN" altLang="en-US" sz="1200">
                <a:solidFill>
                  <a:schemeClr val="tx1"/>
                </a:solidFill>
              </a:rPr>
              <a:t>以上的中国知识资源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en-US" altLang="zh-CN" sz="1200">
                <a:solidFill>
                  <a:schemeClr val="tx1"/>
                </a:solidFill>
              </a:rPr>
              <a:t>---</a:t>
            </a:r>
            <a:r>
              <a:rPr lang="zh-CN" altLang="en-US" sz="1200">
                <a:solidFill>
                  <a:schemeClr val="tx1"/>
                </a:solidFill>
              </a:rPr>
              <a:t>与</a:t>
            </a:r>
            <a:r>
              <a:rPr lang="zh-CN" altLang="en-US" sz="1600" b="1">
                <a:solidFill>
                  <a:schemeClr val="tx1"/>
                </a:solidFill>
              </a:rPr>
              <a:t>网络首发</a:t>
            </a:r>
            <a:r>
              <a:rPr lang="zh-CN" altLang="en-US" sz="1200">
                <a:solidFill>
                  <a:schemeClr val="tx1"/>
                </a:solidFill>
              </a:rPr>
              <a:t>平台打通，成果一经发表实时传播给读者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275965" y="1212215"/>
            <a:ext cx="1731010" cy="88836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</a:t>
            </a:r>
            <a:endParaRPr lang="zh-CN" altLang="en-US" sz="3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77570" y="1631950"/>
            <a:ext cx="2398395" cy="5207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作者</a:t>
            </a:r>
            <a:r>
              <a:rPr lang="en-US" altLang="zh-CN" b="1">
                <a:solidFill>
                  <a:schemeClr val="tx1"/>
                </a:solidFill>
              </a:rPr>
              <a:t>/</a:t>
            </a:r>
            <a:r>
              <a:rPr lang="zh-CN" altLang="en-US" b="1">
                <a:solidFill>
                  <a:schemeClr val="tx1"/>
                </a:solidFill>
              </a:rPr>
              <a:t>出版机构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887460" y="1579880"/>
            <a:ext cx="2252345" cy="5207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读者</a:t>
            </a:r>
            <a:r>
              <a:rPr lang="en-US" altLang="zh-CN" b="1">
                <a:solidFill>
                  <a:schemeClr val="tx1"/>
                </a:solidFill>
              </a:rPr>
              <a:t>/</a:t>
            </a:r>
            <a:r>
              <a:rPr lang="zh-CN" altLang="en-US" b="1">
                <a:solidFill>
                  <a:schemeClr val="tx1"/>
                </a:solidFill>
              </a:rPr>
              <a:t>图书馆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861695" y="3497580"/>
            <a:ext cx="4806315" cy="260286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</a:rPr>
              <a:t>国际</a:t>
            </a:r>
            <a:r>
              <a:rPr lang="zh-CN" altLang="en-US">
                <a:solidFill>
                  <a:schemeClr val="tx1"/>
                </a:solidFill>
              </a:rPr>
              <a:t>学术成果跨语言交流的整合传播</a:t>
            </a:r>
            <a:r>
              <a:rPr lang="zh-CN" altLang="en-US" sz="1800">
                <a:solidFill>
                  <a:schemeClr val="tx1"/>
                </a:solidFill>
              </a:rPr>
              <a:t>平台</a:t>
            </a:r>
            <a:endParaRPr lang="zh-CN" altLang="en-US" sz="1800">
              <a:solidFill>
                <a:schemeClr val="tx1"/>
              </a:solidFill>
            </a:endParaRPr>
          </a:p>
          <a:p>
            <a:pPr algn="l"/>
            <a:endParaRPr lang="zh-CN" altLang="en-US" sz="12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-70个国家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和地区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800多家出版社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7万余种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期刊，覆盖SCI的9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5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%，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SCOPUS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的 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9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0%以上；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百万册图书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7国两组织专利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重要国家标准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重要国内外学术会议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主要国内外政府官网信息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行业报告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大型企业官网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7156450" y="1212215"/>
            <a:ext cx="1731010" cy="88836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快报</a:t>
            </a:r>
            <a:endParaRPr lang="zh-CN" altLang="en-US" sz="3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5850255" y="2753360"/>
            <a:ext cx="316230" cy="1715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1071563"/>
            <a:ext cx="12192000" cy="57864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4035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4038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74626" y="4835525"/>
            <a:ext cx="2417763" cy="13763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042" name="图片 9" descr="知网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5"/>
          <p:cNvSpPr/>
          <p:nvPr/>
        </p:nvSpPr>
        <p:spPr>
          <a:xfrm>
            <a:off x="2892426" y="3963988"/>
            <a:ext cx="6410325" cy="1050925"/>
          </a:xfrm>
          <a:prstGeom prst="wedgeRoundRectCallout">
            <a:avLst>
              <a:gd name="adj1" fmla="val -51125"/>
              <a:gd name="adj2" fmla="val 101856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作者细化为中国、国外，可分别查阅中文文献作者和外文文献作者的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文献。排序按作者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指数降序排列，作为筛选权威性文献的参考。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1089025"/>
            <a:ext cx="12192000" cy="5768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6083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086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9" name="图片 9" descr="知网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1978026" y="4048125"/>
            <a:ext cx="350838" cy="3651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78138" y="2027238"/>
            <a:ext cx="8689975" cy="47402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 5"/>
          <p:cNvSpPr/>
          <p:nvPr/>
        </p:nvSpPr>
        <p:spPr>
          <a:xfrm>
            <a:off x="1978026" y="2871788"/>
            <a:ext cx="6269037" cy="847725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各分组项提供可视化分析功能，直观反映检索结果某个分组类别的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文献分布情况。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8476" y="4740275"/>
            <a:ext cx="2093913" cy="3175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4" grpId="0" bldLvl="0" animBg="1"/>
      <p:bldP spid="17" grpId="0" bldLvl="0" animBg="1"/>
      <p:bldP spid="1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0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8133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6" name="图片 9" descr="知网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7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87413"/>
            <a:ext cx="12174538" cy="6415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4"/>
          <p:cNvSpPr/>
          <p:nvPr/>
        </p:nvSpPr>
        <p:spPr>
          <a:xfrm>
            <a:off x="601980" y="4070985"/>
            <a:ext cx="4498068" cy="647193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p>
            <a:pPr algn="ctr"/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实现目标</a:t>
            </a:r>
            <a:endParaRPr lang="zh-CN" altLang="en-US" sz="2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14"/>
          <p:cNvSpPr/>
          <p:nvPr/>
        </p:nvSpPr>
        <p:spPr>
          <a:xfrm>
            <a:off x="602237" y="2190604"/>
            <a:ext cx="4416818" cy="647193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p>
            <a:pPr algn="ctr">
              <a:defRPr/>
            </a:pPr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设计理念</a:t>
            </a:r>
            <a:endParaRPr lang="zh-CN" altLang="en-US" sz="2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弧形 3"/>
          <p:cNvSpPr/>
          <p:nvPr/>
        </p:nvSpPr>
        <p:spPr>
          <a:xfrm rot="4727359">
            <a:off x="9417807" y="3244451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弧形 4"/>
          <p:cNvSpPr/>
          <p:nvPr/>
        </p:nvSpPr>
        <p:spPr>
          <a:xfrm rot="14755400">
            <a:off x="7354057" y="3038282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5081" y="241439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692444" y="490180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7593769" y="3668430"/>
            <a:ext cx="1641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设计理念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621670" y="3668430"/>
            <a:ext cx="164306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实现目标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KSO_Shape"/>
          <p:cNvSpPr/>
          <p:nvPr/>
        </p:nvSpPr>
        <p:spPr>
          <a:xfrm>
            <a:off x="8169754" y="2705309"/>
            <a:ext cx="443468" cy="33574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9978878" y="5188236"/>
            <a:ext cx="339944" cy="339944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696506" y="2875289"/>
            <a:ext cx="6036555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sz="1600">
                <a:latin typeface="微软雅黑" panose="020B0503020204020204" pitchFamily="34" charset="-122"/>
                <a:sym typeface="+mn-ea"/>
              </a:rPr>
              <a:t>满足用户对选定文献全面感知及主题扩展的需求。</a:t>
            </a:r>
            <a:endParaRPr lang="zh-CN" altLang="en-US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696506" y="4754434"/>
            <a:ext cx="6036555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indent="0" algn="just">
              <a:lnSpc>
                <a:spcPct val="120000"/>
              </a:lnSpc>
              <a:buClrTx/>
              <a:buSzTx/>
              <a:buNone/>
            </a:pPr>
            <a:r>
              <a:rPr sz="1600">
                <a:latin typeface="微软雅黑" panose="020B0503020204020204" pitchFamily="34" charset="-122"/>
                <a:sym typeface="+mn-ea"/>
              </a:rPr>
              <a:t>揭示节点文献的内容特征及可读性，构建以单篇文献为节点的世界知识网络，刻画以节点文献为中心的主题发展脉络</a:t>
            </a:r>
            <a:r>
              <a:rPr lang="zh-CN" sz="1600">
                <a:latin typeface="微软雅黑" panose="020B0503020204020204" pitchFamily="34" charset="-122"/>
                <a:sym typeface="+mn-ea"/>
              </a:rPr>
              <a:t>。</a:t>
            </a:r>
            <a:endParaRPr lang="zh-CN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知网节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  <p:bldP spid="10" grpId="0"/>
      <p:bldP spid="11" grpId="0" bldLvl="0" animBg="1"/>
      <p:bldP spid="12" grpId="0" bldLvl="0" animBg="1"/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4" name="图片 9" descr="知网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1144588"/>
            <a:ext cx="12192000" cy="5713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588" y="1144588"/>
            <a:ext cx="2133600" cy="57134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78076" y="1144588"/>
            <a:ext cx="7072313" cy="57134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04388" y="1144588"/>
            <a:ext cx="2408238" cy="57134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8475" y="2903538"/>
            <a:ext cx="2773363" cy="105029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点击目录可直接定位到相应章节处</a:t>
            </a:r>
            <a:endParaRPr kumimoji="0" lang="zh-CN" altLang="zh-CN" sz="24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122488" y="3427413"/>
            <a:ext cx="915988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6262688" y="2901950"/>
            <a:ext cx="3424238" cy="1050290"/>
            <a:chOff x="7400" y="4645"/>
            <a:chExt cx="7277" cy="1653"/>
          </a:xfrm>
        </p:grpSpPr>
        <p:sp>
          <p:nvSpPr>
            <p:cNvPr id="12" name="文本框 11"/>
            <p:cNvSpPr txBox="1"/>
            <p:nvPr/>
          </p:nvSpPr>
          <p:spPr>
            <a:xfrm>
              <a:off x="7400" y="4645"/>
              <a:ext cx="6019" cy="1653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点击参考文献可直接打开文章知网节</a:t>
              </a:r>
              <a:endParaRPr kumimoji="0" lang="zh-CN" altLang="zh-C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 flipH="1">
              <a:off x="13409" y="5467"/>
              <a:ext cx="126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/>
        </p:nvSpPr>
        <p:spPr>
          <a:xfrm>
            <a:off x="9704388" y="1498600"/>
            <a:ext cx="2406650" cy="3127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42938" y="1144588"/>
            <a:ext cx="10909300" cy="5541962"/>
            <a:chOff x="1863" y="2360"/>
            <a:chExt cx="14894" cy="7546"/>
          </a:xfrm>
        </p:grpSpPr>
        <p:pic>
          <p:nvPicPr>
            <p:cNvPr id="54286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3" y="2360"/>
              <a:ext cx="14895" cy="75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矩形 15"/>
            <p:cNvSpPr/>
            <p:nvPr/>
          </p:nvSpPr>
          <p:spPr>
            <a:xfrm>
              <a:off x="1863" y="2360"/>
              <a:ext cx="14894" cy="754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4288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18" name="十字星 17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十字星 19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291" name="文本框 8"/>
          <p:cNvSpPr txBox="1"/>
          <p:nvPr/>
        </p:nvSpPr>
        <p:spPr>
          <a:xfrm>
            <a:off x="1050925" y="212725"/>
            <a:ext cx="80448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知网节</a:t>
            </a:r>
            <a:r>
              <a:rPr lang="en-US" altLang="zh-CN" sz="2400">
                <a:sym typeface="+mn-ea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推荐更多相关主题文献，拓展知识网络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animBg="1"/>
      <p:bldP spid="8" grpId="1" bldLvl="0" animBg="1"/>
      <p:bldP spid="8" grpId="2" bldLvl="0" animBg="1"/>
      <p:bldP spid="1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0218" y="1433195"/>
            <a:ext cx="4211320" cy="26390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08103" y="530860"/>
            <a:ext cx="42799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主题、机构作者、</a:t>
            </a:r>
            <a:endParaRPr lang="zh-CN" altLang="zh-CN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项目、引文、出版者</a:t>
            </a:r>
            <a:endParaRPr lang="zh-CN" altLang="zh-CN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五要素构建全球知识网络</a:t>
            </a:r>
            <a:endParaRPr lang="zh-CN" altLang="zh-CN" b="1" noProof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22438" y="2931795"/>
            <a:ext cx="2520315" cy="179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肘形连接符 6"/>
          <p:cNvCxnSpPr>
            <a:stCxn id="6" idx="1"/>
          </p:cNvCxnSpPr>
          <p:nvPr/>
        </p:nvCxnSpPr>
        <p:spPr>
          <a:xfrm rot="10800000" flipV="1">
            <a:off x="1155383" y="3021330"/>
            <a:ext cx="567055" cy="1547495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93103" y="3398520"/>
            <a:ext cx="42862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600" dirty="0">
                <a:solidFill>
                  <a:srgbClr val="FFC000"/>
                </a:solidFill>
              </a:rPr>
              <a:t>主题网络</a:t>
            </a:r>
            <a:endParaRPr lang="zh-CN" altLang="en-US" sz="1600" dirty="0">
              <a:solidFill>
                <a:srgbClr val="FFC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55583" y="1681480"/>
            <a:ext cx="2026920" cy="36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370003" y="2636520"/>
            <a:ext cx="42862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600" dirty="0">
                <a:solidFill>
                  <a:srgbClr val="FFC000"/>
                </a:solidFill>
              </a:rPr>
              <a:t>学者网路</a:t>
            </a:r>
            <a:endParaRPr lang="zh-CN" altLang="en-US" sz="1600" dirty="0">
              <a:solidFill>
                <a:srgbClr val="FFC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33423" y="5366385"/>
            <a:ext cx="42862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600" dirty="0">
                <a:solidFill>
                  <a:srgbClr val="FFC000"/>
                </a:solidFill>
              </a:rPr>
              <a:t>引文网络</a:t>
            </a:r>
            <a:endParaRPr lang="zh-CN" altLang="en-US" sz="1600" dirty="0">
              <a:solidFill>
                <a:srgbClr val="FFC000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628" y="1786255"/>
            <a:ext cx="3998595" cy="2233930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29" name="肘形连接符 28"/>
          <p:cNvCxnSpPr>
            <a:stCxn id="13" idx="3"/>
          </p:cNvCxnSpPr>
          <p:nvPr/>
        </p:nvCxnSpPr>
        <p:spPr>
          <a:xfrm>
            <a:off x="4782503" y="1862455"/>
            <a:ext cx="1991360" cy="711200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8" y="4568190"/>
            <a:ext cx="4699635" cy="22009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247" y="3543935"/>
            <a:ext cx="4552950" cy="15024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709" y="4897066"/>
            <a:ext cx="3098800" cy="192087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740218" y="3131185"/>
            <a:ext cx="3590925" cy="22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肘形连接符 33"/>
          <p:cNvCxnSpPr>
            <a:stCxn id="33" idx="3"/>
          </p:cNvCxnSpPr>
          <p:nvPr/>
        </p:nvCxnSpPr>
        <p:spPr>
          <a:xfrm>
            <a:off x="5331143" y="3242945"/>
            <a:ext cx="508000" cy="127317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5355661" y="4519710"/>
            <a:ext cx="11112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rgbClr val="FFC000"/>
                </a:solidFill>
              </a:rPr>
              <a:t>项目网路</a:t>
            </a:r>
            <a:endParaRPr lang="zh-CN" altLang="en-US" sz="1600" dirty="0">
              <a:solidFill>
                <a:srgbClr val="FFC00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4653" y="4823292"/>
            <a:ext cx="2936268" cy="188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组合 13"/>
          <p:cNvGrpSpPr/>
          <p:nvPr/>
        </p:nvGrpSpPr>
        <p:grpSpPr>
          <a:xfrm>
            <a:off x="220980" y="97155"/>
            <a:ext cx="11673205" cy="945515"/>
            <a:chOff x="348" y="153"/>
            <a:chExt cx="18383" cy="1489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知网节</a:t>
              </a:r>
              <a:r>
                <a:rPr lang="en-US" altLang="zh-CN" sz="2400">
                  <a:sym typeface="+mn-ea"/>
                </a:rPr>
                <a:t>-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全球知识网络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/>
          <p:cNvSpPr/>
          <p:nvPr/>
        </p:nvSpPr>
        <p:spPr>
          <a:xfrm rot="4727359">
            <a:off x="9417807" y="3244451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弧形 4"/>
          <p:cNvSpPr/>
          <p:nvPr/>
        </p:nvSpPr>
        <p:spPr>
          <a:xfrm rot="14755400">
            <a:off x="7354057" y="3038282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5081" y="241439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692444" y="490180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7593769" y="3668430"/>
            <a:ext cx="1641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设计理念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621670" y="3668430"/>
            <a:ext cx="164306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实现目标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KSO_Shape"/>
          <p:cNvSpPr/>
          <p:nvPr/>
        </p:nvSpPr>
        <p:spPr>
          <a:xfrm>
            <a:off x="8169754" y="2705309"/>
            <a:ext cx="443468" cy="33574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9978878" y="5188236"/>
            <a:ext cx="339944" cy="339944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696506" y="2875289"/>
            <a:ext cx="6036555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满足系统、专业查找文献的需求；</a:t>
            </a:r>
            <a:endParaRPr lang="zh-CN" altLang="en-US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696506" y="4754434"/>
            <a:ext cx="6036555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indent="0" algn="just">
              <a:lnSpc>
                <a:spcPct val="120000"/>
              </a:lnSpc>
              <a:buClrTx/>
              <a:buSzTx/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辅助用户输入表达更加完整准确，提供相关词推荐，作者机构提示，底层规范代码的应用</a:t>
            </a:r>
            <a:r>
              <a:rPr lang="zh-CN" sz="1600" dirty="0">
                <a:latin typeface="微软雅黑" panose="020B0503020204020204" pitchFamily="34" charset="-122"/>
                <a:sym typeface="+mn-ea"/>
              </a:rPr>
              <a:t>。</a:t>
            </a:r>
            <a:endParaRPr lang="zh-CN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5" name="圆角矩形 14"/>
          <p:cNvSpPr/>
          <p:nvPr/>
        </p:nvSpPr>
        <p:spPr>
          <a:xfrm>
            <a:off x="601980" y="4070985"/>
            <a:ext cx="4498068" cy="647193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p>
            <a:pPr algn="ctr"/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实现目标</a:t>
            </a:r>
            <a:endParaRPr lang="zh-CN" altLang="en-US" sz="2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14"/>
          <p:cNvSpPr/>
          <p:nvPr/>
        </p:nvSpPr>
        <p:spPr>
          <a:xfrm>
            <a:off x="602237" y="2190604"/>
            <a:ext cx="4416818" cy="647193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p>
            <a:pPr algn="ctr">
              <a:defRPr/>
            </a:pPr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设计理念</a:t>
            </a:r>
            <a:endParaRPr lang="zh-CN" altLang="en-US" sz="2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智能引导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  <p:bldP spid="10" grpId="0"/>
      <p:bldP spid="11" grpId="0" bldLvl="0" animBg="1"/>
      <p:bldP spid="12" grpId="0" bldLvl="0" animBg="1"/>
      <p:bldP spid="13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82772" y="1586631"/>
            <a:ext cx="6810375" cy="4533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185273" y="3055814"/>
            <a:ext cx="283650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一框式主题、篇名、关键词、摘要、全文检索时检索词智能补全。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20980" y="97155"/>
            <a:ext cx="11673205" cy="945515"/>
            <a:chOff x="348" y="153"/>
            <a:chExt cx="18383" cy="1489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智能引导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228" y="6332855"/>
            <a:ext cx="7065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作者、基金、文献来源等智能引导，调用规范代码，精准检索。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95463" y="1346200"/>
            <a:ext cx="8393430" cy="278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583" y="3951605"/>
            <a:ext cx="5700395" cy="218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183" y="4013835"/>
            <a:ext cx="5890260" cy="19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组合 13"/>
          <p:cNvGrpSpPr/>
          <p:nvPr/>
        </p:nvGrpSpPr>
        <p:grpSpPr>
          <a:xfrm>
            <a:off x="220980" y="97155"/>
            <a:ext cx="11673205" cy="945515"/>
            <a:chOff x="348" y="153"/>
            <a:chExt cx="18383" cy="1489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智能引导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/>
          <p:cNvSpPr/>
          <p:nvPr/>
        </p:nvSpPr>
        <p:spPr>
          <a:xfrm rot="4727359">
            <a:off x="9417807" y="3244451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弧形 4"/>
          <p:cNvSpPr/>
          <p:nvPr/>
        </p:nvSpPr>
        <p:spPr>
          <a:xfrm rot="14755400">
            <a:off x="7354057" y="3038282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5081" y="241439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692444" y="490180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7593769" y="3668430"/>
            <a:ext cx="1641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设计理念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621670" y="3668430"/>
            <a:ext cx="164306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实现目标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KSO_Shape"/>
          <p:cNvSpPr/>
          <p:nvPr/>
        </p:nvSpPr>
        <p:spPr>
          <a:xfrm>
            <a:off x="8169754" y="2705309"/>
            <a:ext cx="443468" cy="33574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9978878" y="5188236"/>
            <a:ext cx="339944" cy="339944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696506" y="2875289"/>
            <a:ext cx="6036555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满足用户个性化需求；</a:t>
            </a:r>
            <a:endParaRPr lang="zh-CN" altLang="en-US" sz="1600" dirty="0"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696506" y="4754434"/>
            <a:ext cx="6036555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indent="0" algn="just">
              <a:lnSpc>
                <a:spcPct val="120000"/>
              </a:lnSpc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具备跟踪学者、定向阅读、使用历史和喜好管理等个性化功能，可主动管理，亦可享用系统推荐</a:t>
            </a:r>
            <a:r>
              <a:rPr lang="zh-CN" sz="1600" dirty="0">
                <a:latin typeface="微软雅黑" panose="020B0503020204020204" pitchFamily="34" charset="-122"/>
                <a:sym typeface="+mn-ea"/>
              </a:rPr>
              <a:t>。</a:t>
            </a:r>
            <a:endParaRPr lang="zh-CN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5" name="圆角矩形 14"/>
          <p:cNvSpPr/>
          <p:nvPr/>
        </p:nvSpPr>
        <p:spPr>
          <a:xfrm>
            <a:off x="601980" y="4070985"/>
            <a:ext cx="4498068" cy="647193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p>
            <a:pPr algn="ctr"/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实现目标</a:t>
            </a:r>
            <a:endParaRPr lang="zh-CN" altLang="en-US" sz="2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14"/>
          <p:cNvSpPr/>
          <p:nvPr/>
        </p:nvSpPr>
        <p:spPr>
          <a:xfrm>
            <a:off x="602237" y="2190604"/>
            <a:ext cx="4416818" cy="647193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p>
            <a:pPr algn="ctr">
              <a:defRPr/>
            </a:pPr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设计理念</a:t>
            </a:r>
            <a:endParaRPr lang="zh-CN" altLang="en-US" sz="26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  <p:bldP spid="10" grpId="0"/>
      <p:bldP spid="11" grpId="0" bldLvl="0" animBg="1"/>
      <p:bldP spid="12" grpId="0" bldLvl="0" animBg="1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117588" y="378332"/>
            <a:ext cx="3960000" cy="424180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CNKI</a:t>
            </a:r>
            <a:r>
              <a:rPr lang="zh-CN" altLang="en-US" sz="32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资源总库</a:t>
            </a:r>
            <a:endParaRPr lang="zh-CN" altLang="en-US" sz="3200" dirty="0" smtClean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914513" y="823958"/>
            <a:ext cx="3960000" cy="284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RESOURSE POOL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弧形 3"/>
          <p:cNvSpPr/>
          <p:nvPr/>
        </p:nvSpPr>
        <p:spPr>
          <a:xfrm>
            <a:off x="2747169" y="3254751"/>
            <a:ext cx="6700837" cy="6700837"/>
          </a:xfrm>
          <a:prstGeom prst="arc">
            <a:avLst>
              <a:gd name="adj1" fmla="val 12311223"/>
              <a:gd name="adj2" fmla="val 20082939"/>
            </a:avLst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308203" y="2440102"/>
            <a:ext cx="1578770" cy="157877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3200" b="1" dirty="0"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学术</a:t>
            </a:r>
            <a:endParaRPr lang="zh-CN" altLang="en-US" sz="3200" b="1" dirty="0"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933032" y="3200911"/>
            <a:ext cx="1107282" cy="110728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事实</a:t>
            </a:r>
            <a:endParaRPr lang="zh-CN" altLang="en-US" sz="2400" b="1" dirty="0"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154860" y="3200911"/>
            <a:ext cx="1107282" cy="110728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技术</a:t>
            </a:r>
            <a:endParaRPr lang="zh-CN" altLang="en-US" sz="2400" b="1" dirty="0"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262142" y="4243896"/>
            <a:ext cx="885826" cy="88582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增值</a:t>
            </a:r>
            <a:endParaRPr lang="zh-CN" altLang="en-US" b="1" dirty="0" smtClean="0"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047206" y="4243896"/>
            <a:ext cx="885826" cy="88582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外文</a:t>
            </a:r>
            <a:endParaRPr lang="zh-CN" altLang="en-US" b="1" dirty="0"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7333" y="4420870"/>
            <a:ext cx="2700020" cy="5835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altLang="zh-CN" sz="1600" b="1" dirty="0">
                <a:solidFill>
                  <a:schemeClr val="accent3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Springer</a:t>
            </a:r>
            <a:r>
              <a:rPr lang="zh-CN" altLang="en-US" sz="1600" b="1" dirty="0">
                <a:solidFill>
                  <a:schemeClr val="accent3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，</a:t>
            </a:r>
            <a:r>
              <a:rPr lang="en-US" altLang="zh-CN" sz="1600" b="1" dirty="0">
                <a:solidFill>
                  <a:schemeClr val="accent3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Elsevier</a:t>
            </a:r>
            <a:r>
              <a:rPr lang="zh-CN" altLang="en-US" sz="1600" b="1" dirty="0">
                <a:solidFill>
                  <a:schemeClr val="accent3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、</a:t>
            </a:r>
            <a:r>
              <a:rPr lang="en-US" altLang="zh-CN" sz="1600" b="1" dirty="0">
                <a:solidFill>
                  <a:schemeClr val="accent3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EBSCO</a:t>
            </a:r>
            <a:endParaRPr lang="en-US" altLang="zh-CN" sz="1600" b="1" dirty="0">
              <a:solidFill>
                <a:schemeClr val="accent3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7088" y="3377565"/>
            <a:ext cx="3075940" cy="3987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年鉴、统计数据、评价数据</a:t>
            </a:r>
            <a:endParaRPr lang="zh-CN" altLang="en-US" sz="2000" b="1" dirty="0">
              <a:solidFill>
                <a:schemeClr val="accent2"/>
              </a:solidFill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88463" y="4420870"/>
            <a:ext cx="2764155" cy="3371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1600" b="1" dirty="0">
                <a:solidFill>
                  <a:schemeClr val="accent3"/>
                </a:solidFill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翻译助手、工具书、知网词典</a:t>
            </a:r>
            <a:endParaRPr lang="zh-CN" altLang="en-US" sz="1600" b="1" dirty="0">
              <a:solidFill>
                <a:schemeClr val="accent3"/>
              </a:solidFill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54378" y="3377565"/>
            <a:ext cx="2973070" cy="3987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标准、专利、科技成果</a:t>
            </a:r>
            <a:endParaRPr lang="zh-CN" altLang="en-US" sz="2000" b="1" dirty="0">
              <a:solidFill>
                <a:schemeClr val="accent2"/>
              </a:solidFill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93733" y="1931670"/>
            <a:ext cx="5807075" cy="4603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期刊文献、博硕士论文、会议、报纸</a:t>
            </a:r>
            <a:endParaRPr lang="zh-CN" altLang="en-US" sz="2400" b="1" dirty="0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07891" y="5240849"/>
            <a:ext cx="6579393" cy="3987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+mn-ea"/>
                <a:sym typeface="+mn-lt"/>
              </a:rPr>
              <a:t>丰富的资源类型助力科研全过程</a:t>
            </a:r>
            <a:endParaRPr lang="zh-CN" altLang="en-US" sz="2000" b="1" dirty="0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8" name="十字星 17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十字星 18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 bldLvl="0" animBg="1"/>
      <p:bldP spid="10" grpId="0" bldLvl="0" animBg="1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399463" y="3376295"/>
            <a:ext cx="3525520" cy="29997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个人书房是中国知网面向个人的文献管理服务，在登陆个人账号后即可进入个人书房。在个人书房中，读者可以进行检索结果的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文献收藏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检索订阅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引文跟踪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成果管理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以及对各种历史记录进行查看等。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8" y="929005"/>
            <a:ext cx="12106910" cy="2000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8" y="1969135"/>
            <a:ext cx="7964805" cy="4888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5" name="组合 4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我的收藏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8" y="2712720"/>
            <a:ext cx="1353820" cy="1476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点击文献篇名进入文献知网节界面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583" y="1956435"/>
            <a:ext cx="6174105" cy="3265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358" y="5222240"/>
            <a:ext cx="6905625" cy="120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103" y="2503805"/>
            <a:ext cx="5143500" cy="217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853488" y="4010025"/>
            <a:ext cx="2665730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点击可对收藏的论文设置标签，便于分类查看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56043" y="5500370"/>
            <a:ext cx="3344545" cy="645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可对收藏文献进行下载、分享、引文追踪等操作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558" y="1038225"/>
            <a:ext cx="8734425" cy="1304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" name="组合 1"/>
          <p:cNvGrpSpPr/>
          <p:nvPr/>
        </p:nvGrpSpPr>
        <p:grpSpPr>
          <a:xfrm>
            <a:off x="220980" y="97155"/>
            <a:ext cx="11673205" cy="945515"/>
            <a:chOff x="348" y="153"/>
            <a:chExt cx="18383" cy="1489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2373" y="4493895"/>
            <a:ext cx="7973695" cy="2364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8" y="1610360"/>
            <a:ext cx="9296400" cy="3533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我的收藏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39923" y="1800860"/>
            <a:ext cx="2176145" cy="17532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出版来源处展示该出版物的出版详情，出版来源按照期刊、学位授予单位、会议、报纸、年鉴分类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6448" y="5547360"/>
            <a:ext cx="2337435" cy="645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点击出版物名称可进入期刊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导航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页面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我的历史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598" y="1832610"/>
            <a:ext cx="8315960" cy="3834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83" y="3745230"/>
            <a:ext cx="7200900" cy="790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183" y="4597400"/>
            <a:ext cx="6943725" cy="1362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013" y="5217160"/>
            <a:ext cx="6915150" cy="1419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098233" y="5935980"/>
            <a:ext cx="1541780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检索历史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下载历史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浏览历史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38908" y="2505710"/>
            <a:ext cx="2800985" cy="2030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按周或月进行用户行为统计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对全网用户对比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展示检索历史信息，点击检索信息进入检索结果页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订阅或者删除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检索条件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28163" y="4929505"/>
            <a:ext cx="2298700" cy="1198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下载历史、浏览历史中可支持对文献和出版物的收藏、分享的等操作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288" y="1211580"/>
            <a:ext cx="9696450" cy="1676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我的订阅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183" y="2887980"/>
            <a:ext cx="4219575" cy="3257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256983" y="3472815"/>
            <a:ext cx="4167505" cy="1198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订阅检索式，设置检索条件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编辑检索式标题、选择来源数据库、设置检索条件、选择邮箱推荐功能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编辑订阅内容，可删除保存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413" y="5543550"/>
            <a:ext cx="1647825" cy="1228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8" y="5457825"/>
            <a:ext cx="9296400" cy="1400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燕尾形 7"/>
          <p:cNvSpPr/>
          <p:nvPr/>
        </p:nvSpPr>
        <p:spPr>
          <a:xfrm rot="6300000">
            <a:off x="9812338" y="2820035"/>
            <a:ext cx="474345" cy="25527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 rot="10560000">
            <a:off x="9497378" y="6155055"/>
            <a:ext cx="652145" cy="250825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183" y="1710690"/>
            <a:ext cx="9553575" cy="3133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引文跟踪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60183" y="5391150"/>
            <a:ext cx="4614545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实时关注论文被引用情况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引文跟踪设置可设置跟踪方式和跟踪频率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38" y="2399030"/>
            <a:ext cx="6858000" cy="8286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46533" y="5391150"/>
            <a:ext cx="4466590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调节引文跟踪状态选择是否继续跟踪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删除追踪行为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553" y="923925"/>
            <a:ext cx="9048115" cy="2648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我的成果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16863" y="4142105"/>
            <a:ext cx="3324225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展示个人资料及成果统计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设置推送条件推送论文成果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选中可认领成果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43" y="2858770"/>
            <a:ext cx="6710045" cy="3999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3" y="4502150"/>
            <a:ext cx="5060950" cy="1941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8848" y="1211580"/>
            <a:ext cx="7012940" cy="2465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回收站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168" y="3677285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用户管理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48" y="3858260"/>
            <a:ext cx="7012940" cy="279463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7635558" y="1262380"/>
            <a:ext cx="4249420" cy="1134745"/>
          </a:xfrm>
          <a:prstGeom prst="wedgeRoundRectCallout">
            <a:avLst>
              <a:gd name="adj1" fmla="val -40417"/>
              <a:gd name="adj2" fmla="val 7579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可对删除的论文进行还原和彻底删除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7963853" y="4688205"/>
            <a:ext cx="3584575" cy="1134745"/>
          </a:xfrm>
          <a:prstGeom prst="wedgeRoundRectCallout">
            <a:avLst>
              <a:gd name="adj1" fmla="val -40417"/>
              <a:gd name="adj2" fmla="val 7579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可对用户信息进行具体操作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316199" y="927427"/>
            <a:ext cx="812800" cy="731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6" t="22083" r="56876" b="67617"/>
          <a:stretch>
            <a:fillRect/>
          </a:stretch>
        </p:blipFill>
        <p:spPr>
          <a:xfrm>
            <a:off x="8166528" y="126367"/>
            <a:ext cx="1884180" cy="941847"/>
          </a:xfrm>
          <a:custGeom>
            <a:avLst/>
            <a:gdLst>
              <a:gd name="connsiteX0" fmla="*/ 0 w 1413135"/>
              <a:gd name="connsiteY0" fmla="*/ 0 h 706385"/>
              <a:gd name="connsiteX1" fmla="*/ 1413135 w 1413135"/>
              <a:gd name="connsiteY1" fmla="*/ 0 h 706385"/>
              <a:gd name="connsiteX2" fmla="*/ 690511 w 1413135"/>
              <a:gd name="connsiteY2" fmla="*/ 706385 h 706385"/>
              <a:gd name="connsiteX3" fmla="*/ 0 w 1413135"/>
              <a:gd name="connsiteY3" fmla="*/ 0 h 7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35" h="706385">
                <a:moveTo>
                  <a:pt x="0" y="0"/>
                </a:moveTo>
                <a:lnTo>
                  <a:pt x="1413135" y="0"/>
                </a:lnTo>
                <a:lnTo>
                  <a:pt x="690511" y="7063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t="23467" r="64545" b="56491"/>
          <a:stretch>
            <a:fillRect/>
          </a:stretch>
        </p:blipFill>
        <p:spPr>
          <a:xfrm>
            <a:off x="7110504" y="126573"/>
            <a:ext cx="1831411" cy="1832569"/>
          </a:xfrm>
          <a:custGeom>
            <a:avLst/>
            <a:gdLst>
              <a:gd name="connsiteX0" fmla="*/ 675477 w 1373558"/>
              <a:gd name="connsiteY0" fmla="*/ 0 h 1374427"/>
              <a:gd name="connsiteX1" fmla="*/ 1373558 w 1373558"/>
              <a:gd name="connsiteY1" fmla="*/ 714129 h 1374427"/>
              <a:gd name="connsiteX2" fmla="*/ 698081 w 1373558"/>
              <a:gd name="connsiteY2" fmla="*/ 1374427 h 1374427"/>
              <a:gd name="connsiteX3" fmla="*/ 0 w 1373558"/>
              <a:gd name="connsiteY3" fmla="*/ 660298 h 1374427"/>
              <a:gd name="connsiteX4" fmla="*/ 675477 w 1373558"/>
              <a:gd name="connsiteY4" fmla="*/ 0 h 1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558" h="1374427">
                <a:moveTo>
                  <a:pt x="675477" y="0"/>
                </a:moveTo>
                <a:lnTo>
                  <a:pt x="1373558" y="714129"/>
                </a:lnTo>
                <a:lnTo>
                  <a:pt x="698081" y="1374427"/>
                </a:lnTo>
                <a:lnTo>
                  <a:pt x="0" y="660298"/>
                </a:lnTo>
                <a:lnTo>
                  <a:pt x="675477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312" r="51245" b="40065"/>
          <a:stretch>
            <a:fillRect/>
          </a:stretch>
        </p:blipFill>
        <p:spPr>
          <a:xfrm>
            <a:off x="8167042" y="752478"/>
            <a:ext cx="2708668" cy="2708668"/>
          </a:xfrm>
          <a:custGeom>
            <a:avLst/>
            <a:gdLst>
              <a:gd name="connsiteX0" fmla="*/ 1027293 w 2031501"/>
              <a:gd name="connsiteY0" fmla="*/ 0 h 2031501"/>
              <a:gd name="connsiteX1" fmla="*/ 2031501 w 2031501"/>
              <a:gd name="connsiteY1" fmla="*/ 1027293 h 2031501"/>
              <a:gd name="connsiteX2" fmla="*/ 1004208 w 2031501"/>
              <a:gd name="connsiteY2" fmla="*/ 2031501 h 2031501"/>
              <a:gd name="connsiteX3" fmla="*/ 0 w 2031501"/>
              <a:gd name="connsiteY3" fmla="*/ 1004208 h 2031501"/>
              <a:gd name="connsiteX4" fmla="*/ 1027293 w 2031501"/>
              <a:gd name="connsiteY4" fmla="*/ 0 h 203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501" h="2031501">
                <a:moveTo>
                  <a:pt x="1027293" y="0"/>
                </a:moveTo>
                <a:lnTo>
                  <a:pt x="2031501" y="1027293"/>
                </a:lnTo>
                <a:lnTo>
                  <a:pt x="1004208" y="2031501"/>
                </a:lnTo>
                <a:lnTo>
                  <a:pt x="0" y="1004208"/>
                </a:lnTo>
                <a:lnTo>
                  <a:pt x="1027293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9" t="34136" r="75228" b="56812"/>
          <a:stretch>
            <a:fillRect/>
          </a:stretch>
        </p:blipFill>
        <p:spPr>
          <a:xfrm>
            <a:off x="6560782" y="1102126"/>
            <a:ext cx="827703" cy="827703"/>
          </a:xfrm>
          <a:custGeom>
            <a:avLst/>
            <a:gdLst>
              <a:gd name="connsiteX0" fmla="*/ 313915 w 620777"/>
              <a:gd name="connsiteY0" fmla="*/ 0 h 620777"/>
              <a:gd name="connsiteX1" fmla="*/ 620777 w 620777"/>
              <a:gd name="connsiteY1" fmla="*/ 313915 h 620777"/>
              <a:gd name="connsiteX2" fmla="*/ 306861 w 620777"/>
              <a:gd name="connsiteY2" fmla="*/ 620777 h 620777"/>
              <a:gd name="connsiteX3" fmla="*/ 0 w 620777"/>
              <a:gd name="connsiteY3" fmla="*/ 306861 h 620777"/>
              <a:gd name="connsiteX4" fmla="*/ 313915 w 620777"/>
              <a:gd name="connsiteY4" fmla="*/ 0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" h="620777">
                <a:moveTo>
                  <a:pt x="313915" y="0"/>
                </a:moveTo>
                <a:lnTo>
                  <a:pt x="620777" y="313915"/>
                </a:lnTo>
                <a:lnTo>
                  <a:pt x="306861" y="620777"/>
                </a:lnTo>
                <a:lnTo>
                  <a:pt x="0" y="306861"/>
                </a:lnTo>
                <a:lnTo>
                  <a:pt x="313915" y="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 rot="2685974">
            <a:off x="10257826" y="2630590"/>
            <a:ext cx="1219200" cy="1219200"/>
          </a:xfrm>
          <a:prstGeom prst="rect">
            <a:avLst/>
          </a:pr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 rot="2685974">
            <a:off x="8722562" y="3231980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4718" y="1788738"/>
            <a:ext cx="642029" cy="5421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8599" y="1340051"/>
            <a:ext cx="340936" cy="34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9563" y="738468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7216" y="3630956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2217" y="2462356"/>
            <a:ext cx="1057708" cy="10725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8683" y="3184033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2710" y="3320747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3066" y="3597144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1589" y="3637361"/>
            <a:ext cx="4073316" cy="409124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9195" y="7739065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915" y="2996952"/>
            <a:ext cx="630813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0" b="1" dirty="0">
                <a:solidFill>
                  <a:srgbClr val="1557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11000" b="1" dirty="0">
              <a:solidFill>
                <a:srgbClr val="1557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333923" y="4833540"/>
            <a:ext cx="777988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333924" y="4814186"/>
            <a:ext cx="5502103" cy="4800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>
              <a:solidFill>
                <a:srgbClr val="1557A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4" grpId="0" bldLvl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90551" y="823913"/>
            <a:ext cx="11077575" cy="7731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012" name="AutoShape 1" descr="C:\Users\katri_000\AppData\Roaming\Tencent\Users\980449329\TIM\WinTemp\RichOle\$[%@]W28L^5${({9KQN_X.png"/>
          <p:cNvSpPr>
            <a:spLocks noChangeAspect="1"/>
          </p:cNvSpPr>
          <p:nvPr/>
        </p:nvSpPr>
        <p:spPr>
          <a:xfrm>
            <a:off x="1588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3013" name="AutoShape 2" descr="C:\Users\katri_000\AppData\Roaming\Tencent\Users\980449329\TIM\WinTemp\RichOle\$[%@]W28L^5${({9KQN_X.png"/>
          <p:cNvSpPr>
            <a:spLocks noChangeAspect="1"/>
          </p:cNvSpPr>
          <p:nvPr/>
        </p:nvSpPr>
        <p:spPr>
          <a:xfrm>
            <a:off x="153988" y="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1508" y="833755"/>
            <a:ext cx="10893425" cy="97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知网携手国内外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万家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重要出版机构，来自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多个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国家和地区，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累计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篇，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摘要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篇，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知识元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条，平均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每小时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近万篇。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3063" y="1597660"/>
            <a:ext cx="3385185" cy="2494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978" y="1742440"/>
            <a:ext cx="4130675" cy="234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28" y="4180205"/>
            <a:ext cx="4265295" cy="2456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408" y="4179570"/>
            <a:ext cx="4271645" cy="267843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905" y="152400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8" name="十字星 17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十字星 18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全球学术快报之资源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角三角形 7"/>
          <p:cNvSpPr/>
          <p:nvPr/>
        </p:nvSpPr>
        <p:spPr bwMode="auto">
          <a:xfrm flipH="1">
            <a:off x="4065595" y="2758911"/>
            <a:ext cx="676393" cy="770295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41" name="任意多边形 40" descr="e7d195523061f1c003d7160bb3852330e69e1b47c664ea0314E9593E18313AD830F940F1AC53C40C0B8B3D93D4DFF44B590F8D4A945ADE53F5D61968231FCAE157B0D7022AA0681C03E9FB4B1E3862D0019B314D53BB8387C17D1436CA37B091FF93355CEB26FFC41B4F623CFC066832EF1DAF620DA7A422D566022BCAB5E6A2C03136A528C54566"/>
          <p:cNvSpPr>
            <a:spLocks noChangeAspect="1"/>
          </p:cNvSpPr>
          <p:nvPr/>
        </p:nvSpPr>
        <p:spPr>
          <a:xfrm>
            <a:off x="484628" y="939800"/>
            <a:ext cx="11336305" cy="5509238"/>
          </a:xfrm>
          <a:custGeom>
            <a:avLst/>
            <a:gdLst>
              <a:gd name="connsiteX0" fmla="*/ 5194334 w 6553985"/>
              <a:gd name="connsiteY0" fmla="*/ 4163716 h 4186027"/>
              <a:gd name="connsiteX1" fmla="*/ 5205237 w 6553985"/>
              <a:gd name="connsiteY1" fmla="*/ 4165176 h 4186027"/>
              <a:gd name="connsiteX2" fmla="*/ 5210246 w 6553985"/>
              <a:gd name="connsiteY2" fmla="*/ 4171431 h 4186027"/>
              <a:gd name="connsiteX3" fmla="*/ 5209411 w 6553985"/>
              <a:gd name="connsiteY3" fmla="*/ 4179355 h 4186027"/>
              <a:gd name="connsiteX4" fmla="*/ 5200229 w 6553985"/>
              <a:gd name="connsiteY4" fmla="*/ 4186027 h 4186027"/>
              <a:gd name="connsiteX5" fmla="*/ 5197724 w 6553985"/>
              <a:gd name="connsiteY5" fmla="*/ 4175601 h 4186027"/>
              <a:gd name="connsiteX6" fmla="*/ 5185621 w 6553985"/>
              <a:gd name="connsiteY6" fmla="*/ 4166010 h 4186027"/>
              <a:gd name="connsiteX7" fmla="*/ 5194334 w 6553985"/>
              <a:gd name="connsiteY7" fmla="*/ 4163716 h 4186027"/>
              <a:gd name="connsiteX8" fmla="*/ 5157657 w 6553985"/>
              <a:gd name="connsiteY8" fmla="*/ 4107210 h 4186027"/>
              <a:gd name="connsiteX9" fmla="*/ 5162666 w 6553985"/>
              <a:gd name="connsiteY9" fmla="*/ 4110129 h 4186027"/>
              <a:gd name="connsiteX10" fmla="*/ 5162666 w 6553985"/>
              <a:gd name="connsiteY10" fmla="*/ 4126393 h 4186027"/>
              <a:gd name="connsiteX11" fmla="*/ 5149310 w 6553985"/>
              <a:gd name="connsiteY11" fmla="*/ 4125142 h 4186027"/>
              <a:gd name="connsiteX12" fmla="*/ 5146806 w 6553985"/>
              <a:gd name="connsiteY12" fmla="*/ 4115550 h 4186027"/>
              <a:gd name="connsiteX13" fmla="*/ 5157657 w 6553985"/>
              <a:gd name="connsiteY13" fmla="*/ 4107210 h 4186027"/>
              <a:gd name="connsiteX14" fmla="*/ 5443442 w 6553985"/>
              <a:gd name="connsiteY14" fmla="*/ 4103430 h 4186027"/>
              <a:gd name="connsiteX15" fmla="*/ 5446057 w 6553985"/>
              <a:gd name="connsiteY15" fmla="*/ 4104291 h 4186027"/>
              <a:gd name="connsiteX16" fmla="*/ 5447309 w 6553985"/>
              <a:gd name="connsiteY16" fmla="*/ 4111797 h 4186027"/>
              <a:gd name="connsiteX17" fmla="*/ 5440214 w 6553985"/>
              <a:gd name="connsiteY17" fmla="*/ 4119303 h 4186027"/>
              <a:gd name="connsiteX18" fmla="*/ 5428528 w 6553985"/>
              <a:gd name="connsiteY18" fmla="*/ 4118470 h 4186027"/>
              <a:gd name="connsiteX19" fmla="*/ 5437710 w 6553985"/>
              <a:gd name="connsiteY19" fmla="*/ 4105542 h 4186027"/>
              <a:gd name="connsiteX20" fmla="*/ 5443442 w 6553985"/>
              <a:gd name="connsiteY20" fmla="*/ 4103430 h 4186027"/>
              <a:gd name="connsiteX21" fmla="*/ 5242800 w 6553985"/>
              <a:gd name="connsiteY21" fmla="*/ 4102623 h 4186027"/>
              <a:gd name="connsiteX22" fmla="*/ 5253652 w 6553985"/>
              <a:gd name="connsiteY22" fmla="*/ 4114300 h 4186027"/>
              <a:gd name="connsiteX23" fmla="*/ 5252817 w 6553985"/>
              <a:gd name="connsiteY23" fmla="*/ 4144742 h 4186027"/>
              <a:gd name="connsiteX24" fmla="*/ 5264086 w 6553985"/>
              <a:gd name="connsiteY24" fmla="*/ 4167679 h 4186027"/>
              <a:gd name="connsiteX25" fmla="*/ 5257408 w 6553985"/>
              <a:gd name="connsiteY25" fmla="*/ 4176019 h 4186027"/>
              <a:gd name="connsiteX26" fmla="*/ 5241965 w 6553985"/>
              <a:gd name="connsiteY26" fmla="*/ 4174768 h 4186027"/>
              <a:gd name="connsiteX27" fmla="*/ 5165587 w 6553985"/>
              <a:gd name="connsiteY27" fmla="*/ 4140155 h 4186027"/>
              <a:gd name="connsiteX28" fmla="*/ 5216506 w 6553985"/>
              <a:gd name="connsiteY28" fmla="*/ 4151415 h 4186027"/>
              <a:gd name="connsiteX29" fmla="*/ 5217758 w 6553985"/>
              <a:gd name="connsiteY29" fmla="*/ 4143074 h 4186027"/>
              <a:gd name="connsiteX30" fmla="*/ 5212332 w 6553985"/>
              <a:gd name="connsiteY30" fmla="*/ 4135985 h 4186027"/>
              <a:gd name="connsiteX31" fmla="*/ 5214419 w 6553985"/>
              <a:gd name="connsiteY31" fmla="*/ 4128061 h 4186027"/>
              <a:gd name="connsiteX32" fmla="*/ 5233618 w 6553985"/>
              <a:gd name="connsiteY32" fmla="*/ 4124308 h 4186027"/>
              <a:gd name="connsiteX33" fmla="*/ 5226940 w 6553985"/>
              <a:gd name="connsiteY33" fmla="*/ 4115133 h 4186027"/>
              <a:gd name="connsiteX34" fmla="*/ 5242800 w 6553985"/>
              <a:gd name="connsiteY34" fmla="*/ 4102623 h 4186027"/>
              <a:gd name="connsiteX35" fmla="*/ 5417298 w 6553985"/>
              <a:gd name="connsiteY35" fmla="*/ 4096550 h 4186027"/>
              <a:gd name="connsiteX36" fmla="*/ 5422267 w 6553985"/>
              <a:gd name="connsiteY36" fmla="*/ 4097618 h 4186027"/>
              <a:gd name="connsiteX37" fmla="*/ 5421850 w 6553985"/>
              <a:gd name="connsiteY37" fmla="*/ 4111380 h 4186027"/>
              <a:gd name="connsiteX38" fmla="*/ 5407659 w 6553985"/>
              <a:gd name="connsiteY38" fmla="*/ 4119304 h 4186027"/>
              <a:gd name="connsiteX39" fmla="*/ 5392216 w 6553985"/>
              <a:gd name="connsiteY39" fmla="*/ 4121389 h 4186027"/>
              <a:gd name="connsiteX40" fmla="*/ 5402233 w 6553985"/>
              <a:gd name="connsiteY40" fmla="*/ 4103039 h 4186027"/>
              <a:gd name="connsiteX41" fmla="*/ 5417298 w 6553985"/>
              <a:gd name="connsiteY41" fmla="*/ 4096550 h 4186027"/>
              <a:gd name="connsiteX42" fmla="*/ 5187708 w 6553985"/>
              <a:gd name="connsiteY42" fmla="*/ 4093865 h 4186027"/>
              <a:gd name="connsiteX43" fmla="*/ 5196889 w 6553985"/>
              <a:gd name="connsiteY43" fmla="*/ 4103456 h 4186027"/>
              <a:gd name="connsiteX44" fmla="*/ 5183952 w 6553985"/>
              <a:gd name="connsiteY44" fmla="*/ 4105958 h 4186027"/>
              <a:gd name="connsiteX45" fmla="*/ 5175605 w 6553985"/>
              <a:gd name="connsiteY45" fmla="*/ 4097201 h 4186027"/>
              <a:gd name="connsiteX46" fmla="*/ 5187708 w 6553985"/>
              <a:gd name="connsiteY46" fmla="*/ 4093865 h 4186027"/>
              <a:gd name="connsiteX47" fmla="*/ 2876030 w 6553985"/>
              <a:gd name="connsiteY47" fmla="*/ 3876489 h 4186027"/>
              <a:gd name="connsiteX48" fmla="*/ 2880037 w 6553985"/>
              <a:gd name="connsiteY48" fmla="*/ 3879158 h 4186027"/>
              <a:gd name="connsiteX49" fmla="*/ 2878701 w 6553985"/>
              <a:gd name="connsiteY49" fmla="*/ 3887165 h 4186027"/>
              <a:gd name="connsiteX50" fmla="*/ 2876030 w 6553985"/>
              <a:gd name="connsiteY50" fmla="*/ 3889834 h 4186027"/>
              <a:gd name="connsiteX51" fmla="*/ 2872024 w 6553985"/>
              <a:gd name="connsiteY51" fmla="*/ 3877824 h 4186027"/>
              <a:gd name="connsiteX52" fmla="*/ 2876030 w 6553985"/>
              <a:gd name="connsiteY52" fmla="*/ 3876489 h 4186027"/>
              <a:gd name="connsiteX53" fmla="*/ 5335873 w 6553985"/>
              <a:gd name="connsiteY53" fmla="*/ 3848655 h 4186027"/>
              <a:gd name="connsiteX54" fmla="*/ 5336290 w 6553985"/>
              <a:gd name="connsiteY54" fmla="*/ 3857412 h 4186027"/>
              <a:gd name="connsiteX55" fmla="*/ 5327943 w 6553985"/>
              <a:gd name="connsiteY55" fmla="*/ 3854076 h 4186027"/>
              <a:gd name="connsiteX56" fmla="*/ 3079858 w 6553985"/>
              <a:gd name="connsiteY56" fmla="*/ 3822764 h 4186027"/>
              <a:gd name="connsiteX57" fmla="*/ 3083043 w 6553985"/>
              <a:gd name="connsiteY57" fmla="*/ 3825779 h 4186027"/>
              <a:gd name="connsiteX58" fmla="*/ 3084379 w 6553985"/>
              <a:gd name="connsiteY58" fmla="*/ 3829783 h 4186027"/>
              <a:gd name="connsiteX59" fmla="*/ 3077701 w 6553985"/>
              <a:gd name="connsiteY59" fmla="*/ 3835121 h 4186027"/>
              <a:gd name="connsiteX60" fmla="*/ 3079037 w 6553985"/>
              <a:gd name="connsiteY60" fmla="*/ 3823110 h 4186027"/>
              <a:gd name="connsiteX61" fmla="*/ 3079858 w 6553985"/>
              <a:gd name="connsiteY61" fmla="*/ 3822764 h 4186027"/>
              <a:gd name="connsiteX62" fmla="*/ 1141216 w 6553985"/>
              <a:gd name="connsiteY62" fmla="*/ 3808681 h 4186027"/>
              <a:gd name="connsiteX63" fmla="*/ 1145807 w 6553985"/>
              <a:gd name="connsiteY63" fmla="*/ 3809932 h 4186027"/>
              <a:gd name="connsiteX64" fmla="*/ 1148311 w 6553985"/>
              <a:gd name="connsiteY64" fmla="*/ 3811183 h 4186027"/>
              <a:gd name="connsiteX65" fmla="*/ 1151233 w 6553985"/>
              <a:gd name="connsiteY65" fmla="*/ 3813686 h 4186027"/>
              <a:gd name="connsiteX66" fmla="*/ 1153319 w 6553985"/>
              <a:gd name="connsiteY66" fmla="*/ 3816188 h 4186027"/>
              <a:gd name="connsiteX67" fmla="*/ 1155824 w 6553985"/>
              <a:gd name="connsiteY67" fmla="*/ 3817022 h 4186027"/>
              <a:gd name="connsiteX68" fmla="*/ 1166675 w 6553985"/>
              <a:gd name="connsiteY68" fmla="*/ 3817856 h 4186027"/>
              <a:gd name="connsiteX69" fmla="*/ 1170431 w 6553985"/>
              <a:gd name="connsiteY69" fmla="*/ 3818690 h 4186027"/>
              <a:gd name="connsiteX70" fmla="*/ 1172935 w 6553985"/>
              <a:gd name="connsiteY70" fmla="*/ 3819524 h 4186027"/>
              <a:gd name="connsiteX71" fmla="*/ 1173770 w 6553985"/>
              <a:gd name="connsiteY71" fmla="*/ 3820775 h 4186027"/>
              <a:gd name="connsiteX72" fmla="*/ 1174605 w 6553985"/>
              <a:gd name="connsiteY72" fmla="*/ 3823277 h 4186027"/>
              <a:gd name="connsiteX73" fmla="*/ 1174188 w 6553985"/>
              <a:gd name="connsiteY73" fmla="*/ 3830367 h 4186027"/>
              <a:gd name="connsiteX74" fmla="*/ 1172518 w 6553985"/>
              <a:gd name="connsiteY74" fmla="*/ 3832868 h 4186027"/>
              <a:gd name="connsiteX75" fmla="*/ 1171683 w 6553985"/>
              <a:gd name="connsiteY75" fmla="*/ 3834537 h 4186027"/>
              <a:gd name="connsiteX76" fmla="*/ 1167927 w 6553985"/>
              <a:gd name="connsiteY76" fmla="*/ 3837873 h 4186027"/>
              <a:gd name="connsiteX77" fmla="*/ 1165423 w 6553985"/>
              <a:gd name="connsiteY77" fmla="*/ 3838707 h 4186027"/>
              <a:gd name="connsiteX78" fmla="*/ 1161666 w 6553985"/>
              <a:gd name="connsiteY78" fmla="*/ 3840375 h 4186027"/>
              <a:gd name="connsiteX79" fmla="*/ 1159997 w 6553985"/>
              <a:gd name="connsiteY79" fmla="*/ 3840792 h 4186027"/>
              <a:gd name="connsiteX80" fmla="*/ 1159580 w 6553985"/>
              <a:gd name="connsiteY80" fmla="*/ 3840792 h 4186027"/>
              <a:gd name="connsiteX81" fmla="*/ 1156241 w 6553985"/>
              <a:gd name="connsiteY81" fmla="*/ 3839124 h 4186027"/>
              <a:gd name="connsiteX82" fmla="*/ 1153319 w 6553985"/>
              <a:gd name="connsiteY82" fmla="*/ 3837873 h 4186027"/>
              <a:gd name="connsiteX83" fmla="*/ 1151650 w 6553985"/>
              <a:gd name="connsiteY83" fmla="*/ 3836622 h 4186027"/>
              <a:gd name="connsiteX84" fmla="*/ 1150398 w 6553985"/>
              <a:gd name="connsiteY84" fmla="*/ 3836205 h 4186027"/>
              <a:gd name="connsiteX85" fmla="*/ 1148728 w 6553985"/>
              <a:gd name="connsiteY85" fmla="*/ 3835371 h 4186027"/>
              <a:gd name="connsiteX86" fmla="*/ 1145807 w 6553985"/>
              <a:gd name="connsiteY86" fmla="*/ 3833286 h 4186027"/>
              <a:gd name="connsiteX87" fmla="*/ 1144555 w 6553985"/>
              <a:gd name="connsiteY87" fmla="*/ 3832452 h 4186027"/>
              <a:gd name="connsiteX88" fmla="*/ 1142885 w 6553985"/>
              <a:gd name="connsiteY88" fmla="*/ 3829949 h 4186027"/>
              <a:gd name="connsiteX89" fmla="*/ 1141216 w 6553985"/>
              <a:gd name="connsiteY89" fmla="*/ 3826196 h 4186027"/>
              <a:gd name="connsiteX90" fmla="*/ 1140381 w 6553985"/>
              <a:gd name="connsiteY90" fmla="*/ 3823277 h 4186027"/>
              <a:gd name="connsiteX91" fmla="*/ 1139546 w 6553985"/>
              <a:gd name="connsiteY91" fmla="*/ 3819941 h 4186027"/>
              <a:gd name="connsiteX92" fmla="*/ 1139546 w 6553985"/>
              <a:gd name="connsiteY92" fmla="*/ 3810350 h 4186027"/>
              <a:gd name="connsiteX93" fmla="*/ 1139964 w 6553985"/>
              <a:gd name="connsiteY93" fmla="*/ 3809099 h 4186027"/>
              <a:gd name="connsiteX94" fmla="*/ 1141216 w 6553985"/>
              <a:gd name="connsiteY94" fmla="*/ 3808681 h 4186027"/>
              <a:gd name="connsiteX95" fmla="*/ 3018936 w 6553985"/>
              <a:gd name="connsiteY95" fmla="*/ 3779073 h 4186027"/>
              <a:gd name="connsiteX96" fmla="*/ 3026950 w 6553985"/>
              <a:gd name="connsiteY96" fmla="*/ 3781742 h 4186027"/>
              <a:gd name="connsiteX97" fmla="*/ 3025614 w 6553985"/>
              <a:gd name="connsiteY97" fmla="*/ 3792417 h 4186027"/>
              <a:gd name="connsiteX98" fmla="*/ 3017601 w 6553985"/>
              <a:gd name="connsiteY98" fmla="*/ 3783076 h 4186027"/>
              <a:gd name="connsiteX99" fmla="*/ 3018936 w 6553985"/>
              <a:gd name="connsiteY99" fmla="*/ 3779073 h 4186027"/>
              <a:gd name="connsiteX100" fmla="*/ 5363001 w 6553985"/>
              <a:gd name="connsiteY100" fmla="*/ 3777760 h 4186027"/>
              <a:gd name="connsiteX101" fmla="*/ 5354236 w 6553985"/>
              <a:gd name="connsiteY101" fmla="*/ 3803616 h 4186027"/>
              <a:gd name="connsiteX102" fmla="*/ 5340046 w 6553985"/>
              <a:gd name="connsiteY102" fmla="*/ 3814876 h 4186027"/>
              <a:gd name="connsiteX103" fmla="*/ 5342133 w 6553985"/>
              <a:gd name="connsiteY103" fmla="*/ 3799029 h 4186027"/>
              <a:gd name="connsiteX104" fmla="*/ 3067017 w 6553985"/>
              <a:gd name="connsiteY104" fmla="*/ 3668311 h 4186027"/>
              <a:gd name="connsiteX105" fmla="*/ 3071023 w 6553985"/>
              <a:gd name="connsiteY105" fmla="*/ 3676318 h 4186027"/>
              <a:gd name="connsiteX106" fmla="*/ 3069688 w 6553985"/>
              <a:gd name="connsiteY106" fmla="*/ 3680321 h 4186027"/>
              <a:gd name="connsiteX107" fmla="*/ 3063010 w 6553985"/>
              <a:gd name="connsiteY107" fmla="*/ 3688328 h 4186027"/>
              <a:gd name="connsiteX108" fmla="*/ 3054996 w 6553985"/>
              <a:gd name="connsiteY108" fmla="*/ 3673649 h 4186027"/>
              <a:gd name="connsiteX109" fmla="*/ 3059003 w 6553985"/>
              <a:gd name="connsiteY109" fmla="*/ 3670980 h 4186027"/>
              <a:gd name="connsiteX110" fmla="*/ 3067017 w 6553985"/>
              <a:gd name="connsiteY110" fmla="*/ 3668311 h 4186027"/>
              <a:gd name="connsiteX111" fmla="*/ 3456352 w 6553985"/>
              <a:gd name="connsiteY111" fmla="*/ 3584406 h 4186027"/>
              <a:gd name="connsiteX112" fmla="*/ 3460359 w 6553985"/>
              <a:gd name="connsiteY112" fmla="*/ 3588409 h 4186027"/>
              <a:gd name="connsiteX113" fmla="*/ 3456352 w 6553985"/>
              <a:gd name="connsiteY113" fmla="*/ 3592412 h 4186027"/>
              <a:gd name="connsiteX114" fmla="*/ 3452346 w 6553985"/>
              <a:gd name="connsiteY114" fmla="*/ 3588409 h 4186027"/>
              <a:gd name="connsiteX115" fmla="*/ 3456352 w 6553985"/>
              <a:gd name="connsiteY115" fmla="*/ 3584406 h 4186027"/>
              <a:gd name="connsiteX116" fmla="*/ 3180598 w 6553985"/>
              <a:gd name="connsiteY116" fmla="*/ 3505166 h 4186027"/>
              <a:gd name="connsiteX117" fmla="*/ 3185885 w 6553985"/>
              <a:gd name="connsiteY117" fmla="*/ 3530187 h 4186027"/>
              <a:gd name="connsiteX118" fmla="*/ 3205919 w 6553985"/>
              <a:gd name="connsiteY118" fmla="*/ 3523515 h 4186027"/>
              <a:gd name="connsiteX119" fmla="*/ 3198128 w 6553985"/>
              <a:gd name="connsiteY119" fmla="*/ 3540196 h 4186027"/>
              <a:gd name="connsiteX120" fmla="*/ 3198128 w 6553985"/>
              <a:gd name="connsiteY120" fmla="*/ 3556877 h 4186027"/>
              <a:gd name="connsiteX121" fmla="*/ 3181850 w 6553985"/>
              <a:gd name="connsiteY121" fmla="*/ 3572724 h 4186027"/>
              <a:gd name="connsiteX122" fmla="*/ 3172390 w 6553985"/>
              <a:gd name="connsiteY122" fmla="*/ 3598024 h 4186027"/>
              <a:gd name="connsiteX123" fmla="*/ 3134688 w 6553985"/>
              <a:gd name="connsiteY123" fmla="*/ 3603584 h 4186027"/>
              <a:gd name="connsiteX124" fmla="*/ 3126897 w 6553985"/>
              <a:gd name="connsiteY124" fmla="*/ 3650290 h 4186027"/>
              <a:gd name="connsiteX125" fmla="*/ 3085022 w 6553985"/>
              <a:gd name="connsiteY125" fmla="*/ 3669334 h 4186027"/>
              <a:gd name="connsiteX126" fmla="*/ 3064571 w 6553985"/>
              <a:gd name="connsiteY126" fmla="*/ 3653627 h 4186027"/>
              <a:gd name="connsiteX127" fmla="*/ 3037860 w 6553985"/>
              <a:gd name="connsiteY127" fmla="*/ 3649179 h 4186027"/>
              <a:gd name="connsiteX128" fmla="*/ 3053303 w 6553985"/>
              <a:gd name="connsiteY128" fmla="*/ 3630134 h 4186027"/>
              <a:gd name="connsiteX129" fmla="*/ 3085021 w 6553985"/>
              <a:gd name="connsiteY129" fmla="*/ 3597467 h 4186027"/>
              <a:gd name="connsiteX130" fmla="*/ 3105751 w 6553985"/>
              <a:gd name="connsiteY130" fmla="*/ 3591351 h 4186027"/>
              <a:gd name="connsiteX131" fmla="*/ 3133853 w 6553985"/>
              <a:gd name="connsiteY131" fmla="*/ 3565635 h 4186027"/>
              <a:gd name="connsiteX132" fmla="*/ 3139140 w 6553985"/>
              <a:gd name="connsiteY132" fmla="*/ 3546869 h 4186027"/>
              <a:gd name="connsiteX133" fmla="*/ 3159313 w 6553985"/>
              <a:gd name="connsiteY133" fmla="*/ 3530465 h 4186027"/>
              <a:gd name="connsiteX134" fmla="*/ 3180598 w 6553985"/>
              <a:gd name="connsiteY134" fmla="*/ 3505166 h 4186027"/>
              <a:gd name="connsiteX135" fmla="*/ 2593134 w 6553985"/>
              <a:gd name="connsiteY135" fmla="*/ 3500974 h 4186027"/>
              <a:gd name="connsiteX136" fmla="*/ 2615535 w 6553985"/>
              <a:gd name="connsiteY136" fmla="*/ 3512116 h 4186027"/>
              <a:gd name="connsiteX137" fmla="*/ 2640160 w 6553985"/>
              <a:gd name="connsiteY137" fmla="*/ 3505444 h 4186027"/>
              <a:gd name="connsiteX138" fmla="*/ 2662697 w 6553985"/>
              <a:gd name="connsiteY138" fmla="*/ 3507946 h 4186027"/>
              <a:gd name="connsiteX139" fmla="*/ 2663950 w 6553985"/>
              <a:gd name="connsiteY139" fmla="*/ 3521291 h 4186027"/>
              <a:gd name="connsiteX140" fmla="*/ 2655185 w 6553985"/>
              <a:gd name="connsiteY140" fmla="*/ 3537555 h 4186027"/>
              <a:gd name="connsiteX141" fmla="*/ 2653515 w 6553985"/>
              <a:gd name="connsiteY141" fmla="*/ 3561743 h 4186027"/>
              <a:gd name="connsiteX142" fmla="*/ 2639325 w 6553985"/>
              <a:gd name="connsiteY142" fmla="*/ 3562159 h 4186027"/>
              <a:gd name="connsiteX143" fmla="*/ 2617622 w 6553985"/>
              <a:gd name="connsiteY143" fmla="*/ 3575504 h 4186027"/>
              <a:gd name="connsiteX144" fmla="*/ 2607605 w 6553985"/>
              <a:gd name="connsiteY144" fmla="*/ 3560492 h 4186027"/>
              <a:gd name="connsiteX145" fmla="*/ 2592998 w 6553985"/>
              <a:gd name="connsiteY145" fmla="*/ 3547980 h 4186027"/>
              <a:gd name="connsiteX146" fmla="*/ 2595502 w 6553985"/>
              <a:gd name="connsiteY146" fmla="*/ 3531300 h 4186027"/>
              <a:gd name="connsiteX147" fmla="*/ 2585902 w 6553985"/>
              <a:gd name="connsiteY147" fmla="*/ 3502942 h 4186027"/>
              <a:gd name="connsiteX148" fmla="*/ 2593134 w 6553985"/>
              <a:gd name="connsiteY148" fmla="*/ 3500974 h 4186027"/>
              <a:gd name="connsiteX149" fmla="*/ 3950513 w 6553985"/>
              <a:gd name="connsiteY149" fmla="*/ 3449290 h 4186027"/>
              <a:gd name="connsiteX150" fmla="*/ 3954519 w 6553985"/>
              <a:gd name="connsiteY150" fmla="*/ 3453293 h 4186027"/>
              <a:gd name="connsiteX151" fmla="*/ 3950513 w 6553985"/>
              <a:gd name="connsiteY151" fmla="*/ 3457297 h 4186027"/>
              <a:gd name="connsiteX152" fmla="*/ 3946506 w 6553985"/>
              <a:gd name="connsiteY152" fmla="*/ 3453293 h 4186027"/>
              <a:gd name="connsiteX153" fmla="*/ 3950513 w 6553985"/>
              <a:gd name="connsiteY153" fmla="*/ 3449290 h 4186027"/>
              <a:gd name="connsiteX154" fmla="*/ 1714258 w 6553985"/>
              <a:gd name="connsiteY154" fmla="*/ 3408756 h 4186027"/>
              <a:gd name="connsiteX155" fmla="*/ 1715510 w 6553985"/>
              <a:gd name="connsiteY155" fmla="*/ 3409172 h 4186027"/>
              <a:gd name="connsiteX156" fmla="*/ 1718014 w 6553985"/>
              <a:gd name="connsiteY156" fmla="*/ 3410840 h 4186027"/>
              <a:gd name="connsiteX157" fmla="*/ 1718849 w 6553985"/>
              <a:gd name="connsiteY157" fmla="*/ 3413759 h 4186027"/>
              <a:gd name="connsiteX158" fmla="*/ 1718432 w 6553985"/>
              <a:gd name="connsiteY158" fmla="*/ 3415845 h 4186027"/>
              <a:gd name="connsiteX159" fmla="*/ 1718014 w 6553985"/>
              <a:gd name="connsiteY159" fmla="*/ 3417096 h 4186027"/>
              <a:gd name="connsiteX160" fmla="*/ 1716345 w 6553985"/>
              <a:gd name="connsiteY160" fmla="*/ 3417930 h 4186027"/>
              <a:gd name="connsiteX161" fmla="*/ 1714676 w 6553985"/>
              <a:gd name="connsiteY161" fmla="*/ 3419598 h 4186027"/>
              <a:gd name="connsiteX162" fmla="*/ 1711337 w 6553985"/>
              <a:gd name="connsiteY162" fmla="*/ 3417930 h 4186027"/>
              <a:gd name="connsiteX163" fmla="*/ 1710084 w 6553985"/>
              <a:gd name="connsiteY163" fmla="*/ 3417513 h 4186027"/>
              <a:gd name="connsiteX164" fmla="*/ 1709667 w 6553985"/>
              <a:gd name="connsiteY164" fmla="*/ 3416262 h 4186027"/>
              <a:gd name="connsiteX165" fmla="*/ 1708832 w 6553985"/>
              <a:gd name="connsiteY165" fmla="*/ 3415010 h 4186027"/>
              <a:gd name="connsiteX166" fmla="*/ 1709667 w 6553985"/>
              <a:gd name="connsiteY166" fmla="*/ 3411258 h 4186027"/>
              <a:gd name="connsiteX167" fmla="*/ 1710502 w 6553985"/>
              <a:gd name="connsiteY167" fmla="*/ 3410007 h 4186027"/>
              <a:gd name="connsiteX168" fmla="*/ 1713006 w 6553985"/>
              <a:gd name="connsiteY168" fmla="*/ 3409172 h 4186027"/>
              <a:gd name="connsiteX169" fmla="*/ 3659192 w 6553985"/>
              <a:gd name="connsiteY169" fmla="*/ 3405086 h 4186027"/>
              <a:gd name="connsiteX170" fmla="*/ 3663199 w 6553985"/>
              <a:gd name="connsiteY170" fmla="*/ 3409089 h 4186027"/>
              <a:gd name="connsiteX171" fmla="*/ 3659192 w 6553985"/>
              <a:gd name="connsiteY171" fmla="*/ 3413092 h 4186027"/>
              <a:gd name="connsiteX172" fmla="*/ 3655185 w 6553985"/>
              <a:gd name="connsiteY172" fmla="*/ 3409089 h 4186027"/>
              <a:gd name="connsiteX173" fmla="*/ 3659192 w 6553985"/>
              <a:gd name="connsiteY173" fmla="*/ 3405086 h 4186027"/>
              <a:gd name="connsiteX174" fmla="*/ 3964703 w 6553985"/>
              <a:gd name="connsiteY174" fmla="*/ 3404251 h 4186027"/>
              <a:gd name="connsiteX175" fmla="*/ 3968710 w 6553985"/>
              <a:gd name="connsiteY175" fmla="*/ 3408255 h 4186027"/>
              <a:gd name="connsiteX176" fmla="*/ 3964703 w 6553985"/>
              <a:gd name="connsiteY176" fmla="*/ 3412258 h 4186027"/>
              <a:gd name="connsiteX177" fmla="*/ 3960697 w 6553985"/>
              <a:gd name="connsiteY177" fmla="*/ 3408255 h 4186027"/>
              <a:gd name="connsiteX178" fmla="*/ 3964703 w 6553985"/>
              <a:gd name="connsiteY178" fmla="*/ 3404251 h 4186027"/>
              <a:gd name="connsiteX179" fmla="*/ 4478578 w 6553985"/>
              <a:gd name="connsiteY179" fmla="*/ 3398807 h 4186027"/>
              <a:gd name="connsiteX180" fmla="*/ 4482333 w 6553985"/>
              <a:gd name="connsiteY180" fmla="*/ 3399224 h 4186027"/>
              <a:gd name="connsiteX181" fmla="*/ 4484838 w 6553985"/>
              <a:gd name="connsiteY181" fmla="*/ 3400058 h 4186027"/>
              <a:gd name="connsiteX182" fmla="*/ 4486090 w 6553985"/>
              <a:gd name="connsiteY182" fmla="*/ 3400475 h 4186027"/>
              <a:gd name="connsiteX183" fmla="*/ 4487342 w 6553985"/>
              <a:gd name="connsiteY183" fmla="*/ 3401309 h 4186027"/>
              <a:gd name="connsiteX184" fmla="*/ 4487759 w 6553985"/>
              <a:gd name="connsiteY184" fmla="*/ 3402560 h 4186027"/>
              <a:gd name="connsiteX185" fmla="*/ 4486507 w 6553985"/>
              <a:gd name="connsiteY185" fmla="*/ 3407981 h 4186027"/>
              <a:gd name="connsiteX186" fmla="*/ 4485256 w 6553985"/>
              <a:gd name="connsiteY186" fmla="*/ 3408398 h 4186027"/>
              <a:gd name="connsiteX187" fmla="*/ 4482751 w 6553985"/>
              <a:gd name="connsiteY187" fmla="*/ 3409649 h 4186027"/>
              <a:gd name="connsiteX188" fmla="*/ 4480664 w 6553985"/>
              <a:gd name="connsiteY188" fmla="*/ 3409649 h 4186027"/>
              <a:gd name="connsiteX189" fmla="*/ 4477326 w 6553985"/>
              <a:gd name="connsiteY189" fmla="*/ 3408398 h 4186027"/>
              <a:gd name="connsiteX190" fmla="*/ 4476491 w 6553985"/>
              <a:gd name="connsiteY190" fmla="*/ 3407147 h 4186027"/>
              <a:gd name="connsiteX191" fmla="*/ 4475656 w 6553985"/>
              <a:gd name="connsiteY191" fmla="*/ 3403811 h 4186027"/>
              <a:gd name="connsiteX192" fmla="*/ 4476073 w 6553985"/>
              <a:gd name="connsiteY192" fmla="*/ 3399641 h 4186027"/>
              <a:gd name="connsiteX193" fmla="*/ 4478578 w 6553985"/>
              <a:gd name="connsiteY193" fmla="*/ 3398807 h 4186027"/>
              <a:gd name="connsiteX194" fmla="*/ 2424851 w 6553985"/>
              <a:gd name="connsiteY194" fmla="*/ 3367787 h 4186027"/>
              <a:gd name="connsiteX195" fmla="*/ 2430225 w 6553985"/>
              <a:gd name="connsiteY195" fmla="*/ 3367826 h 4186027"/>
              <a:gd name="connsiteX196" fmla="*/ 2448033 w 6553985"/>
              <a:gd name="connsiteY196" fmla="*/ 3371718 h 4186027"/>
              <a:gd name="connsiteX197" fmla="*/ 2427721 w 6553985"/>
              <a:gd name="connsiteY197" fmla="*/ 3382144 h 4186027"/>
              <a:gd name="connsiteX198" fmla="*/ 2406852 w 6553985"/>
              <a:gd name="connsiteY198" fmla="*/ 3372830 h 4186027"/>
              <a:gd name="connsiteX199" fmla="*/ 2424851 w 6553985"/>
              <a:gd name="connsiteY199" fmla="*/ 3367787 h 4186027"/>
              <a:gd name="connsiteX200" fmla="*/ 3202719 w 6553985"/>
              <a:gd name="connsiteY200" fmla="*/ 3336966 h 4186027"/>
              <a:gd name="connsiteX201" fmla="*/ 3210231 w 6553985"/>
              <a:gd name="connsiteY201" fmla="*/ 3343222 h 4186027"/>
              <a:gd name="connsiteX202" fmla="*/ 3209397 w 6553985"/>
              <a:gd name="connsiteY202" fmla="*/ 3355732 h 4186027"/>
              <a:gd name="connsiteX203" fmla="*/ 3230682 w 6553985"/>
              <a:gd name="connsiteY203" fmla="*/ 3366992 h 4186027"/>
              <a:gd name="connsiteX204" fmla="*/ 3225674 w 6553985"/>
              <a:gd name="connsiteY204" fmla="*/ 3380337 h 4186027"/>
              <a:gd name="connsiteX205" fmla="*/ 3234021 w 6553985"/>
              <a:gd name="connsiteY205" fmla="*/ 3392431 h 4186027"/>
              <a:gd name="connsiteX206" fmla="*/ 3244872 w 6553985"/>
              <a:gd name="connsiteY206" fmla="*/ 3392013 h 4186027"/>
              <a:gd name="connsiteX207" fmla="*/ 3257394 w 6553985"/>
              <a:gd name="connsiteY207" fmla="*/ 3402856 h 4186027"/>
              <a:gd name="connsiteX208" fmla="*/ 3255725 w 6553985"/>
              <a:gd name="connsiteY208" fmla="*/ 3414533 h 4186027"/>
              <a:gd name="connsiteX209" fmla="*/ 3274088 w 6553985"/>
              <a:gd name="connsiteY209" fmla="*/ 3440805 h 4186027"/>
              <a:gd name="connsiteX210" fmla="*/ 3283270 w 6553985"/>
              <a:gd name="connsiteY210" fmla="*/ 3442056 h 4186027"/>
              <a:gd name="connsiteX211" fmla="*/ 3304973 w 6553985"/>
              <a:gd name="connsiteY211" fmla="*/ 3421622 h 4186027"/>
              <a:gd name="connsiteX212" fmla="*/ 3313321 w 6553985"/>
              <a:gd name="connsiteY212" fmla="*/ 3424958 h 4186027"/>
              <a:gd name="connsiteX213" fmla="*/ 3313321 w 6553985"/>
              <a:gd name="connsiteY213" fmla="*/ 3451231 h 4186027"/>
              <a:gd name="connsiteX214" fmla="*/ 3294957 w 6553985"/>
              <a:gd name="connsiteY214" fmla="*/ 3462907 h 4186027"/>
              <a:gd name="connsiteX215" fmla="*/ 3292035 w 6553985"/>
              <a:gd name="connsiteY215" fmla="*/ 3476670 h 4186027"/>
              <a:gd name="connsiteX216" fmla="*/ 3271167 w 6553985"/>
              <a:gd name="connsiteY216" fmla="*/ 3474167 h 4186027"/>
              <a:gd name="connsiteX217" fmla="*/ 3272419 w 6553985"/>
              <a:gd name="connsiteY217" fmla="*/ 3496687 h 4186027"/>
              <a:gd name="connsiteX218" fmla="*/ 3230265 w 6553985"/>
              <a:gd name="connsiteY218" fmla="*/ 3524627 h 4186027"/>
              <a:gd name="connsiteX219" fmla="*/ 3229430 w 6553985"/>
              <a:gd name="connsiteY219" fmla="*/ 3502525 h 4186027"/>
              <a:gd name="connsiteX220" fmla="*/ 3233187 w 6553985"/>
              <a:gd name="connsiteY220" fmla="*/ 3487095 h 4186027"/>
              <a:gd name="connsiteX221" fmla="*/ 3200632 w 6553985"/>
              <a:gd name="connsiteY221" fmla="*/ 3476252 h 4186027"/>
              <a:gd name="connsiteX222" fmla="*/ 3220665 w 6553985"/>
              <a:gd name="connsiteY222" fmla="*/ 3451648 h 4186027"/>
              <a:gd name="connsiteX223" fmla="*/ 3232352 w 6553985"/>
              <a:gd name="connsiteY223" fmla="*/ 3436218 h 4186027"/>
              <a:gd name="connsiteX224" fmla="*/ 3224839 w 6553985"/>
              <a:gd name="connsiteY224" fmla="*/ 3422039 h 4186027"/>
              <a:gd name="connsiteX225" fmla="*/ 3225674 w 6553985"/>
              <a:gd name="connsiteY225" fmla="*/ 3404107 h 4186027"/>
              <a:gd name="connsiteX226" fmla="*/ 3205640 w 6553985"/>
              <a:gd name="connsiteY226" fmla="*/ 3370745 h 4186027"/>
              <a:gd name="connsiteX227" fmla="*/ 3202301 w 6553985"/>
              <a:gd name="connsiteY227" fmla="*/ 3356149 h 4186027"/>
              <a:gd name="connsiteX228" fmla="*/ 3202719 w 6553985"/>
              <a:gd name="connsiteY228" fmla="*/ 3336966 h 4186027"/>
              <a:gd name="connsiteX229" fmla="*/ 3188960 w 6553985"/>
              <a:gd name="connsiteY229" fmla="*/ 3325017 h 4186027"/>
              <a:gd name="connsiteX230" fmla="*/ 3192967 w 6553985"/>
              <a:gd name="connsiteY230" fmla="*/ 3329020 h 4186027"/>
              <a:gd name="connsiteX231" fmla="*/ 3188960 w 6553985"/>
              <a:gd name="connsiteY231" fmla="*/ 3333024 h 4186027"/>
              <a:gd name="connsiteX232" fmla="*/ 3184953 w 6553985"/>
              <a:gd name="connsiteY232" fmla="*/ 3329020 h 4186027"/>
              <a:gd name="connsiteX233" fmla="*/ 3188960 w 6553985"/>
              <a:gd name="connsiteY233" fmla="*/ 3325017 h 4186027"/>
              <a:gd name="connsiteX234" fmla="*/ 3486681 w 6553985"/>
              <a:gd name="connsiteY234" fmla="*/ 3298327 h 4186027"/>
              <a:gd name="connsiteX235" fmla="*/ 3490687 w 6553985"/>
              <a:gd name="connsiteY235" fmla="*/ 3302331 h 4186027"/>
              <a:gd name="connsiteX236" fmla="*/ 3486681 w 6553985"/>
              <a:gd name="connsiteY236" fmla="*/ 3306334 h 4186027"/>
              <a:gd name="connsiteX237" fmla="*/ 3482674 w 6553985"/>
              <a:gd name="connsiteY237" fmla="*/ 3302331 h 4186027"/>
              <a:gd name="connsiteX238" fmla="*/ 3486681 w 6553985"/>
              <a:gd name="connsiteY238" fmla="*/ 3298327 h 4186027"/>
              <a:gd name="connsiteX239" fmla="*/ 3388183 w 6553985"/>
              <a:gd name="connsiteY239" fmla="*/ 3266633 h 4186027"/>
              <a:gd name="connsiteX240" fmla="*/ 3392190 w 6553985"/>
              <a:gd name="connsiteY240" fmla="*/ 3270637 h 4186027"/>
              <a:gd name="connsiteX241" fmla="*/ 3388183 w 6553985"/>
              <a:gd name="connsiteY241" fmla="*/ 3274640 h 4186027"/>
              <a:gd name="connsiteX242" fmla="*/ 3384176 w 6553985"/>
              <a:gd name="connsiteY242" fmla="*/ 3270637 h 4186027"/>
              <a:gd name="connsiteX243" fmla="*/ 3388183 w 6553985"/>
              <a:gd name="connsiteY243" fmla="*/ 3266633 h 4186027"/>
              <a:gd name="connsiteX244" fmla="*/ 3259634 w 6553985"/>
              <a:gd name="connsiteY244" fmla="*/ 3261630 h 4186027"/>
              <a:gd name="connsiteX245" fmla="*/ 3263641 w 6553985"/>
              <a:gd name="connsiteY245" fmla="*/ 3265633 h 4186027"/>
              <a:gd name="connsiteX246" fmla="*/ 3259634 w 6553985"/>
              <a:gd name="connsiteY246" fmla="*/ 3269636 h 4186027"/>
              <a:gd name="connsiteX247" fmla="*/ 3255627 w 6553985"/>
              <a:gd name="connsiteY247" fmla="*/ 3265633 h 4186027"/>
              <a:gd name="connsiteX248" fmla="*/ 3259634 w 6553985"/>
              <a:gd name="connsiteY248" fmla="*/ 3261630 h 4186027"/>
              <a:gd name="connsiteX249" fmla="*/ 3399313 w 6553985"/>
              <a:gd name="connsiteY249" fmla="*/ 3239944 h 4186027"/>
              <a:gd name="connsiteX250" fmla="*/ 3403319 w 6553985"/>
              <a:gd name="connsiteY250" fmla="*/ 3243947 h 4186027"/>
              <a:gd name="connsiteX251" fmla="*/ 3399313 w 6553985"/>
              <a:gd name="connsiteY251" fmla="*/ 3247951 h 4186027"/>
              <a:gd name="connsiteX252" fmla="*/ 3395306 w 6553985"/>
              <a:gd name="connsiteY252" fmla="*/ 3243947 h 4186027"/>
              <a:gd name="connsiteX253" fmla="*/ 3399313 w 6553985"/>
              <a:gd name="connsiteY253" fmla="*/ 3239944 h 4186027"/>
              <a:gd name="connsiteX254" fmla="*/ 4041315 w 6553985"/>
              <a:gd name="connsiteY254" fmla="*/ 3239158 h 4186027"/>
              <a:gd name="connsiteX255" fmla="*/ 4045071 w 6553985"/>
              <a:gd name="connsiteY255" fmla="*/ 3239575 h 4186027"/>
              <a:gd name="connsiteX256" fmla="*/ 4047575 w 6553985"/>
              <a:gd name="connsiteY256" fmla="*/ 3240409 h 4186027"/>
              <a:gd name="connsiteX257" fmla="*/ 4048827 w 6553985"/>
              <a:gd name="connsiteY257" fmla="*/ 3240826 h 4186027"/>
              <a:gd name="connsiteX258" fmla="*/ 4050080 w 6553985"/>
              <a:gd name="connsiteY258" fmla="*/ 3241660 h 4186027"/>
              <a:gd name="connsiteX259" fmla="*/ 4050497 w 6553985"/>
              <a:gd name="connsiteY259" fmla="*/ 3242911 h 4186027"/>
              <a:gd name="connsiteX260" fmla="*/ 4049245 w 6553985"/>
              <a:gd name="connsiteY260" fmla="*/ 3248332 h 4186027"/>
              <a:gd name="connsiteX261" fmla="*/ 4047993 w 6553985"/>
              <a:gd name="connsiteY261" fmla="*/ 3248749 h 4186027"/>
              <a:gd name="connsiteX262" fmla="*/ 4045489 w 6553985"/>
              <a:gd name="connsiteY262" fmla="*/ 3250000 h 4186027"/>
              <a:gd name="connsiteX263" fmla="*/ 4043402 w 6553985"/>
              <a:gd name="connsiteY263" fmla="*/ 3250000 h 4186027"/>
              <a:gd name="connsiteX264" fmla="*/ 4040063 w 6553985"/>
              <a:gd name="connsiteY264" fmla="*/ 3248749 h 4186027"/>
              <a:gd name="connsiteX265" fmla="*/ 4039228 w 6553985"/>
              <a:gd name="connsiteY265" fmla="*/ 3247498 h 4186027"/>
              <a:gd name="connsiteX266" fmla="*/ 4038393 w 6553985"/>
              <a:gd name="connsiteY266" fmla="*/ 3244162 h 4186027"/>
              <a:gd name="connsiteX267" fmla="*/ 4038811 w 6553985"/>
              <a:gd name="connsiteY267" fmla="*/ 3239992 h 4186027"/>
              <a:gd name="connsiteX268" fmla="*/ 4041315 w 6553985"/>
              <a:gd name="connsiteY268" fmla="*/ 3239158 h 4186027"/>
              <a:gd name="connsiteX269" fmla="*/ 4838407 w 6553985"/>
              <a:gd name="connsiteY269" fmla="*/ 3223202 h 4186027"/>
              <a:gd name="connsiteX270" fmla="*/ 4842164 w 6553985"/>
              <a:gd name="connsiteY270" fmla="*/ 3223618 h 4186027"/>
              <a:gd name="connsiteX271" fmla="*/ 4844668 w 6553985"/>
              <a:gd name="connsiteY271" fmla="*/ 3224453 h 4186027"/>
              <a:gd name="connsiteX272" fmla="*/ 4845920 w 6553985"/>
              <a:gd name="connsiteY272" fmla="*/ 3224869 h 4186027"/>
              <a:gd name="connsiteX273" fmla="*/ 4847172 w 6553985"/>
              <a:gd name="connsiteY273" fmla="*/ 3225704 h 4186027"/>
              <a:gd name="connsiteX274" fmla="*/ 4847589 w 6553985"/>
              <a:gd name="connsiteY274" fmla="*/ 3226955 h 4186027"/>
              <a:gd name="connsiteX275" fmla="*/ 4846337 w 6553985"/>
              <a:gd name="connsiteY275" fmla="*/ 3232376 h 4186027"/>
              <a:gd name="connsiteX276" fmla="*/ 4845085 w 6553985"/>
              <a:gd name="connsiteY276" fmla="*/ 3232793 h 4186027"/>
              <a:gd name="connsiteX277" fmla="*/ 4842581 w 6553985"/>
              <a:gd name="connsiteY277" fmla="*/ 3234044 h 4186027"/>
              <a:gd name="connsiteX278" fmla="*/ 4840495 w 6553985"/>
              <a:gd name="connsiteY278" fmla="*/ 3234044 h 4186027"/>
              <a:gd name="connsiteX279" fmla="*/ 4837155 w 6553985"/>
              <a:gd name="connsiteY279" fmla="*/ 3232793 h 4186027"/>
              <a:gd name="connsiteX280" fmla="*/ 4836321 w 6553985"/>
              <a:gd name="connsiteY280" fmla="*/ 3231542 h 4186027"/>
              <a:gd name="connsiteX281" fmla="*/ 4835486 w 6553985"/>
              <a:gd name="connsiteY281" fmla="*/ 3228206 h 4186027"/>
              <a:gd name="connsiteX282" fmla="*/ 4835903 w 6553985"/>
              <a:gd name="connsiteY282" fmla="*/ 3224036 h 4186027"/>
              <a:gd name="connsiteX283" fmla="*/ 4838407 w 6553985"/>
              <a:gd name="connsiteY283" fmla="*/ 3223202 h 4186027"/>
              <a:gd name="connsiteX284" fmla="*/ 4178879 w 6553985"/>
              <a:gd name="connsiteY284" fmla="*/ 3204461 h 4186027"/>
              <a:gd name="connsiteX285" fmla="*/ 4182635 w 6553985"/>
              <a:gd name="connsiteY285" fmla="*/ 3204879 h 4186027"/>
              <a:gd name="connsiteX286" fmla="*/ 4185139 w 6553985"/>
              <a:gd name="connsiteY286" fmla="*/ 3205713 h 4186027"/>
              <a:gd name="connsiteX287" fmla="*/ 4186391 w 6553985"/>
              <a:gd name="connsiteY287" fmla="*/ 3206129 h 4186027"/>
              <a:gd name="connsiteX288" fmla="*/ 4187643 w 6553985"/>
              <a:gd name="connsiteY288" fmla="*/ 3206964 h 4186027"/>
              <a:gd name="connsiteX289" fmla="*/ 4188060 w 6553985"/>
              <a:gd name="connsiteY289" fmla="*/ 3208215 h 4186027"/>
              <a:gd name="connsiteX290" fmla="*/ 4186808 w 6553985"/>
              <a:gd name="connsiteY290" fmla="*/ 3213636 h 4186027"/>
              <a:gd name="connsiteX291" fmla="*/ 4185557 w 6553985"/>
              <a:gd name="connsiteY291" fmla="*/ 3214053 h 4186027"/>
              <a:gd name="connsiteX292" fmla="*/ 4183052 w 6553985"/>
              <a:gd name="connsiteY292" fmla="*/ 3215304 h 4186027"/>
              <a:gd name="connsiteX293" fmla="*/ 4180965 w 6553985"/>
              <a:gd name="connsiteY293" fmla="*/ 3215304 h 4186027"/>
              <a:gd name="connsiteX294" fmla="*/ 4177627 w 6553985"/>
              <a:gd name="connsiteY294" fmla="*/ 3214053 h 4186027"/>
              <a:gd name="connsiteX295" fmla="*/ 4176792 w 6553985"/>
              <a:gd name="connsiteY295" fmla="*/ 3212802 h 4186027"/>
              <a:gd name="connsiteX296" fmla="*/ 4175957 w 6553985"/>
              <a:gd name="connsiteY296" fmla="*/ 3209466 h 4186027"/>
              <a:gd name="connsiteX297" fmla="*/ 4176375 w 6553985"/>
              <a:gd name="connsiteY297" fmla="*/ 3205296 h 4186027"/>
              <a:gd name="connsiteX298" fmla="*/ 4178879 w 6553985"/>
              <a:gd name="connsiteY298" fmla="*/ 3204461 h 4186027"/>
              <a:gd name="connsiteX299" fmla="*/ 3413781 w 6553985"/>
              <a:gd name="connsiteY299" fmla="*/ 3204358 h 4186027"/>
              <a:gd name="connsiteX300" fmla="*/ 3417788 w 6553985"/>
              <a:gd name="connsiteY300" fmla="*/ 3208361 h 4186027"/>
              <a:gd name="connsiteX301" fmla="*/ 3413781 w 6553985"/>
              <a:gd name="connsiteY301" fmla="*/ 3212365 h 4186027"/>
              <a:gd name="connsiteX302" fmla="*/ 3409774 w 6553985"/>
              <a:gd name="connsiteY302" fmla="*/ 3208361 h 4186027"/>
              <a:gd name="connsiteX303" fmla="*/ 3413781 w 6553985"/>
              <a:gd name="connsiteY303" fmla="*/ 3204358 h 4186027"/>
              <a:gd name="connsiteX304" fmla="*/ 3101036 w 6553985"/>
              <a:gd name="connsiteY304" fmla="*/ 3199909 h 4186027"/>
              <a:gd name="connsiteX305" fmla="*/ 3105042 w 6553985"/>
              <a:gd name="connsiteY305" fmla="*/ 3203913 h 4186027"/>
              <a:gd name="connsiteX306" fmla="*/ 3101036 w 6553985"/>
              <a:gd name="connsiteY306" fmla="*/ 3207916 h 4186027"/>
              <a:gd name="connsiteX307" fmla="*/ 3097029 w 6553985"/>
              <a:gd name="connsiteY307" fmla="*/ 3203913 h 4186027"/>
              <a:gd name="connsiteX308" fmla="*/ 3101036 w 6553985"/>
              <a:gd name="connsiteY308" fmla="*/ 3199909 h 4186027"/>
              <a:gd name="connsiteX309" fmla="*/ 4460102 w 6553985"/>
              <a:gd name="connsiteY309" fmla="*/ 3145256 h 4186027"/>
              <a:gd name="connsiteX310" fmla="*/ 4463858 w 6553985"/>
              <a:gd name="connsiteY310" fmla="*/ 3145674 h 4186027"/>
              <a:gd name="connsiteX311" fmla="*/ 4466362 w 6553985"/>
              <a:gd name="connsiteY311" fmla="*/ 3146507 h 4186027"/>
              <a:gd name="connsiteX312" fmla="*/ 4467614 w 6553985"/>
              <a:gd name="connsiteY312" fmla="*/ 3146924 h 4186027"/>
              <a:gd name="connsiteX313" fmla="*/ 4468866 w 6553985"/>
              <a:gd name="connsiteY313" fmla="*/ 3147758 h 4186027"/>
              <a:gd name="connsiteX314" fmla="*/ 4469284 w 6553985"/>
              <a:gd name="connsiteY314" fmla="*/ 3149010 h 4186027"/>
              <a:gd name="connsiteX315" fmla="*/ 4468032 w 6553985"/>
              <a:gd name="connsiteY315" fmla="*/ 3154431 h 4186027"/>
              <a:gd name="connsiteX316" fmla="*/ 4466780 w 6553985"/>
              <a:gd name="connsiteY316" fmla="*/ 3154848 h 4186027"/>
              <a:gd name="connsiteX317" fmla="*/ 4464276 w 6553985"/>
              <a:gd name="connsiteY317" fmla="*/ 3156099 h 4186027"/>
              <a:gd name="connsiteX318" fmla="*/ 4462188 w 6553985"/>
              <a:gd name="connsiteY318" fmla="*/ 3156099 h 4186027"/>
              <a:gd name="connsiteX319" fmla="*/ 4458850 w 6553985"/>
              <a:gd name="connsiteY319" fmla="*/ 3154848 h 4186027"/>
              <a:gd name="connsiteX320" fmla="*/ 4458015 w 6553985"/>
              <a:gd name="connsiteY320" fmla="*/ 3153596 h 4186027"/>
              <a:gd name="connsiteX321" fmla="*/ 4457181 w 6553985"/>
              <a:gd name="connsiteY321" fmla="*/ 3150261 h 4186027"/>
              <a:gd name="connsiteX322" fmla="*/ 4457598 w 6553985"/>
              <a:gd name="connsiteY322" fmla="*/ 3146090 h 4186027"/>
              <a:gd name="connsiteX323" fmla="*/ 4460102 w 6553985"/>
              <a:gd name="connsiteY323" fmla="*/ 3145256 h 4186027"/>
              <a:gd name="connsiteX324" fmla="*/ 4576684 w 6553985"/>
              <a:gd name="connsiteY324" fmla="*/ 3136036 h 4186027"/>
              <a:gd name="connsiteX325" fmla="*/ 4580440 w 6553985"/>
              <a:gd name="connsiteY325" fmla="*/ 3136453 h 4186027"/>
              <a:gd name="connsiteX326" fmla="*/ 4582944 w 6553985"/>
              <a:gd name="connsiteY326" fmla="*/ 3137287 h 4186027"/>
              <a:gd name="connsiteX327" fmla="*/ 4584196 w 6553985"/>
              <a:gd name="connsiteY327" fmla="*/ 3137704 h 4186027"/>
              <a:gd name="connsiteX328" fmla="*/ 4585448 w 6553985"/>
              <a:gd name="connsiteY328" fmla="*/ 3138538 h 4186027"/>
              <a:gd name="connsiteX329" fmla="*/ 4585866 w 6553985"/>
              <a:gd name="connsiteY329" fmla="*/ 3139789 h 4186027"/>
              <a:gd name="connsiteX330" fmla="*/ 4584614 w 6553985"/>
              <a:gd name="connsiteY330" fmla="*/ 3145211 h 4186027"/>
              <a:gd name="connsiteX331" fmla="*/ 4583361 w 6553985"/>
              <a:gd name="connsiteY331" fmla="*/ 3145627 h 4186027"/>
              <a:gd name="connsiteX332" fmla="*/ 4580857 w 6553985"/>
              <a:gd name="connsiteY332" fmla="*/ 3146879 h 4186027"/>
              <a:gd name="connsiteX333" fmla="*/ 4578770 w 6553985"/>
              <a:gd name="connsiteY333" fmla="*/ 3146879 h 4186027"/>
              <a:gd name="connsiteX334" fmla="*/ 4575431 w 6553985"/>
              <a:gd name="connsiteY334" fmla="*/ 3145627 h 4186027"/>
              <a:gd name="connsiteX335" fmla="*/ 4574596 w 6553985"/>
              <a:gd name="connsiteY335" fmla="*/ 3144376 h 4186027"/>
              <a:gd name="connsiteX336" fmla="*/ 4573762 w 6553985"/>
              <a:gd name="connsiteY336" fmla="*/ 3141040 h 4186027"/>
              <a:gd name="connsiteX337" fmla="*/ 4574179 w 6553985"/>
              <a:gd name="connsiteY337" fmla="*/ 3136870 h 4186027"/>
              <a:gd name="connsiteX338" fmla="*/ 4576684 w 6553985"/>
              <a:gd name="connsiteY338" fmla="*/ 3136036 h 4186027"/>
              <a:gd name="connsiteX339" fmla="*/ 4116107 w 6553985"/>
              <a:gd name="connsiteY339" fmla="*/ 3097703 h 4186027"/>
              <a:gd name="connsiteX340" fmla="*/ 4119863 w 6553985"/>
              <a:gd name="connsiteY340" fmla="*/ 3098121 h 4186027"/>
              <a:gd name="connsiteX341" fmla="*/ 4122367 w 6553985"/>
              <a:gd name="connsiteY341" fmla="*/ 3098954 h 4186027"/>
              <a:gd name="connsiteX342" fmla="*/ 4123619 w 6553985"/>
              <a:gd name="connsiteY342" fmla="*/ 3099371 h 4186027"/>
              <a:gd name="connsiteX343" fmla="*/ 4124871 w 6553985"/>
              <a:gd name="connsiteY343" fmla="*/ 3100205 h 4186027"/>
              <a:gd name="connsiteX344" fmla="*/ 4125289 w 6553985"/>
              <a:gd name="connsiteY344" fmla="*/ 3101457 h 4186027"/>
              <a:gd name="connsiteX345" fmla="*/ 4124036 w 6553985"/>
              <a:gd name="connsiteY345" fmla="*/ 3106878 h 4186027"/>
              <a:gd name="connsiteX346" fmla="*/ 4122785 w 6553985"/>
              <a:gd name="connsiteY346" fmla="*/ 3107295 h 4186027"/>
              <a:gd name="connsiteX347" fmla="*/ 4120281 w 6553985"/>
              <a:gd name="connsiteY347" fmla="*/ 3108546 h 4186027"/>
              <a:gd name="connsiteX348" fmla="*/ 4118194 w 6553985"/>
              <a:gd name="connsiteY348" fmla="*/ 3108546 h 4186027"/>
              <a:gd name="connsiteX349" fmla="*/ 4114855 w 6553985"/>
              <a:gd name="connsiteY349" fmla="*/ 3107295 h 4186027"/>
              <a:gd name="connsiteX350" fmla="*/ 4114020 w 6553985"/>
              <a:gd name="connsiteY350" fmla="*/ 3106044 h 4186027"/>
              <a:gd name="connsiteX351" fmla="*/ 4113185 w 6553985"/>
              <a:gd name="connsiteY351" fmla="*/ 3102708 h 4186027"/>
              <a:gd name="connsiteX352" fmla="*/ 4113603 w 6553985"/>
              <a:gd name="connsiteY352" fmla="*/ 3098538 h 4186027"/>
              <a:gd name="connsiteX353" fmla="*/ 4116107 w 6553985"/>
              <a:gd name="connsiteY353" fmla="*/ 3097703 h 4186027"/>
              <a:gd name="connsiteX354" fmla="*/ 4322589 w 6553985"/>
              <a:gd name="connsiteY354" fmla="*/ 3075746 h 4186027"/>
              <a:gd name="connsiteX355" fmla="*/ 4326345 w 6553985"/>
              <a:gd name="connsiteY355" fmla="*/ 3076162 h 4186027"/>
              <a:gd name="connsiteX356" fmla="*/ 4328849 w 6553985"/>
              <a:gd name="connsiteY356" fmla="*/ 3076997 h 4186027"/>
              <a:gd name="connsiteX357" fmla="*/ 4330101 w 6553985"/>
              <a:gd name="connsiteY357" fmla="*/ 3077414 h 4186027"/>
              <a:gd name="connsiteX358" fmla="*/ 4331353 w 6553985"/>
              <a:gd name="connsiteY358" fmla="*/ 3078248 h 4186027"/>
              <a:gd name="connsiteX359" fmla="*/ 4331770 w 6553985"/>
              <a:gd name="connsiteY359" fmla="*/ 3079499 h 4186027"/>
              <a:gd name="connsiteX360" fmla="*/ 4330518 w 6553985"/>
              <a:gd name="connsiteY360" fmla="*/ 3084920 h 4186027"/>
              <a:gd name="connsiteX361" fmla="*/ 4329267 w 6553985"/>
              <a:gd name="connsiteY361" fmla="*/ 3085337 h 4186027"/>
              <a:gd name="connsiteX362" fmla="*/ 4326762 w 6553985"/>
              <a:gd name="connsiteY362" fmla="*/ 3086588 h 4186027"/>
              <a:gd name="connsiteX363" fmla="*/ 4324675 w 6553985"/>
              <a:gd name="connsiteY363" fmla="*/ 3086588 h 4186027"/>
              <a:gd name="connsiteX364" fmla="*/ 4321337 w 6553985"/>
              <a:gd name="connsiteY364" fmla="*/ 3085337 h 4186027"/>
              <a:gd name="connsiteX365" fmla="*/ 4320502 w 6553985"/>
              <a:gd name="connsiteY365" fmla="*/ 3084086 h 4186027"/>
              <a:gd name="connsiteX366" fmla="*/ 4319667 w 6553985"/>
              <a:gd name="connsiteY366" fmla="*/ 3080750 h 4186027"/>
              <a:gd name="connsiteX367" fmla="*/ 4320085 w 6553985"/>
              <a:gd name="connsiteY367" fmla="*/ 3076580 h 4186027"/>
              <a:gd name="connsiteX368" fmla="*/ 4322589 w 6553985"/>
              <a:gd name="connsiteY368" fmla="*/ 3075746 h 4186027"/>
              <a:gd name="connsiteX369" fmla="*/ 4078711 w 6553985"/>
              <a:gd name="connsiteY369" fmla="*/ 3069679 h 4186027"/>
              <a:gd name="connsiteX370" fmla="*/ 4082467 w 6553985"/>
              <a:gd name="connsiteY370" fmla="*/ 3070097 h 4186027"/>
              <a:gd name="connsiteX371" fmla="*/ 4084971 w 6553985"/>
              <a:gd name="connsiteY371" fmla="*/ 3070930 h 4186027"/>
              <a:gd name="connsiteX372" fmla="*/ 4086223 w 6553985"/>
              <a:gd name="connsiteY372" fmla="*/ 3071347 h 4186027"/>
              <a:gd name="connsiteX373" fmla="*/ 4087476 w 6553985"/>
              <a:gd name="connsiteY373" fmla="*/ 3072181 h 4186027"/>
              <a:gd name="connsiteX374" fmla="*/ 4087893 w 6553985"/>
              <a:gd name="connsiteY374" fmla="*/ 3073433 h 4186027"/>
              <a:gd name="connsiteX375" fmla="*/ 4087808 w 6553985"/>
              <a:gd name="connsiteY375" fmla="*/ 3076144 h 4186027"/>
              <a:gd name="connsiteX376" fmla="*/ 4087486 w 6553985"/>
              <a:gd name="connsiteY376" fmla="*/ 3076892 h 4186027"/>
              <a:gd name="connsiteX377" fmla="*/ 4088310 w 6553985"/>
              <a:gd name="connsiteY377" fmla="*/ 3076484 h 4186027"/>
              <a:gd name="connsiteX378" fmla="*/ 4089396 w 6553985"/>
              <a:gd name="connsiteY378" fmla="*/ 3076352 h 4186027"/>
              <a:gd name="connsiteX379" fmla="*/ 4093152 w 6553985"/>
              <a:gd name="connsiteY379" fmla="*/ 3076769 h 4186027"/>
              <a:gd name="connsiteX380" fmla="*/ 4095656 w 6553985"/>
              <a:gd name="connsiteY380" fmla="*/ 3077603 h 4186027"/>
              <a:gd name="connsiteX381" fmla="*/ 4096908 w 6553985"/>
              <a:gd name="connsiteY381" fmla="*/ 3078020 h 4186027"/>
              <a:gd name="connsiteX382" fmla="*/ 4098160 w 6553985"/>
              <a:gd name="connsiteY382" fmla="*/ 3078854 h 4186027"/>
              <a:gd name="connsiteX383" fmla="*/ 4098577 w 6553985"/>
              <a:gd name="connsiteY383" fmla="*/ 3080105 h 4186027"/>
              <a:gd name="connsiteX384" fmla="*/ 4097325 w 6553985"/>
              <a:gd name="connsiteY384" fmla="*/ 3085526 h 4186027"/>
              <a:gd name="connsiteX385" fmla="*/ 4096074 w 6553985"/>
              <a:gd name="connsiteY385" fmla="*/ 3085943 h 4186027"/>
              <a:gd name="connsiteX386" fmla="*/ 4093569 w 6553985"/>
              <a:gd name="connsiteY386" fmla="*/ 3087194 h 4186027"/>
              <a:gd name="connsiteX387" fmla="*/ 4091482 w 6553985"/>
              <a:gd name="connsiteY387" fmla="*/ 3087194 h 4186027"/>
              <a:gd name="connsiteX388" fmla="*/ 4088144 w 6553985"/>
              <a:gd name="connsiteY388" fmla="*/ 3085943 h 4186027"/>
              <a:gd name="connsiteX389" fmla="*/ 4087309 w 6553985"/>
              <a:gd name="connsiteY389" fmla="*/ 3084692 h 4186027"/>
              <a:gd name="connsiteX390" fmla="*/ 4086474 w 6553985"/>
              <a:gd name="connsiteY390" fmla="*/ 3081356 h 4186027"/>
              <a:gd name="connsiteX391" fmla="*/ 4086750 w 6553985"/>
              <a:gd name="connsiteY391" fmla="*/ 3078601 h 4186027"/>
              <a:gd name="connsiteX392" fmla="*/ 4086641 w 6553985"/>
              <a:gd name="connsiteY392" fmla="*/ 3078854 h 4186027"/>
              <a:gd name="connsiteX393" fmla="*/ 4085389 w 6553985"/>
              <a:gd name="connsiteY393" fmla="*/ 3079271 h 4186027"/>
              <a:gd name="connsiteX394" fmla="*/ 4082885 w 6553985"/>
              <a:gd name="connsiteY394" fmla="*/ 3080522 h 4186027"/>
              <a:gd name="connsiteX395" fmla="*/ 4080798 w 6553985"/>
              <a:gd name="connsiteY395" fmla="*/ 3080522 h 4186027"/>
              <a:gd name="connsiteX396" fmla="*/ 4077459 w 6553985"/>
              <a:gd name="connsiteY396" fmla="*/ 3079271 h 4186027"/>
              <a:gd name="connsiteX397" fmla="*/ 4076624 w 6553985"/>
              <a:gd name="connsiteY397" fmla="*/ 3078020 h 4186027"/>
              <a:gd name="connsiteX398" fmla="*/ 4075789 w 6553985"/>
              <a:gd name="connsiteY398" fmla="*/ 3074684 h 4186027"/>
              <a:gd name="connsiteX399" fmla="*/ 4076207 w 6553985"/>
              <a:gd name="connsiteY399" fmla="*/ 3070514 h 4186027"/>
              <a:gd name="connsiteX400" fmla="*/ 4078711 w 6553985"/>
              <a:gd name="connsiteY400" fmla="*/ 3069679 h 4186027"/>
              <a:gd name="connsiteX401" fmla="*/ 4102751 w 6553985"/>
              <a:gd name="connsiteY401" fmla="*/ 3052331 h 4186027"/>
              <a:gd name="connsiteX402" fmla="*/ 4106507 w 6553985"/>
              <a:gd name="connsiteY402" fmla="*/ 3052749 h 4186027"/>
              <a:gd name="connsiteX403" fmla="*/ 4109011 w 6553985"/>
              <a:gd name="connsiteY403" fmla="*/ 3053582 h 4186027"/>
              <a:gd name="connsiteX404" fmla="*/ 4110264 w 6553985"/>
              <a:gd name="connsiteY404" fmla="*/ 3053999 h 4186027"/>
              <a:gd name="connsiteX405" fmla="*/ 4111516 w 6553985"/>
              <a:gd name="connsiteY405" fmla="*/ 3054833 h 4186027"/>
              <a:gd name="connsiteX406" fmla="*/ 4111933 w 6553985"/>
              <a:gd name="connsiteY406" fmla="*/ 3056084 h 4186027"/>
              <a:gd name="connsiteX407" fmla="*/ 4110681 w 6553985"/>
              <a:gd name="connsiteY407" fmla="*/ 3061506 h 4186027"/>
              <a:gd name="connsiteX408" fmla="*/ 4109429 w 6553985"/>
              <a:gd name="connsiteY408" fmla="*/ 3061922 h 4186027"/>
              <a:gd name="connsiteX409" fmla="*/ 4106925 w 6553985"/>
              <a:gd name="connsiteY409" fmla="*/ 3063174 h 4186027"/>
              <a:gd name="connsiteX410" fmla="*/ 4104838 w 6553985"/>
              <a:gd name="connsiteY410" fmla="*/ 3063174 h 4186027"/>
              <a:gd name="connsiteX411" fmla="*/ 4101499 w 6553985"/>
              <a:gd name="connsiteY411" fmla="*/ 3061922 h 4186027"/>
              <a:gd name="connsiteX412" fmla="*/ 4100664 w 6553985"/>
              <a:gd name="connsiteY412" fmla="*/ 3060671 h 4186027"/>
              <a:gd name="connsiteX413" fmla="*/ 4099829 w 6553985"/>
              <a:gd name="connsiteY413" fmla="*/ 3057335 h 4186027"/>
              <a:gd name="connsiteX414" fmla="*/ 4100247 w 6553985"/>
              <a:gd name="connsiteY414" fmla="*/ 3053165 h 4186027"/>
              <a:gd name="connsiteX415" fmla="*/ 4102751 w 6553985"/>
              <a:gd name="connsiteY415" fmla="*/ 3052331 h 4186027"/>
              <a:gd name="connsiteX416" fmla="*/ 4065356 w 6553985"/>
              <a:gd name="connsiteY416" fmla="*/ 3049662 h 4186027"/>
              <a:gd name="connsiteX417" fmla="*/ 4069111 w 6553985"/>
              <a:gd name="connsiteY417" fmla="*/ 3050080 h 4186027"/>
              <a:gd name="connsiteX418" fmla="*/ 4071616 w 6553985"/>
              <a:gd name="connsiteY418" fmla="*/ 3050913 h 4186027"/>
              <a:gd name="connsiteX419" fmla="*/ 4072868 w 6553985"/>
              <a:gd name="connsiteY419" fmla="*/ 3051330 h 4186027"/>
              <a:gd name="connsiteX420" fmla="*/ 4074120 w 6553985"/>
              <a:gd name="connsiteY420" fmla="*/ 3052164 h 4186027"/>
              <a:gd name="connsiteX421" fmla="*/ 4074537 w 6553985"/>
              <a:gd name="connsiteY421" fmla="*/ 3053415 h 4186027"/>
              <a:gd name="connsiteX422" fmla="*/ 4073285 w 6553985"/>
              <a:gd name="connsiteY422" fmla="*/ 3058837 h 4186027"/>
              <a:gd name="connsiteX423" fmla="*/ 4072033 w 6553985"/>
              <a:gd name="connsiteY423" fmla="*/ 3059254 h 4186027"/>
              <a:gd name="connsiteX424" fmla="*/ 4069529 w 6553985"/>
              <a:gd name="connsiteY424" fmla="*/ 3060505 h 4186027"/>
              <a:gd name="connsiteX425" fmla="*/ 4067442 w 6553985"/>
              <a:gd name="connsiteY425" fmla="*/ 3060505 h 4186027"/>
              <a:gd name="connsiteX426" fmla="*/ 4064103 w 6553985"/>
              <a:gd name="connsiteY426" fmla="*/ 3059254 h 4186027"/>
              <a:gd name="connsiteX427" fmla="*/ 4063268 w 6553985"/>
              <a:gd name="connsiteY427" fmla="*/ 3058002 h 4186027"/>
              <a:gd name="connsiteX428" fmla="*/ 4062433 w 6553985"/>
              <a:gd name="connsiteY428" fmla="*/ 3054667 h 4186027"/>
              <a:gd name="connsiteX429" fmla="*/ 4062851 w 6553985"/>
              <a:gd name="connsiteY429" fmla="*/ 3050496 h 4186027"/>
              <a:gd name="connsiteX430" fmla="*/ 4065356 w 6553985"/>
              <a:gd name="connsiteY430" fmla="*/ 3049662 h 4186027"/>
              <a:gd name="connsiteX431" fmla="*/ 607825 w 6553985"/>
              <a:gd name="connsiteY431" fmla="*/ 3044277 h 4186027"/>
              <a:gd name="connsiteX432" fmla="*/ 610328 w 6553985"/>
              <a:gd name="connsiteY432" fmla="*/ 3044693 h 4186027"/>
              <a:gd name="connsiteX433" fmla="*/ 611580 w 6553985"/>
              <a:gd name="connsiteY433" fmla="*/ 3045110 h 4186027"/>
              <a:gd name="connsiteX434" fmla="*/ 616171 w 6553985"/>
              <a:gd name="connsiteY434" fmla="*/ 3046361 h 4186027"/>
              <a:gd name="connsiteX435" fmla="*/ 618676 w 6553985"/>
              <a:gd name="connsiteY435" fmla="*/ 3047196 h 4186027"/>
              <a:gd name="connsiteX436" fmla="*/ 619927 w 6553985"/>
              <a:gd name="connsiteY436" fmla="*/ 3047612 h 4186027"/>
              <a:gd name="connsiteX437" fmla="*/ 621597 w 6553985"/>
              <a:gd name="connsiteY437" fmla="*/ 3051366 h 4186027"/>
              <a:gd name="connsiteX438" fmla="*/ 622015 w 6553985"/>
              <a:gd name="connsiteY438" fmla="*/ 3052617 h 4186027"/>
              <a:gd name="connsiteX439" fmla="*/ 622432 w 6553985"/>
              <a:gd name="connsiteY439" fmla="*/ 3053868 h 4186027"/>
              <a:gd name="connsiteX440" fmla="*/ 622432 w 6553985"/>
              <a:gd name="connsiteY440" fmla="*/ 3063876 h 4186027"/>
              <a:gd name="connsiteX441" fmla="*/ 621180 w 6553985"/>
              <a:gd name="connsiteY441" fmla="*/ 3064294 h 4186027"/>
              <a:gd name="connsiteX442" fmla="*/ 619927 w 6553985"/>
              <a:gd name="connsiteY442" fmla="*/ 3065127 h 4186027"/>
              <a:gd name="connsiteX443" fmla="*/ 616589 w 6553985"/>
              <a:gd name="connsiteY443" fmla="*/ 3063876 h 4186027"/>
              <a:gd name="connsiteX444" fmla="*/ 614919 w 6553985"/>
              <a:gd name="connsiteY444" fmla="*/ 3063459 h 4186027"/>
              <a:gd name="connsiteX445" fmla="*/ 613667 w 6553985"/>
              <a:gd name="connsiteY445" fmla="*/ 3063043 h 4186027"/>
              <a:gd name="connsiteX446" fmla="*/ 612415 w 6553985"/>
              <a:gd name="connsiteY446" fmla="*/ 3061791 h 4186027"/>
              <a:gd name="connsiteX447" fmla="*/ 611163 w 6553985"/>
              <a:gd name="connsiteY447" fmla="*/ 3061374 h 4186027"/>
              <a:gd name="connsiteX448" fmla="*/ 610328 w 6553985"/>
              <a:gd name="connsiteY448" fmla="*/ 3060123 h 4186027"/>
              <a:gd name="connsiteX449" fmla="*/ 608241 w 6553985"/>
              <a:gd name="connsiteY449" fmla="*/ 3056370 h 4186027"/>
              <a:gd name="connsiteX450" fmla="*/ 607407 w 6553985"/>
              <a:gd name="connsiteY450" fmla="*/ 3055119 h 4186027"/>
              <a:gd name="connsiteX451" fmla="*/ 606989 w 6553985"/>
              <a:gd name="connsiteY451" fmla="*/ 3053868 h 4186027"/>
              <a:gd name="connsiteX452" fmla="*/ 606154 w 6553985"/>
              <a:gd name="connsiteY452" fmla="*/ 3052617 h 4186027"/>
              <a:gd name="connsiteX453" fmla="*/ 605320 w 6553985"/>
              <a:gd name="connsiteY453" fmla="*/ 3050115 h 4186027"/>
              <a:gd name="connsiteX454" fmla="*/ 606572 w 6553985"/>
              <a:gd name="connsiteY454" fmla="*/ 3044693 h 4186027"/>
              <a:gd name="connsiteX455" fmla="*/ 607825 w 6553985"/>
              <a:gd name="connsiteY455" fmla="*/ 3044277 h 4186027"/>
              <a:gd name="connsiteX456" fmla="*/ 4021282 w 6553985"/>
              <a:gd name="connsiteY456" fmla="*/ 3038986 h 4186027"/>
              <a:gd name="connsiteX457" fmla="*/ 4025037 w 6553985"/>
              <a:gd name="connsiteY457" fmla="*/ 3039404 h 4186027"/>
              <a:gd name="connsiteX458" fmla="*/ 4027542 w 6553985"/>
              <a:gd name="connsiteY458" fmla="*/ 3040237 h 4186027"/>
              <a:gd name="connsiteX459" fmla="*/ 4028794 w 6553985"/>
              <a:gd name="connsiteY459" fmla="*/ 3040654 h 4186027"/>
              <a:gd name="connsiteX460" fmla="*/ 4030046 w 6553985"/>
              <a:gd name="connsiteY460" fmla="*/ 3041488 h 4186027"/>
              <a:gd name="connsiteX461" fmla="*/ 4030463 w 6553985"/>
              <a:gd name="connsiteY461" fmla="*/ 3042740 h 4186027"/>
              <a:gd name="connsiteX462" fmla="*/ 4029211 w 6553985"/>
              <a:gd name="connsiteY462" fmla="*/ 3048161 h 4186027"/>
              <a:gd name="connsiteX463" fmla="*/ 4027960 w 6553985"/>
              <a:gd name="connsiteY463" fmla="*/ 3048578 h 4186027"/>
              <a:gd name="connsiteX464" fmla="*/ 4025455 w 6553985"/>
              <a:gd name="connsiteY464" fmla="*/ 3049829 h 4186027"/>
              <a:gd name="connsiteX465" fmla="*/ 4023368 w 6553985"/>
              <a:gd name="connsiteY465" fmla="*/ 3049829 h 4186027"/>
              <a:gd name="connsiteX466" fmla="*/ 4020030 w 6553985"/>
              <a:gd name="connsiteY466" fmla="*/ 3048578 h 4186027"/>
              <a:gd name="connsiteX467" fmla="*/ 4019195 w 6553985"/>
              <a:gd name="connsiteY467" fmla="*/ 3047327 h 4186027"/>
              <a:gd name="connsiteX468" fmla="*/ 4018360 w 6553985"/>
              <a:gd name="connsiteY468" fmla="*/ 3043991 h 4186027"/>
              <a:gd name="connsiteX469" fmla="*/ 4018777 w 6553985"/>
              <a:gd name="connsiteY469" fmla="*/ 3039821 h 4186027"/>
              <a:gd name="connsiteX470" fmla="*/ 4021282 w 6553985"/>
              <a:gd name="connsiteY470" fmla="*/ 3038986 h 4186027"/>
              <a:gd name="connsiteX471" fmla="*/ 4366698 w 6553985"/>
              <a:gd name="connsiteY471" fmla="*/ 3034377 h 4186027"/>
              <a:gd name="connsiteX472" fmla="*/ 4370455 w 6553985"/>
              <a:gd name="connsiteY472" fmla="*/ 3034794 h 4186027"/>
              <a:gd name="connsiteX473" fmla="*/ 4372958 w 6553985"/>
              <a:gd name="connsiteY473" fmla="*/ 3035628 h 4186027"/>
              <a:gd name="connsiteX474" fmla="*/ 4374211 w 6553985"/>
              <a:gd name="connsiteY474" fmla="*/ 3036045 h 4186027"/>
              <a:gd name="connsiteX475" fmla="*/ 4375463 w 6553985"/>
              <a:gd name="connsiteY475" fmla="*/ 3036879 h 4186027"/>
              <a:gd name="connsiteX476" fmla="*/ 4375881 w 6553985"/>
              <a:gd name="connsiteY476" fmla="*/ 3038130 h 4186027"/>
              <a:gd name="connsiteX477" fmla="*/ 4374628 w 6553985"/>
              <a:gd name="connsiteY477" fmla="*/ 3043552 h 4186027"/>
              <a:gd name="connsiteX478" fmla="*/ 4373376 w 6553985"/>
              <a:gd name="connsiteY478" fmla="*/ 3043968 h 4186027"/>
              <a:gd name="connsiteX479" fmla="*/ 4370872 w 6553985"/>
              <a:gd name="connsiteY479" fmla="*/ 3045219 h 4186027"/>
              <a:gd name="connsiteX480" fmla="*/ 4368785 w 6553985"/>
              <a:gd name="connsiteY480" fmla="*/ 3045219 h 4186027"/>
              <a:gd name="connsiteX481" fmla="*/ 4365446 w 6553985"/>
              <a:gd name="connsiteY481" fmla="*/ 3043968 h 4186027"/>
              <a:gd name="connsiteX482" fmla="*/ 4364611 w 6553985"/>
              <a:gd name="connsiteY482" fmla="*/ 3042717 h 4186027"/>
              <a:gd name="connsiteX483" fmla="*/ 4363777 w 6553985"/>
              <a:gd name="connsiteY483" fmla="*/ 3039381 h 4186027"/>
              <a:gd name="connsiteX484" fmla="*/ 4364194 w 6553985"/>
              <a:gd name="connsiteY484" fmla="*/ 3035211 h 4186027"/>
              <a:gd name="connsiteX485" fmla="*/ 4366698 w 6553985"/>
              <a:gd name="connsiteY485" fmla="*/ 3034377 h 4186027"/>
              <a:gd name="connsiteX486" fmla="*/ 4230109 w 6553985"/>
              <a:gd name="connsiteY486" fmla="*/ 3015653 h 4186027"/>
              <a:gd name="connsiteX487" fmla="*/ 4233866 w 6553985"/>
              <a:gd name="connsiteY487" fmla="*/ 3016070 h 4186027"/>
              <a:gd name="connsiteX488" fmla="*/ 4236370 w 6553985"/>
              <a:gd name="connsiteY488" fmla="*/ 3016904 h 4186027"/>
              <a:gd name="connsiteX489" fmla="*/ 4237622 w 6553985"/>
              <a:gd name="connsiteY489" fmla="*/ 3017322 h 4186027"/>
              <a:gd name="connsiteX490" fmla="*/ 4238874 w 6553985"/>
              <a:gd name="connsiteY490" fmla="*/ 3018155 h 4186027"/>
              <a:gd name="connsiteX491" fmla="*/ 4239291 w 6553985"/>
              <a:gd name="connsiteY491" fmla="*/ 3019406 h 4186027"/>
              <a:gd name="connsiteX492" fmla="*/ 4238039 w 6553985"/>
              <a:gd name="connsiteY492" fmla="*/ 3024827 h 4186027"/>
              <a:gd name="connsiteX493" fmla="*/ 4236787 w 6553985"/>
              <a:gd name="connsiteY493" fmla="*/ 3025245 h 4186027"/>
              <a:gd name="connsiteX494" fmla="*/ 4234283 w 6553985"/>
              <a:gd name="connsiteY494" fmla="*/ 3026496 h 4186027"/>
              <a:gd name="connsiteX495" fmla="*/ 4232196 w 6553985"/>
              <a:gd name="connsiteY495" fmla="*/ 3026496 h 4186027"/>
              <a:gd name="connsiteX496" fmla="*/ 4228857 w 6553985"/>
              <a:gd name="connsiteY496" fmla="*/ 3025245 h 4186027"/>
              <a:gd name="connsiteX497" fmla="*/ 4228023 w 6553985"/>
              <a:gd name="connsiteY497" fmla="*/ 3023994 h 4186027"/>
              <a:gd name="connsiteX498" fmla="*/ 4227188 w 6553985"/>
              <a:gd name="connsiteY498" fmla="*/ 3020657 h 4186027"/>
              <a:gd name="connsiteX499" fmla="*/ 4227605 w 6553985"/>
              <a:gd name="connsiteY499" fmla="*/ 3016487 h 4186027"/>
              <a:gd name="connsiteX500" fmla="*/ 4230109 w 6553985"/>
              <a:gd name="connsiteY500" fmla="*/ 3015653 h 4186027"/>
              <a:gd name="connsiteX501" fmla="*/ 648726 w 6553985"/>
              <a:gd name="connsiteY501" fmla="*/ 3015502 h 4186027"/>
              <a:gd name="connsiteX502" fmla="*/ 650813 w 6553985"/>
              <a:gd name="connsiteY502" fmla="*/ 3015918 h 4186027"/>
              <a:gd name="connsiteX503" fmla="*/ 652482 w 6553985"/>
              <a:gd name="connsiteY503" fmla="*/ 3018004 h 4186027"/>
              <a:gd name="connsiteX504" fmla="*/ 653316 w 6553985"/>
              <a:gd name="connsiteY504" fmla="*/ 3019255 h 4186027"/>
              <a:gd name="connsiteX505" fmla="*/ 654151 w 6553985"/>
              <a:gd name="connsiteY505" fmla="*/ 3021757 h 4186027"/>
              <a:gd name="connsiteX506" fmla="*/ 654569 w 6553985"/>
              <a:gd name="connsiteY506" fmla="*/ 3023008 h 4186027"/>
              <a:gd name="connsiteX507" fmla="*/ 654987 w 6553985"/>
              <a:gd name="connsiteY507" fmla="*/ 3024676 h 4186027"/>
              <a:gd name="connsiteX508" fmla="*/ 654987 w 6553985"/>
              <a:gd name="connsiteY508" fmla="*/ 3030932 h 4186027"/>
              <a:gd name="connsiteX509" fmla="*/ 654151 w 6553985"/>
              <a:gd name="connsiteY509" fmla="*/ 3032182 h 4186027"/>
              <a:gd name="connsiteX510" fmla="*/ 653734 w 6553985"/>
              <a:gd name="connsiteY510" fmla="*/ 3033016 h 4186027"/>
              <a:gd name="connsiteX511" fmla="*/ 650395 w 6553985"/>
              <a:gd name="connsiteY511" fmla="*/ 3031765 h 4186027"/>
              <a:gd name="connsiteX512" fmla="*/ 649561 w 6553985"/>
              <a:gd name="connsiteY512" fmla="*/ 3030514 h 4186027"/>
              <a:gd name="connsiteX513" fmla="*/ 648308 w 6553985"/>
              <a:gd name="connsiteY513" fmla="*/ 3029681 h 4186027"/>
              <a:gd name="connsiteX514" fmla="*/ 647891 w 6553985"/>
              <a:gd name="connsiteY514" fmla="*/ 3028430 h 4186027"/>
              <a:gd name="connsiteX515" fmla="*/ 647056 w 6553985"/>
              <a:gd name="connsiteY515" fmla="*/ 3027178 h 4186027"/>
              <a:gd name="connsiteX516" fmla="*/ 646222 w 6553985"/>
              <a:gd name="connsiteY516" fmla="*/ 3024676 h 4186027"/>
              <a:gd name="connsiteX517" fmla="*/ 646639 w 6553985"/>
              <a:gd name="connsiteY517" fmla="*/ 3017169 h 4186027"/>
              <a:gd name="connsiteX518" fmla="*/ 647474 w 6553985"/>
              <a:gd name="connsiteY518" fmla="*/ 3015918 h 4186027"/>
              <a:gd name="connsiteX519" fmla="*/ 648726 w 6553985"/>
              <a:gd name="connsiteY519" fmla="*/ 3015502 h 4186027"/>
              <a:gd name="connsiteX520" fmla="*/ 3966523 w 6553985"/>
              <a:gd name="connsiteY520" fmla="*/ 3010962 h 4186027"/>
              <a:gd name="connsiteX521" fmla="*/ 3970279 w 6553985"/>
              <a:gd name="connsiteY521" fmla="*/ 3011380 h 4186027"/>
              <a:gd name="connsiteX522" fmla="*/ 3972783 w 6553985"/>
              <a:gd name="connsiteY522" fmla="*/ 3012213 h 4186027"/>
              <a:gd name="connsiteX523" fmla="*/ 3974036 w 6553985"/>
              <a:gd name="connsiteY523" fmla="*/ 3012630 h 4186027"/>
              <a:gd name="connsiteX524" fmla="*/ 3975288 w 6553985"/>
              <a:gd name="connsiteY524" fmla="*/ 3013464 h 4186027"/>
              <a:gd name="connsiteX525" fmla="*/ 3975705 w 6553985"/>
              <a:gd name="connsiteY525" fmla="*/ 3014716 h 4186027"/>
              <a:gd name="connsiteX526" fmla="*/ 3974453 w 6553985"/>
              <a:gd name="connsiteY526" fmla="*/ 3020137 h 4186027"/>
              <a:gd name="connsiteX527" fmla="*/ 3973201 w 6553985"/>
              <a:gd name="connsiteY527" fmla="*/ 3020554 h 4186027"/>
              <a:gd name="connsiteX528" fmla="*/ 3970697 w 6553985"/>
              <a:gd name="connsiteY528" fmla="*/ 3021805 h 4186027"/>
              <a:gd name="connsiteX529" fmla="*/ 3968610 w 6553985"/>
              <a:gd name="connsiteY529" fmla="*/ 3021805 h 4186027"/>
              <a:gd name="connsiteX530" fmla="*/ 3965271 w 6553985"/>
              <a:gd name="connsiteY530" fmla="*/ 3020554 h 4186027"/>
              <a:gd name="connsiteX531" fmla="*/ 3964436 w 6553985"/>
              <a:gd name="connsiteY531" fmla="*/ 3019303 h 4186027"/>
              <a:gd name="connsiteX532" fmla="*/ 3963601 w 6553985"/>
              <a:gd name="connsiteY532" fmla="*/ 3015967 h 4186027"/>
              <a:gd name="connsiteX533" fmla="*/ 3964019 w 6553985"/>
              <a:gd name="connsiteY533" fmla="*/ 3011797 h 4186027"/>
              <a:gd name="connsiteX534" fmla="*/ 3966523 w 6553985"/>
              <a:gd name="connsiteY534" fmla="*/ 3010962 h 4186027"/>
              <a:gd name="connsiteX535" fmla="*/ 3197864 w 6553985"/>
              <a:gd name="connsiteY535" fmla="*/ 2999738 h 4186027"/>
              <a:gd name="connsiteX536" fmla="*/ 3201871 w 6553985"/>
              <a:gd name="connsiteY536" fmla="*/ 3003741 h 4186027"/>
              <a:gd name="connsiteX537" fmla="*/ 3197864 w 6553985"/>
              <a:gd name="connsiteY537" fmla="*/ 3007745 h 4186027"/>
              <a:gd name="connsiteX538" fmla="*/ 3193857 w 6553985"/>
              <a:gd name="connsiteY538" fmla="*/ 3003741 h 4186027"/>
              <a:gd name="connsiteX539" fmla="*/ 3197864 w 6553985"/>
              <a:gd name="connsiteY539" fmla="*/ 2999738 h 4186027"/>
              <a:gd name="connsiteX540" fmla="*/ 3116478 w 6553985"/>
              <a:gd name="connsiteY540" fmla="*/ 2993066 h 4186027"/>
              <a:gd name="connsiteX541" fmla="*/ 3120484 w 6553985"/>
              <a:gd name="connsiteY541" fmla="*/ 2997069 h 4186027"/>
              <a:gd name="connsiteX542" fmla="*/ 3116478 w 6553985"/>
              <a:gd name="connsiteY542" fmla="*/ 3001072 h 4186027"/>
              <a:gd name="connsiteX543" fmla="*/ 3112471 w 6553985"/>
              <a:gd name="connsiteY543" fmla="*/ 2997069 h 4186027"/>
              <a:gd name="connsiteX544" fmla="*/ 3116478 w 6553985"/>
              <a:gd name="connsiteY544" fmla="*/ 2993066 h 4186027"/>
              <a:gd name="connsiteX545" fmla="*/ 3497254 w 6553985"/>
              <a:gd name="connsiteY545" fmla="*/ 2988895 h 4186027"/>
              <a:gd name="connsiteX546" fmla="*/ 3501261 w 6553985"/>
              <a:gd name="connsiteY546" fmla="*/ 2992899 h 4186027"/>
              <a:gd name="connsiteX547" fmla="*/ 3497254 w 6553985"/>
              <a:gd name="connsiteY547" fmla="*/ 2996902 h 4186027"/>
              <a:gd name="connsiteX548" fmla="*/ 3493248 w 6553985"/>
              <a:gd name="connsiteY548" fmla="*/ 2992899 h 4186027"/>
              <a:gd name="connsiteX549" fmla="*/ 3497254 w 6553985"/>
              <a:gd name="connsiteY549" fmla="*/ 2988895 h 4186027"/>
              <a:gd name="connsiteX550" fmla="*/ 3857007 w 6553985"/>
              <a:gd name="connsiteY550" fmla="*/ 2982938 h 4186027"/>
              <a:gd name="connsiteX551" fmla="*/ 3860763 w 6553985"/>
              <a:gd name="connsiteY551" fmla="*/ 2983356 h 4186027"/>
              <a:gd name="connsiteX552" fmla="*/ 3863267 w 6553985"/>
              <a:gd name="connsiteY552" fmla="*/ 2984189 h 4186027"/>
              <a:gd name="connsiteX553" fmla="*/ 3864519 w 6553985"/>
              <a:gd name="connsiteY553" fmla="*/ 2984606 h 4186027"/>
              <a:gd name="connsiteX554" fmla="*/ 3865771 w 6553985"/>
              <a:gd name="connsiteY554" fmla="*/ 2985440 h 4186027"/>
              <a:gd name="connsiteX555" fmla="*/ 3866188 w 6553985"/>
              <a:gd name="connsiteY555" fmla="*/ 2986692 h 4186027"/>
              <a:gd name="connsiteX556" fmla="*/ 3864936 w 6553985"/>
              <a:gd name="connsiteY556" fmla="*/ 2992113 h 4186027"/>
              <a:gd name="connsiteX557" fmla="*/ 3863685 w 6553985"/>
              <a:gd name="connsiteY557" fmla="*/ 2992530 h 4186027"/>
              <a:gd name="connsiteX558" fmla="*/ 3861180 w 6553985"/>
              <a:gd name="connsiteY558" fmla="*/ 2993781 h 4186027"/>
              <a:gd name="connsiteX559" fmla="*/ 3859093 w 6553985"/>
              <a:gd name="connsiteY559" fmla="*/ 2993781 h 4186027"/>
              <a:gd name="connsiteX560" fmla="*/ 3855755 w 6553985"/>
              <a:gd name="connsiteY560" fmla="*/ 2992530 h 4186027"/>
              <a:gd name="connsiteX561" fmla="*/ 3854920 w 6553985"/>
              <a:gd name="connsiteY561" fmla="*/ 2991279 h 4186027"/>
              <a:gd name="connsiteX562" fmla="*/ 3854085 w 6553985"/>
              <a:gd name="connsiteY562" fmla="*/ 2987943 h 4186027"/>
              <a:gd name="connsiteX563" fmla="*/ 3854503 w 6553985"/>
              <a:gd name="connsiteY563" fmla="*/ 2983773 h 4186027"/>
              <a:gd name="connsiteX564" fmla="*/ 3857007 w 6553985"/>
              <a:gd name="connsiteY564" fmla="*/ 2982938 h 4186027"/>
              <a:gd name="connsiteX565" fmla="*/ 5003091 w 6553985"/>
              <a:gd name="connsiteY565" fmla="*/ 2980472 h 4186027"/>
              <a:gd name="connsiteX566" fmla="*/ 5006848 w 6553985"/>
              <a:gd name="connsiteY566" fmla="*/ 2980889 h 4186027"/>
              <a:gd name="connsiteX567" fmla="*/ 5009351 w 6553985"/>
              <a:gd name="connsiteY567" fmla="*/ 2981723 h 4186027"/>
              <a:gd name="connsiteX568" fmla="*/ 5010603 w 6553985"/>
              <a:gd name="connsiteY568" fmla="*/ 2982140 h 4186027"/>
              <a:gd name="connsiteX569" fmla="*/ 5011855 w 6553985"/>
              <a:gd name="connsiteY569" fmla="*/ 2982974 h 4186027"/>
              <a:gd name="connsiteX570" fmla="*/ 5012273 w 6553985"/>
              <a:gd name="connsiteY570" fmla="*/ 2984225 h 4186027"/>
              <a:gd name="connsiteX571" fmla="*/ 5011021 w 6553985"/>
              <a:gd name="connsiteY571" fmla="*/ 2989646 h 4186027"/>
              <a:gd name="connsiteX572" fmla="*/ 5009769 w 6553985"/>
              <a:gd name="connsiteY572" fmla="*/ 2990063 h 4186027"/>
              <a:gd name="connsiteX573" fmla="*/ 5007265 w 6553985"/>
              <a:gd name="connsiteY573" fmla="*/ 2991314 h 4186027"/>
              <a:gd name="connsiteX574" fmla="*/ 5005178 w 6553985"/>
              <a:gd name="connsiteY574" fmla="*/ 2991314 h 4186027"/>
              <a:gd name="connsiteX575" fmla="*/ 5001839 w 6553985"/>
              <a:gd name="connsiteY575" fmla="*/ 2990063 h 4186027"/>
              <a:gd name="connsiteX576" fmla="*/ 5001004 w 6553985"/>
              <a:gd name="connsiteY576" fmla="*/ 2988812 h 4186027"/>
              <a:gd name="connsiteX577" fmla="*/ 5000170 w 6553985"/>
              <a:gd name="connsiteY577" fmla="*/ 2985475 h 4186027"/>
              <a:gd name="connsiteX578" fmla="*/ 5000587 w 6553985"/>
              <a:gd name="connsiteY578" fmla="*/ 2981305 h 4186027"/>
              <a:gd name="connsiteX579" fmla="*/ 5003091 w 6553985"/>
              <a:gd name="connsiteY579" fmla="*/ 2980472 h 4186027"/>
              <a:gd name="connsiteX580" fmla="*/ 3105209 w 6553985"/>
              <a:gd name="connsiteY580" fmla="*/ 2969713 h 4186027"/>
              <a:gd name="connsiteX581" fmla="*/ 3109216 w 6553985"/>
              <a:gd name="connsiteY581" fmla="*/ 2973716 h 4186027"/>
              <a:gd name="connsiteX582" fmla="*/ 3105209 w 6553985"/>
              <a:gd name="connsiteY582" fmla="*/ 2977719 h 4186027"/>
              <a:gd name="connsiteX583" fmla="*/ 3101202 w 6553985"/>
              <a:gd name="connsiteY583" fmla="*/ 2973716 h 4186027"/>
              <a:gd name="connsiteX584" fmla="*/ 3105209 w 6553985"/>
              <a:gd name="connsiteY584" fmla="*/ 2969713 h 4186027"/>
              <a:gd name="connsiteX585" fmla="*/ 3508941 w 6553985"/>
              <a:gd name="connsiteY585" fmla="*/ 2968878 h 4186027"/>
              <a:gd name="connsiteX586" fmla="*/ 3512947 w 6553985"/>
              <a:gd name="connsiteY586" fmla="*/ 2972882 h 4186027"/>
              <a:gd name="connsiteX587" fmla="*/ 3508941 w 6553985"/>
              <a:gd name="connsiteY587" fmla="*/ 2976885 h 4186027"/>
              <a:gd name="connsiteX588" fmla="*/ 3504934 w 6553985"/>
              <a:gd name="connsiteY588" fmla="*/ 2972882 h 4186027"/>
              <a:gd name="connsiteX589" fmla="*/ 3508941 w 6553985"/>
              <a:gd name="connsiteY589" fmla="*/ 2968878 h 4186027"/>
              <a:gd name="connsiteX590" fmla="*/ 3037042 w 6553985"/>
              <a:gd name="connsiteY590" fmla="*/ 2964260 h 4186027"/>
              <a:gd name="connsiteX591" fmla="*/ 3040306 w 6553985"/>
              <a:gd name="connsiteY591" fmla="*/ 2966376 h 4186027"/>
              <a:gd name="connsiteX592" fmla="*/ 3045648 w 6553985"/>
              <a:gd name="connsiteY592" fmla="*/ 2974383 h 4186027"/>
              <a:gd name="connsiteX593" fmla="*/ 3053661 w 6553985"/>
              <a:gd name="connsiteY593" fmla="*/ 2979721 h 4186027"/>
              <a:gd name="connsiteX594" fmla="*/ 3057668 w 6553985"/>
              <a:gd name="connsiteY594" fmla="*/ 2981055 h 4186027"/>
              <a:gd name="connsiteX595" fmla="*/ 3065681 w 6553985"/>
              <a:gd name="connsiteY595" fmla="*/ 2985059 h 4186027"/>
              <a:gd name="connsiteX596" fmla="*/ 3072359 w 6553985"/>
              <a:gd name="connsiteY596" fmla="*/ 2990397 h 4186027"/>
              <a:gd name="connsiteX597" fmla="*/ 3077701 w 6553985"/>
              <a:gd name="connsiteY597" fmla="*/ 2994400 h 4186027"/>
              <a:gd name="connsiteX598" fmla="*/ 3081708 w 6553985"/>
              <a:gd name="connsiteY598" fmla="*/ 2997069 h 4186027"/>
              <a:gd name="connsiteX599" fmla="*/ 3084379 w 6553985"/>
              <a:gd name="connsiteY599" fmla="*/ 3001072 h 4186027"/>
              <a:gd name="connsiteX600" fmla="*/ 3085715 w 6553985"/>
              <a:gd name="connsiteY600" fmla="*/ 3005076 h 4186027"/>
              <a:gd name="connsiteX601" fmla="*/ 3089721 w 6553985"/>
              <a:gd name="connsiteY601" fmla="*/ 3007745 h 4186027"/>
              <a:gd name="connsiteX602" fmla="*/ 3092392 w 6553985"/>
              <a:gd name="connsiteY602" fmla="*/ 3015752 h 4186027"/>
              <a:gd name="connsiteX603" fmla="*/ 3095064 w 6553985"/>
              <a:gd name="connsiteY603" fmla="*/ 3019755 h 4186027"/>
              <a:gd name="connsiteX604" fmla="*/ 3093728 w 6553985"/>
              <a:gd name="connsiteY604" fmla="*/ 3021090 h 4186027"/>
              <a:gd name="connsiteX605" fmla="*/ 3081708 w 6553985"/>
              <a:gd name="connsiteY605" fmla="*/ 3018421 h 4186027"/>
              <a:gd name="connsiteX606" fmla="*/ 3073694 w 6553985"/>
              <a:gd name="connsiteY606" fmla="*/ 3015752 h 4186027"/>
              <a:gd name="connsiteX607" fmla="*/ 3067017 w 6553985"/>
              <a:gd name="connsiteY607" fmla="*/ 3009079 h 4186027"/>
              <a:gd name="connsiteX608" fmla="*/ 3060339 w 6553985"/>
              <a:gd name="connsiteY608" fmla="*/ 3002407 h 4186027"/>
              <a:gd name="connsiteX609" fmla="*/ 3057668 w 6553985"/>
              <a:gd name="connsiteY609" fmla="*/ 2998403 h 4186027"/>
              <a:gd name="connsiteX610" fmla="*/ 3053661 w 6553985"/>
              <a:gd name="connsiteY610" fmla="*/ 2995734 h 4186027"/>
              <a:gd name="connsiteX611" fmla="*/ 3048319 w 6553985"/>
              <a:gd name="connsiteY611" fmla="*/ 2990397 h 4186027"/>
              <a:gd name="connsiteX612" fmla="*/ 3046984 w 6553985"/>
              <a:gd name="connsiteY612" fmla="*/ 2986393 h 4186027"/>
              <a:gd name="connsiteX613" fmla="*/ 3038970 w 6553985"/>
              <a:gd name="connsiteY613" fmla="*/ 2981055 h 4186027"/>
              <a:gd name="connsiteX614" fmla="*/ 3037635 w 6553985"/>
              <a:gd name="connsiteY614" fmla="*/ 2977052 h 4186027"/>
              <a:gd name="connsiteX615" fmla="*/ 3033628 w 6553985"/>
              <a:gd name="connsiteY615" fmla="*/ 2969045 h 4186027"/>
              <a:gd name="connsiteX616" fmla="*/ 3037042 w 6553985"/>
              <a:gd name="connsiteY616" fmla="*/ 2964260 h 4186027"/>
              <a:gd name="connsiteX617" fmla="*/ 3093940 w 6553985"/>
              <a:gd name="connsiteY617" fmla="*/ 2962206 h 4186027"/>
              <a:gd name="connsiteX618" fmla="*/ 3097947 w 6553985"/>
              <a:gd name="connsiteY618" fmla="*/ 2966209 h 4186027"/>
              <a:gd name="connsiteX619" fmla="*/ 3093940 w 6553985"/>
              <a:gd name="connsiteY619" fmla="*/ 2970213 h 4186027"/>
              <a:gd name="connsiteX620" fmla="*/ 3089933 w 6553985"/>
              <a:gd name="connsiteY620" fmla="*/ 2966209 h 4186027"/>
              <a:gd name="connsiteX621" fmla="*/ 3093940 w 6553985"/>
              <a:gd name="connsiteY621" fmla="*/ 2962206 h 4186027"/>
              <a:gd name="connsiteX622" fmla="*/ 4308885 w 6553985"/>
              <a:gd name="connsiteY622" fmla="*/ 2958721 h 4186027"/>
              <a:gd name="connsiteX623" fmla="*/ 4312641 w 6553985"/>
              <a:gd name="connsiteY623" fmla="*/ 2959138 h 4186027"/>
              <a:gd name="connsiteX624" fmla="*/ 4315145 w 6553985"/>
              <a:gd name="connsiteY624" fmla="*/ 2959972 h 4186027"/>
              <a:gd name="connsiteX625" fmla="*/ 4316397 w 6553985"/>
              <a:gd name="connsiteY625" fmla="*/ 2960389 h 4186027"/>
              <a:gd name="connsiteX626" fmla="*/ 4317649 w 6553985"/>
              <a:gd name="connsiteY626" fmla="*/ 2961223 h 4186027"/>
              <a:gd name="connsiteX627" fmla="*/ 4318067 w 6553985"/>
              <a:gd name="connsiteY627" fmla="*/ 2962474 h 4186027"/>
              <a:gd name="connsiteX628" fmla="*/ 4316815 w 6553985"/>
              <a:gd name="connsiteY628" fmla="*/ 2967895 h 4186027"/>
              <a:gd name="connsiteX629" fmla="*/ 4315563 w 6553985"/>
              <a:gd name="connsiteY629" fmla="*/ 2968312 h 4186027"/>
              <a:gd name="connsiteX630" fmla="*/ 4313058 w 6553985"/>
              <a:gd name="connsiteY630" fmla="*/ 2969563 h 4186027"/>
              <a:gd name="connsiteX631" fmla="*/ 4310971 w 6553985"/>
              <a:gd name="connsiteY631" fmla="*/ 2969563 h 4186027"/>
              <a:gd name="connsiteX632" fmla="*/ 4307633 w 6553985"/>
              <a:gd name="connsiteY632" fmla="*/ 2968312 h 4186027"/>
              <a:gd name="connsiteX633" fmla="*/ 4306798 w 6553985"/>
              <a:gd name="connsiteY633" fmla="*/ 2967061 h 4186027"/>
              <a:gd name="connsiteX634" fmla="*/ 4305963 w 6553985"/>
              <a:gd name="connsiteY634" fmla="*/ 2963725 h 4186027"/>
              <a:gd name="connsiteX635" fmla="*/ 4306381 w 6553985"/>
              <a:gd name="connsiteY635" fmla="*/ 2959554 h 4186027"/>
              <a:gd name="connsiteX636" fmla="*/ 4308885 w 6553985"/>
              <a:gd name="connsiteY636" fmla="*/ 2958721 h 4186027"/>
              <a:gd name="connsiteX637" fmla="*/ 3162805 w 6553985"/>
              <a:gd name="connsiteY637" fmla="*/ 2951780 h 4186027"/>
              <a:gd name="connsiteX638" fmla="*/ 3166812 w 6553985"/>
              <a:gd name="connsiteY638" fmla="*/ 2955784 h 4186027"/>
              <a:gd name="connsiteX639" fmla="*/ 3162805 w 6553985"/>
              <a:gd name="connsiteY639" fmla="*/ 2959787 h 4186027"/>
              <a:gd name="connsiteX640" fmla="*/ 3158799 w 6553985"/>
              <a:gd name="connsiteY640" fmla="*/ 2955784 h 4186027"/>
              <a:gd name="connsiteX641" fmla="*/ 3162805 w 6553985"/>
              <a:gd name="connsiteY641" fmla="*/ 2951780 h 4186027"/>
              <a:gd name="connsiteX642" fmla="*/ 3895738 w 6553985"/>
              <a:gd name="connsiteY642" fmla="*/ 2948242 h 4186027"/>
              <a:gd name="connsiteX643" fmla="*/ 3899494 w 6553985"/>
              <a:gd name="connsiteY643" fmla="*/ 2948659 h 4186027"/>
              <a:gd name="connsiteX644" fmla="*/ 3901998 w 6553985"/>
              <a:gd name="connsiteY644" fmla="*/ 2949493 h 4186027"/>
              <a:gd name="connsiteX645" fmla="*/ 3903250 w 6553985"/>
              <a:gd name="connsiteY645" fmla="*/ 2949910 h 4186027"/>
              <a:gd name="connsiteX646" fmla="*/ 3904503 w 6553985"/>
              <a:gd name="connsiteY646" fmla="*/ 2950744 h 4186027"/>
              <a:gd name="connsiteX647" fmla="*/ 3904920 w 6553985"/>
              <a:gd name="connsiteY647" fmla="*/ 2951995 h 4186027"/>
              <a:gd name="connsiteX648" fmla="*/ 3903668 w 6553985"/>
              <a:gd name="connsiteY648" fmla="*/ 2957416 h 4186027"/>
              <a:gd name="connsiteX649" fmla="*/ 3902416 w 6553985"/>
              <a:gd name="connsiteY649" fmla="*/ 2957833 h 4186027"/>
              <a:gd name="connsiteX650" fmla="*/ 3899912 w 6553985"/>
              <a:gd name="connsiteY650" fmla="*/ 2959084 h 4186027"/>
              <a:gd name="connsiteX651" fmla="*/ 3897825 w 6553985"/>
              <a:gd name="connsiteY651" fmla="*/ 2959084 h 4186027"/>
              <a:gd name="connsiteX652" fmla="*/ 3894486 w 6553985"/>
              <a:gd name="connsiteY652" fmla="*/ 2957833 h 4186027"/>
              <a:gd name="connsiteX653" fmla="*/ 3893651 w 6553985"/>
              <a:gd name="connsiteY653" fmla="*/ 2956582 h 4186027"/>
              <a:gd name="connsiteX654" fmla="*/ 3892816 w 6553985"/>
              <a:gd name="connsiteY654" fmla="*/ 2953246 h 4186027"/>
              <a:gd name="connsiteX655" fmla="*/ 3893234 w 6553985"/>
              <a:gd name="connsiteY655" fmla="*/ 2949076 h 4186027"/>
              <a:gd name="connsiteX656" fmla="*/ 3895738 w 6553985"/>
              <a:gd name="connsiteY656" fmla="*/ 2948242 h 4186027"/>
              <a:gd name="connsiteX657" fmla="*/ 4241651 w 6553985"/>
              <a:gd name="connsiteY657" fmla="*/ 2946907 h 4186027"/>
              <a:gd name="connsiteX658" fmla="*/ 4245406 w 6553985"/>
              <a:gd name="connsiteY658" fmla="*/ 2947325 h 4186027"/>
              <a:gd name="connsiteX659" fmla="*/ 4247911 w 6553985"/>
              <a:gd name="connsiteY659" fmla="*/ 2948158 h 4186027"/>
              <a:gd name="connsiteX660" fmla="*/ 4249163 w 6553985"/>
              <a:gd name="connsiteY660" fmla="*/ 2948575 h 4186027"/>
              <a:gd name="connsiteX661" fmla="*/ 4250415 w 6553985"/>
              <a:gd name="connsiteY661" fmla="*/ 2949410 h 4186027"/>
              <a:gd name="connsiteX662" fmla="*/ 4250832 w 6553985"/>
              <a:gd name="connsiteY662" fmla="*/ 2950661 h 4186027"/>
              <a:gd name="connsiteX663" fmla="*/ 4249580 w 6553985"/>
              <a:gd name="connsiteY663" fmla="*/ 2956082 h 4186027"/>
              <a:gd name="connsiteX664" fmla="*/ 4248328 w 6553985"/>
              <a:gd name="connsiteY664" fmla="*/ 2956499 h 4186027"/>
              <a:gd name="connsiteX665" fmla="*/ 4245824 w 6553985"/>
              <a:gd name="connsiteY665" fmla="*/ 2957750 h 4186027"/>
              <a:gd name="connsiteX666" fmla="*/ 4243737 w 6553985"/>
              <a:gd name="connsiteY666" fmla="*/ 2957750 h 4186027"/>
              <a:gd name="connsiteX667" fmla="*/ 4240399 w 6553985"/>
              <a:gd name="connsiteY667" fmla="*/ 2956499 h 4186027"/>
              <a:gd name="connsiteX668" fmla="*/ 4239564 w 6553985"/>
              <a:gd name="connsiteY668" fmla="*/ 2955248 h 4186027"/>
              <a:gd name="connsiteX669" fmla="*/ 4238729 w 6553985"/>
              <a:gd name="connsiteY669" fmla="*/ 2951912 h 4186027"/>
              <a:gd name="connsiteX670" fmla="*/ 4239146 w 6553985"/>
              <a:gd name="connsiteY670" fmla="*/ 2947742 h 4186027"/>
              <a:gd name="connsiteX671" fmla="*/ 4241651 w 6553985"/>
              <a:gd name="connsiteY671" fmla="*/ 2946907 h 4186027"/>
              <a:gd name="connsiteX672" fmla="*/ 4366487 w 6553985"/>
              <a:gd name="connsiteY672" fmla="*/ 2942189 h 4186027"/>
              <a:gd name="connsiteX673" fmla="*/ 4370494 w 6553985"/>
              <a:gd name="connsiteY673" fmla="*/ 2946192 h 4186027"/>
              <a:gd name="connsiteX674" fmla="*/ 4366487 w 6553985"/>
              <a:gd name="connsiteY674" fmla="*/ 2950196 h 4186027"/>
              <a:gd name="connsiteX675" fmla="*/ 4362481 w 6553985"/>
              <a:gd name="connsiteY675" fmla="*/ 2946192 h 4186027"/>
              <a:gd name="connsiteX676" fmla="*/ 4366487 w 6553985"/>
              <a:gd name="connsiteY676" fmla="*/ 2942189 h 4186027"/>
              <a:gd name="connsiteX677" fmla="*/ 3026744 w 6553985"/>
              <a:gd name="connsiteY677" fmla="*/ 2940103 h 4186027"/>
              <a:gd name="connsiteX678" fmla="*/ 3030752 w 6553985"/>
              <a:gd name="connsiteY678" fmla="*/ 2944107 h 4186027"/>
              <a:gd name="connsiteX679" fmla="*/ 3026744 w 6553985"/>
              <a:gd name="connsiteY679" fmla="*/ 2948110 h 4186027"/>
              <a:gd name="connsiteX680" fmla="*/ 3022737 w 6553985"/>
              <a:gd name="connsiteY680" fmla="*/ 2944107 h 4186027"/>
              <a:gd name="connsiteX681" fmla="*/ 3026744 w 6553985"/>
              <a:gd name="connsiteY681" fmla="*/ 2940103 h 4186027"/>
              <a:gd name="connsiteX682" fmla="*/ 3156128 w 6553985"/>
              <a:gd name="connsiteY682" fmla="*/ 2937602 h 4186027"/>
              <a:gd name="connsiteX683" fmla="*/ 3160134 w 6553985"/>
              <a:gd name="connsiteY683" fmla="*/ 2941605 h 4186027"/>
              <a:gd name="connsiteX684" fmla="*/ 3156128 w 6553985"/>
              <a:gd name="connsiteY684" fmla="*/ 2945609 h 4186027"/>
              <a:gd name="connsiteX685" fmla="*/ 3152121 w 6553985"/>
              <a:gd name="connsiteY685" fmla="*/ 2941605 h 4186027"/>
              <a:gd name="connsiteX686" fmla="*/ 3156128 w 6553985"/>
              <a:gd name="connsiteY686" fmla="*/ 2937602 h 4186027"/>
              <a:gd name="connsiteX687" fmla="*/ 4280540 w 6553985"/>
              <a:gd name="connsiteY687" fmla="*/ 2936035 h 4186027"/>
              <a:gd name="connsiteX688" fmla="*/ 4284296 w 6553985"/>
              <a:gd name="connsiteY688" fmla="*/ 2936451 h 4186027"/>
              <a:gd name="connsiteX689" fmla="*/ 4286800 w 6553985"/>
              <a:gd name="connsiteY689" fmla="*/ 2937286 h 4186027"/>
              <a:gd name="connsiteX690" fmla="*/ 4288052 w 6553985"/>
              <a:gd name="connsiteY690" fmla="*/ 2937702 h 4186027"/>
              <a:gd name="connsiteX691" fmla="*/ 4289304 w 6553985"/>
              <a:gd name="connsiteY691" fmla="*/ 2938537 h 4186027"/>
              <a:gd name="connsiteX692" fmla="*/ 4289722 w 6553985"/>
              <a:gd name="connsiteY692" fmla="*/ 2939788 h 4186027"/>
              <a:gd name="connsiteX693" fmla="*/ 4288470 w 6553985"/>
              <a:gd name="connsiteY693" fmla="*/ 2945209 h 4186027"/>
              <a:gd name="connsiteX694" fmla="*/ 4287218 w 6553985"/>
              <a:gd name="connsiteY694" fmla="*/ 2945626 h 4186027"/>
              <a:gd name="connsiteX695" fmla="*/ 4284713 w 6553985"/>
              <a:gd name="connsiteY695" fmla="*/ 2946877 h 4186027"/>
              <a:gd name="connsiteX696" fmla="*/ 4282626 w 6553985"/>
              <a:gd name="connsiteY696" fmla="*/ 2946877 h 4186027"/>
              <a:gd name="connsiteX697" fmla="*/ 4279288 w 6553985"/>
              <a:gd name="connsiteY697" fmla="*/ 2945626 h 4186027"/>
              <a:gd name="connsiteX698" fmla="*/ 4278453 w 6553985"/>
              <a:gd name="connsiteY698" fmla="*/ 2944375 h 4186027"/>
              <a:gd name="connsiteX699" fmla="*/ 4277618 w 6553985"/>
              <a:gd name="connsiteY699" fmla="*/ 2941038 h 4186027"/>
              <a:gd name="connsiteX700" fmla="*/ 4278036 w 6553985"/>
              <a:gd name="connsiteY700" fmla="*/ 2936868 h 4186027"/>
              <a:gd name="connsiteX701" fmla="*/ 4280540 w 6553985"/>
              <a:gd name="connsiteY701" fmla="*/ 2936035 h 4186027"/>
              <a:gd name="connsiteX702" fmla="*/ 3638046 w 6553985"/>
              <a:gd name="connsiteY702" fmla="*/ 2934404 h 4186027"/>
              <a:gd name="connsiteX703" fmla="*/ 3642052 w 6553985"/>
              <a:gd name="connsiteY703" fmla="*/ 2938408 h 4186027"/>
              <a:gd name="connsiteX704" fmla="*/ 3638046 w 6553985"/>
              <a:gd name="connsiteY704" fmla="*/ 2942411 h 4186027"/>
              <a:gd name="connsiteX705" fmla="*/ 3634039 w 6553985"/>
              <a:gd name="connsiteY705" fmla="*/ 2938408 h 4186027"/>
              <a:gd name="connsiteX706" fmla="*/ 3638046 w 6553985"/>
              <a:gd name="connsiteY706" fmla="*/ 2934404 h 4186027"/>
              <a:gd name="connsiteX707" fmla="*/ 3854336 w 6553985"/>
              <a:gd name="connsiteY707" fmla="*/ 2924221 h 4186027"/>
              <a:gd name="connsiteX708" fmla="*/ 3858091 w 6553985"/>
              <a:gd name="connsiteY708" fmla="*/ 2924639 h 4186027"/>
              <a:gd name="connsiteX709" fmla="*/ 3860596 w 6553985"/>
              <a:gd name="connsiteY709" fmla="*/ 2925472 h 4186027"/>
              <a:gd name="connsiteX710" fmla="*/ 3861848 w 6553985"/>
              <a:gd name="connsiteY710" fmla="*/ 2925889 h 4186027"/>
              <a:gd name="connsiteX711" fmla="*/ 3863100 w 6553985"/>
              <a:gd name="connsiteY711" fmla="*/ 2926723 h 4186027"/>
              <a:gd name="connsiteX712" fmla="*/ 3863517 w 6553985"/>
              <a:gd name="connsiteY712" fmla="*/ 2927974 h 4186027"/>
              <a:gd name="connsiteX713" fmla="*/ 3862265 w 6553985"/>
              <a:gd name="connsiteY713" fmla="*/ 2933396 h 4186027"/>
              <a:gd name="connsiteX714" fmla="*/ 3861014 w 6553985"/>
              <a:gd name="connsiteY714" fmla="*/ 2933812 h 4186027"/>
              <a:gd name="connsiteX715" fmla="*/ 3858509 w 6553985"/>
              <a:gd name="connsiteY715" fmla="*/ 2935064 h 4186027"/>
              <a:gd name="connsiteX716" fmla="*/ 3856422 w 6553985"/>
              <a:gd name="connsiteY716" fmla="*/ 2935064 h 4186027"/>
              <a:gd name="connsiteX717" fmla="*/ 3853084 w 6553985"/>
              <a:gd name="connsiteY717" fmla="*/ 2933812 h 4186027"/>
              <a:gd name="connsiteX718" fmla="*/ 3852249 w 6553985"/>
              <a:gd name="connsiteY718" fmla="*/ 2932561 h 4186027"/>
              <a:gd name="connsiteX719" fmla="*/ 3851414 w 6553985"/>
              <a:gd name="connsiteY719" fmla="*/ 2929226 h 4186027"/>
              <a:gd name="connsiteX720" fmla="*/ 3851831 w 6553985"/>
              <a:gd name="connsiteY720" fmla="*/ 2925055 h 4186027"/>
              <a:gd name="connsiteX721" fmla="*/ 3854336 w 6553985"/>
              <a:gd name="connsiteY721" fmla="*/ 2924221 h 4186027"/>
              <a:gd name="connsiteX722" fmla="*/ 2911134 w 6553985"/>
              <a:gd name="connsiteY722" fmla="*/ 2923005 h 4186027"/>
              <a:gd name="connsiteX723" fmla="*/ 2915140 w 6553985"/>
              <a:gd name="connsiteY723" fmla="*/ 2927009 h 4186027"/>
              <a:gd name="connsiteX724" fmla="*/ 2911134 w 6553985"/>
              <a:gd name="connsiteY724" fmla="*/ 2931013 h 4186027"/>
              <a:gd name="connsiteX725" fmla="*/ 2907127 w 6553985"/>
              <a:gd name="connsiteY725" fmla="*/ 2927009 h 4186027"/>
              <a:gd name="connsiteX726" fmla="*/ 2911134 w 6553985"/>
              <a:gd name="connsiteY726" fmla="*/ 2923005 h 4186027"/>
              <a:gd name="connsiteX727" fmla="*/ 3535652 w 6553985"/>
              <a:gd name="connsiteY727" fmla="*/ 2907715 h 4186027"/>
              <a:gd name="connsiteX728" fmla="*/ 3539659 w 6553985"/>
              <a:gd name="connsiteY728" fmla="*/ 2911718 h 4186027"/>
              <a:gd name="connsiteX729" fmla="*/ 3535652 w 6553985"/>
              <a:gd name="connsiteY729" fmla="*/ 2915721 h 4186027"/>
              <a:gd name="connsiteX730" fmla="*/ 3531645 w 6553985"/>
              <a:gd name="connsiteY730" fmla="*/ 2911718 h 4186027"/>
              <a:gd name="connsiteX731" fmla="*/ 3535652 w 6553985"/>
              <a:gd name="connsiteY731" fmla="*/ 2907715 h 4186027"/>
              <a:gd name="connsiteX732" fmla="*/ 3008798 w 6553985"/>
              <a:gd name="connsiteY732" fmla="*/ 2888809 h 4186027"/>
              <a:gd name="connsiteX733" fmla="*/ 3012804 w 6553985"/>
              <a:gd name="connsiteY733" fmla="*/ 2892813 h 4186027"/>
              <a:gd name="connsiteX734" fmla="*/ 3008798 w 6553985"/>
              <a:gd name="connsiteY734" fmla="*/ 2896816 h 4186027"/>
              <a:gd name="connsiteX735" fmla="*/ 3004791 w 6553985"/>
              <a:gd name="connsiteY735" fmla="*/ 2892813 h 4186027"/>
              <a:gd name="connsiteX736" fmla="*/ 3008798 w 6553985"/>
              <a:gd name="connsiteY736" fmla="*/ 2888809 h 4186027"/>
              <a:gd name="connsiteX737" fmla="*/ 4256342 w 6553985"/>
              <a:gd name="connsiteY737" fmla="*/ 2888190 h 4186027"/>
              <a:gd name="connsiteX738" fmla="*/ 4260098 w 6553985"/>
              <a:gd name="connsiteY738" fmla="*/ 2888607 h 4186027"/>
              <a:gd name="connsiteX739" fmla="*/ 4262602 w 6553985"/>
              <a:gd name="connsiteY739" fmla="*/ 2889441 h 4186027"/>
              <a:gd name="connsiteX740" fmla="*/ 4263854 w 6553985"/>
              <a:gd name="connsiteY740" fmla="*/ 2889858 h 4186027"/>
              <a:gd name="connsiteX741" fmla="*/ 4265106 w 6553985"/>
              <a:gd name="connsiteY741" fmla="*/ 2890692 h 4186027"/>
              <a:gd name="connsiteX742" fmla="*/ 4265523 w 6553985"/>
              <a:gd name="connsiteY742" fmla="*/ 2891944 h 4186027"/>
              <a:gd name="connsiteX743" fmla="*/ 4264271 w 6553985"/>
              <a:gd name="connsiteY743" fmla="*/ 2897365 h 4186027"/>
              <a:gd name="connsiteX744" fmla="*/ 4263020 w 6553985"/>
              <a:gd name="connsiteY744" fmla="*/ 2897782 h 4186027"/>
              <a:gd name="connsiteX745" fmla="*/ 4260515 w 6553985"/>
              <a:gd name="connsiteY745" fmla="*/ 2899033 h 4186027"/>
              <a:gd name="connsiteX746" fmla="*/ 4258428 w 6553985"/>
              <a:gd name="connsiteY746" fmla="*/ 2899033 h 4186027"/>
              <a:gd name="connsiteX747" fmla="*/ 4255090 w 6553985"/>
              <a:gd name="connsiteY747" fmla="*/ 2897782 h 4186027"/>
              <a:gd name="connsiteX748" fmla="*/ 4254255 w 6553985"/>
              <a:gd name="connsiteY748" fmla="*/ 2896531 h 4186027"/>
              <a:gd name="connsiteX749" fmla="*/ 4253420 w 6553985"/>
              <a:gd name="connsiteY749" fmla="*/ 2893194 h 4186027"/>
              <a:gd name="connsiteX750" fmla="*/ 4253838 w 6553985"/>
              <a:gd name="connsiteY750" fmla="*/ 2889024 h 4186027"/>
              <a:gd name="connsiteX751" fmla="*/ 4256342 w 6553985"/>
              <a:gd name="connsiteY751" fmla="*/ 2888190 h 4186027"/>
              <a:gd name="connsiteX752" fmla="*/ 3131503 w 6553985"/>
              <a:gd name="connsiteY752" fmla="*/ 2886307 h 4186027"/>
              <a:gd name="connsiteX753" fmla="*/ 3135509 w 6553985"/>
              <a:gd name="connsiteY753" fmla="*/ 2890310 h 4186027"/>
              <a:gd name="connsiteX754" fmla="*/ 3131503 w 6553985"/>
              <a:gd name="connsiteY754" fmla="*/ 2894314 h 4186027"/>
              <a:gd name="connsiteX755" fmla="*/ 3127496 w 6553985"/>
              <a:gd name="connsiteY755" fmla="*/ 2890310 h 4186027"/>
              <a:gd name="connsiteX756" fmla="*/ 3131503 w 6553985"/>
              <a:gd name="connsiteY756" fmla="*/ 2886307 h 4186027"/>
              <a:gd name="connsiteX757" fmla="*/ 4194906 w 6553985"/>
              <a:gd name="connsiteY757" fmla="*/ 2884187 h 4186027"/>
              <a:gd name="connsiteX758" fmla="*/ 4198661 w 6553985"/>
              <a:gd name="connsiteY758" fmla="*/ 2884604 h 4186027"/>
              <a:gd name="connsiteX759" fmla="*/ 4201166 w 6553985"/>
              <a:gd name="connsiteY759" fmla="*/ 2885438 h 4186027"/>
              <a:gd name="connsiteX760" fmla="*/ 4202418 w 6553985"/>
              <a:gd name="connsiteY760" fmla="*/ 2885855 h 4186027"/>
              <a:gd name="connsiteX761" fmla="*/ 4203670 w 6553985"/>
              <a:gd name="connsiteY761" fmla="*/ 2886689 h 4186027"/>
              <a:gd name="connsiteX762" fmla="*/ 4204087 w 6553985"/>
              <a:gd name="connsiteY762" fmla="*/ 2887940 h 4186027"/>
              <a:gd name="connsiteX763" fmla="*/ 4202835 w 6553985"/>
              <a:gd name="connsiteY763" fmla="*/ 2893361 h 4186027"/>
              <a:gd name="connsiteX764" fmla="*/ 4201584 w 6553985"/>
              <a:gd name="connsiteY764" fmla="*/ 2893778 h 4186027"/>
              <a:gd name="connsiteX765" fmla="*/ 4199079 w 6553985"/>
              <a:gd name="connsiteY765" fmla="*/ 2895029 h 4186027"/>
              <a:gd name="connsiteX766" fmla="*/ 4196992 w 6553985"/>
              <a:gd name="connsiteY766" fmla="*/ 2895029 h 4186027"/>
              <a:gd name="connsiteX767" fmla="*/ 4193654 w 6553985"/>
              <a:gd name="connsiteY767" fmla="*/ 2893778 h 4186027"/>
              <a:gd name="connsiteX768" fmla="*/ 4192819 w 6553985"/>
              <a:gd name="connsiteY768" fmla="*/ 2892527 h 4186027"/>
              <a:gd name="connsiteX769" fmla="*/ 4191984 w 6553985"/>
              <a:gd name="connsiteY769" fmla="*/ 2889191 h 4186027"/>
              <a:gd name="connsiteX770" fmla="*/ 4192401 w 6553985"/>
              <a:gd name="connsiteY770" fmla="*/ 2885021 h 4186027"/>
              <a:gd name="connsiteX771" fmla="*/ 4194906 w 6553985"/>
              <a:gd name="connsiteY771" fmla="*/ 2884187 h 4186027"/>
              <a:gd name="connsiteX772" fmla="*/ 4217610 w 6553985"/>
              <a:gd name="connsiteY772" fmla="*/ 2878849 h 4186027"/>
              <a:gd name="connsiteX773" fmla="*/ 4221366 w 6553985"/>
              <a:gd name="connsiteY773" fmla="*/ 2879266 h 4186027"/>
              <a:gd name="connsiteX774" fmla="*/ 4223870 w 6553985"/>
              <a:gd name="connsiteY774" fmla="*/ 2880100 h 4186027"/>
              <a:gd name="connsiteX775" fmla="*/ 4225123 w 6553985"/>
              <a:gd name="connsiteY775" fmla="*/ 2880517 h 4186027"/>
              <a:gd name="connsiteX776" fmla="*/ 4226375 w 6553985"/>
              <a:gd name="connsiteY776" fmla="*/ 2881351 h 4186027"/>
              <a:gd name="connsiteX777" fmla="*/ 4226792 w 6553985"/>
              <a:gd name="connsiteY777" fmla="*/ 2882602 h 4186027"/>
              <a:gd name="connsiteX778" fmla="*/ 4225540 w 6553985"/>
              <a:gd name="connsiteY778" fmla="*/ 2888023 h 4186027"/>
              <a:gd name="connsiteX779" fmla="*/ 4224288 w 6553985"/>
              <a:gd name="connsiteY779" fmla="*/ 2888440 h 4186027"/>
              <a:gd name="connsiteX780" fmla="*/ 4221784 w 6553985"/>
              <a:gd name="connsiteY780" fmla="*/ 2889692 h 4186027"/>
              <a:gd name="connsiteX781" fmla="*/ 4219697 w 6553985"/>
              <a:gd name="connsiteY781" fmla="*/ 2889692 h 4186027"/>
              <a:gd name="connsiteX782" fmla="*/ 4216358 w 6553985"/>
              <a:gd name="connsiteY782" fmla="*/ 2888440 h 4186027"/>
              <a:gd name="connsiteX783" fmla="*/ 4215523 w 6553985"/>
              <a:gd name="connsiteY783" fmla="*/ 2887189 h 4186027"/>
              <a:gd name="connsiteX784" fmla="*/ 4214688 w 6553985"/>
              <a:gd name="connsiteY784" fmla="*/ 2883853 h 4186027"/>
              <a:gd name="connsiteX785" fmla="*/ 4215106 w 6553985"/>
              <a:gd name="connsiteY785" fmla="*/ 2879683 h 4186027"/>
              <a:gd name="connsiteX786" fmla="*/ 4217610 w 6553985"/>
              <a:gd name="connsiteY786" fmla="*/ 2878849 h 4186027"/>
              <a:gd name="connsiteX787" fmla="*/ 3349073 w 6553985"/>
              <a:gd name="connsiteY787" fmla="*/ 2867875 h 4186027"/>
              <a:gd name="connsiteX788" fmla="*/ 3356585 w 6553985"/>
              <a:gd name="connsiteY788" fmla="*/ 2868709 h 4186027"/>
              <a:gd name="connsiteX789" fmla="*/ 3357837 w 6553985"/>
              <a:gd name="connsiteY789" fmla="*/ 2869126 h 4186027"/>
              <a:gd name="connsiteX790" fmla="*/ 3360341 w 6553985"/>
              <a:gd name="connsiteY790" fmla="*/ 2870794 h 4186027"/>
              <a:gd name="connsiteX791" fmla="*/ 3361593 w 6553985"/>
              <a:gd name="connsiteY791" fmla="*/ 2871628 h 4186027"/>
              <a:gd name="connsiteX792" fmla="*/ 3362428 w 6553985"/>
              <a:gd name="connsiteY792" fmla="*/ 2874130 h 4186027"/>
              <a:gd name="connsiteX793" fmla="*/ 3362846 w 6553985"/>
              <a:gd name="connsiteY793" fmla="*/ 2875381 h 4186027"/>
              <a:gd name="connsiteX794" fmla="*/ 3361176 w 6553985"/>
              <a:gd name="connsiteY794" fmla="*/ 2879968 h 4186027"/>
              <a:gd name="connsiteX795" fmla="*/ 3359924 w 6553985"/>
              <a:gd name="connsiteY795" fmla="*/ 2880385 h 4186027"/>
              <a:gd name="connsiteX796" fmla="*/ 3356168 w 6553985"/>
              <a:gd name="connsiteY796" fmla="*/ 2882054 h 4186027"/>
              <a:gd name="connsiteX797" fmla="*/ 3355333 w 6553985"/>
              <a:gd name="connsiteY797" fmla="*/ 2882471 h 4186027"/>
              <a:gd name="connsiteX798" fmla="*/ 3349073 w 6553985"/>
              <a:gd name="connsiteY798" fmla="*/ 2880803 h 4186027"/>
              <a:gd name="connsiteX799" fmla="*/ 3346568 w 6553985"/>
              <a:gd name="connsiteY799" fmla="*/ 2879968 h 4186027"/>
              <a:gd name="connsiteX800" fmla="*/ 3345316 w 6553985"/>
              <a:gd name="connsiteY800" fmla="*/ 2879551 h 4186027"/>
              <a:gd name="connsiteX801" fmla="*/ 3344481 w 6553985"/>
              <a:gd name="connsiteY801" fmla="*/ 2878300 h 4186027"/>
              <a:gd name="connsiteX802" fmla="*/ 3343229 w 6553985"/>
              <a:gd name="connsiteY802" fmla="*/ 2877883 h 4186027"/>
              <a:gd name="connsiteX803" fmla="*/ 3341977 w 6553985"/>
              <a:gd name="connsiteY803" fmla="*/ 2877049 h 4186027"/>
              <a:gd name="connsiteX804" fmla="*/ 3340308 w 6553985"/>
              <a:gd name="connsiteY804" fmla="*/ 2873296 h 4186027"/>
              <a:gd name="connsiteX805" fmla="*/ 3341560 w 6553985"/>
              <a:gd name="connsiteY805" fmla="*/ 2870794 h 4186027"/>
              <a:gd name="connsiteX806" fmla="*/ 3342812 w 6553985"/>
              <a:gd name="connsiteY806" fmla="*/ 2870377 h 4186027"/>
              <a:gd name="connsiteX807" fmla="*/ 3344064 w 6553985"/>
              <a:gd name="connsiteY807" fmla="*/ 2869543 h 4186027"/>
              <a:gd name="connsiteX808" fmla="*/ 3346568 w 6553985"/>
              <a:gd name="connsiteY808" fmla="*/ 2868709 h 4186027"/>
              <a:gd name="connsiteX809" fmla="*/ 3347821 w 6553985"/>
              <a:gd name="connsiteY809" fmla="*/ 2868292 h 4186027"/>
              <a:gd name="connsiteX810" fmla="*/ 4262980 w 6553985"/>
              <a:gd name="connsiteY810" fmla="*/ 2858784 h 4186027"/>
              <a:gd name="connsiteX811" fmla="*/ 4266987 w 6553985"/>
              <a:gd name="connsiteY811" fmla="*/ 2862787 h 4186027"/>
              <a:gd name="connsiteX812" fmla="*/ 4262980 w 6553985"/>
              <a:gd name="connsiteY812" fmla="*/ 2866791 h 4186027"/>
              <a:gd name="connsiteX813" fmla="*/ 4258974 w 6553985"/>
              <a:gd name="connsiteY813" fmla="*/ 2862787 h 4186027"/>
              <a:gd name="connsiteX814" fmla="*/ 4262980 w 6553985"/>
              <a:gd name="connsiteY814" fmla="*/ 2858784 h 4186027"/>
              <a:gd name="connsiteX815" fmla="*/ 3135677 w 6553985"/>
              <a:gd name="connsiteY815" fmla="*/ 2857115 h 4186027"/>
              <a:gd name="connsiteX816" fmla="*/ 3139684 w 6553985"/>
              <a:gd name="connsiteY816" fmla="*/ 2861119 h 4186027"/>
              <a:gd name="connsiteX817" fmla="*/ 3135677 w 6553985"/>
              <a:gd name="connsiteY817" fmla="*/ 2865122 h 4186027"/>
              <a:gd name="connsiteX818" fmla="*/ 3131670 w 6553985"/>
              <a:gd name="connsiteY818" fmla="*/ 2861119 h 4186027"/>
              <a:gd name="connsiteX819" fmla="*/ 3135677 w 6553985"/>
              <a:gd name="connsiteY819" fmla="*/ 2857115 h 4186027"/>
              <a:gd name="connsiteX820" fmla="*/ 4318629 w 6553985"/>
              <a:gd name="connsiteY820" fmla="*/ 2856560 h 4186027"/>
              <a:gd name="connsiteX821" fmla="*/ 4322636 w 6553985"/>
              <a:gd name="connsiteY821" fmla="*/ 2860563 h 4186027"/>
              <a:gd name="connsiteX822" fmla="*/ 4318629 w 6553985"/>
              <a:gd name="connsiteY822" fmla="*/ 2864566 h 4186027"/>
              <a:gd name="connsiteX823" fmla="*/ 4314622 w 6553985"/>
              <a:gd name="connsiteY823" fmla="*/ 2860563 h 4186027"/>
              <a:gd name="connsiteX824" fmla="*/ 4318629 w 6553985"/>
              <a:gd name="connsiteY824" fmla="*/ 2856560 h 4186027"/>
              <a:gd name="connsiteX825" fmla="*/ 4174872 w 6553985"/>
              <a:gd name="connsiteY825" fmla="*/ 2850825 h 4186027"/>
              <a:gd name="connsiteX826" fmla="*/ 4178628 w 6553985"/>
              <a:gd name="connsiteY826" fmla="*/ 2851242 h 4186027"/>
              <a:gd name="connsiteX827" fmla="*/ 4181132 w 6553985"/>
              <a:gd name="connsiteY827" fmla="*/ 2852076 h 4186027"/>
              <a:gd name="connsiteX828" fmla="*/ 4182384 w 6553985"/>
              <a:gd name="connsiteY828" fmla="*/ 2852493 h 4186027"/>
              <a:gd name="connsiteX829" fmla="*/ 4183636 w 6553985"/>
              <a:gd name="connsiteY829" fmla="*/ 2853327 h 4186027"/>
              <a:gd name="connsiteX830" fmla="*/ 4184054 w 6553985"/>
              <a:gd name="connsiteY830" fmla="*/ 2854578 h 4186027"/>
              <a:gd name="connsiteX831" fmla="*/ 4182801 w 6553985"/>
              <a:gd name="connsiteY831" fmla="*/ 2859999 h 4186027"/>
              <a:gd name="connsiteX832" fmla="*/ 4181550 w 6553985"/>
              <a:gd name="connsiteY832" fmla="*/ 2860416 h 4186027"/>
              <a:gd name="connsiteX833" fmla="*/ 4179046 w 6553985"/>
              <a:gd name="connsiteY833" fmla="*/ 2861668 h 4186027"/>
              <a:gd name="connsiteX834" fmla="*/ 4176959 w 6553985"/>
              <a:gd name="connsiteY834" fmla="*/ 2861668 h 4186027"/>
              <a:gd name="connsiteX835" fmla="*/ 4173620 w 6553985"/>
              <a:gd name="connsiteY835" fmla="*/ 2860416 h 4186027"/>
              <a:gd name="connsiteX836" fmla="*/ 4172785 w 6553985"/>
              <a:gd name="connsiteY836" fmla="*/ 2859165 h 4186027"/>
              <a:gd name="connsiteX837" fmla="*/ 4171950 w 6553985"/>
              <a:gd name="connsiteY837" fmla="*/ 2855829 h 4186027"/>
              <a:gd name="connsiteX838" fmla="*/ 4172368 w 6553985"/>
              <a:gd name="connsiteY838" fmla="*/ 2851659 h 4186027"/>
              <a:gd name="connsiteX839" fmla="*/ 4174872 w 6553985"/>
              <a:gd name="connsiteY839" fmla="*/ 2850825 h 4186027"/>
              <a:gd name="connsiteX840" fmla="*/ 4150832 w 6553985"/>
              <a:gd name="connsiteY840" fmla="*/ 2850825 h 4186027"/>
              <a:gd name="connsiteX841" fmla="*/ 4154588 w 6553985"/>
              <a:gd name="connsiteY841" fmla="*/ 2851242 h 4186027"/>
              <a:gd name="connsiteX842" fmla="*/ 4157092 w 6553985"/>
              <a:gd name="connsiteY842" fmla="*/ 2852076 h 4186027"/>
              <a:gd name="connsiteX843" fmla="*/ 4158344 w 6553985"/>
              <a:gd name="connsiteY843" fmla="*/ 2852493 h 4186027"/>
              <a:gd name="connsiteX844" fmla="*/ 4159596 w 6553985"/>
              <a:gd name="connsiteY844" fmla="*/ 2853327 h 4186027"/>
              <a:gd name="connsiteX845" fmla="*/ 4160013 w 6553985"/>
              <a:gd name="connsiteY845" fmla="*/ 2854578 h 4186027"/>
              <a:gd name="connsiteX846" fmla="*/ 4158761 w 6553985"/>
              <a:gd name="connsiteY846" fmla="*/ 2859999 h 4186027"/>
              <a:gd name="connsiteX847" fmla="*/ 4157510 w 6553985"/>
              <a:gd name="connsiteY847" fmla="*/ 2860416 h 4186027"/>
              <a:gd name="connsiteX848" fmla="*/ 4155006 w 6553985"/>
              <a:gd name="connsiteY848" fmla="*/ 2861668 h 4186027"/>
              <a:gd name="connsiteX849" fmla="*/ 4152918 w 6553985"/>
              <a:gd name="connsiteY849" fmla="*/ 2861668 h 4186027"/>
              <a:gd name="connsiteX850" fmla="*/ 4149580 w 6553985"/>
              <a:gd name="connsiteY850" fmla="*/ 2860416 h 4186027"/>
              <a:gd name="connsiteX851" fmla="*/ 4148745 w 6553985"/>
              <a:gd name="connsiteY851" fmla="*/ 2859165 h 4186027"/>
              <a:gd name="connsiteX852" fmla="*/ 4147910 w 6553985"/>
              <a:gd name="connsiteY852" fmla="*/ 2855829 h 4186027"/>
              <a:gd name="connsiteX853" fmla="*/ 4148328 w 6553985"/>
              <a:gd name="connsiteY853" fmla="*/ 2851659 h 4186027"/>
              <a:gd name="connsiteX854" fmla="*/ 4150832 w 6553985"/>
              <a:gd name="connsiteY854" fmla="*/ 2850825 h 4186027"/>
              <a:gd name="connsiteX855" fmla="*/ 3118982 w 6553985"/>
              <a:gd name="connsiteY855" fmla="*/ 2848775 h 4186027"/>
              <a:gd name="connsiteX856" fmla="*/ 3122989 w 6553985"/>
              <a:gd name="connsiteY856" fmla="*/ 2852778 h 4186027"/>
              <a:gd name="connsiteX857" fmla="*/ 3118982 w 6553985"/>
              <a:gd name="connsiteY857" fmla="*/ 2856782 h 4186027"/>
              <a:gd name="connsiteX858" fmla="*/ 3114975 w 6553985"/>
              <a:gd name="connsiteY858" fmla="*/ 2852778 h 4186027"/>
              <a:gd name="connsiteX859" fmla="*/ 3118982 w 6553985"/>
              <a:gd name="connsiteY859" fmla="*/ 2848775 h 4186027"/>
              <a:gd name="connsiteX860" fmla="*/ 3384548 w 6553985"/>
              <a:gd name="connsiteY860" fmla="*/ 2847023 h 4186027"/>
              <a:gd name="connsiteX861" fmla="*/ 3392061 w 6553985"/>
              <a:gd name="connsiteY861" fmla="*/ 2847441 h 4186027"/>
              <a:gd name="connsiteX862" fmla="*/ 3393313 w 6553985"/>
              <a:gd name="connsiteY862" fmla="*/ 2847858 h 4186027"/>
              <a:gd name="connsiteX863" fmla="*/ 3394148 w 6553985"/>
              <a:gd name="connsiteY863" fmla="*/ 2849109 h 4186027"/>
              <a:gd name="connsiteX864" fmla="*/ 3395400 w 6553985"/>
              <a:gd name="connsiteY864" fmla="*/ 2849943 h 4186027"/>
              <a:gd name="connsiteX865" fmla="*/ 3395818 w 6553985"/>
              <a:gd name="connsiteY865" fmla="*/ 2851194 h 4186027"/>
              <a:gd name="connsiteX866" fmla="*/ 3396652 w 6553985"/>
              <a:gd name="connsiteY866" fmla="*/ 2852445 h 4186027"/>
              <a:gd name="connsiteX867" fmla="*/ 3396235 w 6553985"/>
              <a:gd name="connsiteY867" fmla="*/ 2857032 h 4186027"/>
              <a:gd name="connsiteX868" fmla="*/ 3393313 w 6553985"/>
              <a:gd name="connsiteY868" fmla="*/ 2860368 h 4186027"/>
              <a:gd name="connsiteX869" fmla="*/ 3390809 w 6553985"/>
              <a:gd name="connsiteY869" fmla="*/ 2861202 h 4186027"/>
              <a:gd name="connsiteX870" fmla="*/ 3387470 w 6553985"/>
              <a:gd name="connsiteY870" fmla="*/ 2862036 h 4186027"/>
              <a:gd name="connsiteX871" fmla="*/ 3381627 w 6553985"/>
              <a:gd name="connsiteY871" fmla="*/ 2861619 h 4186027"/>
              <a:gd name="connsiteX872" fmla="*/ 3376618 w 6553985"/>
              <a:gd name="connsiteY872" fmla="*/ 2861202 h 4186027"/>
              <a:gd name="connsiteX873" fmla="*/ 3374114 w 6553985"/>
              <a:gd name="connsiteY873" fmla="*/ 2859951 h 4186027"/>
              <a:gd name="connsiteX874" fmla="*/ 3372862 w 6553985"/>
              <a:gd name="connsiteY874" fmla="*/ 2859534 h 4186027"/>
              <a:gd name="connsiteX875" fmla="*/ 3370358 w 6553985"/>
              <a:gd name="connsiteY875" fmla="*/ 2854530 h 4186027"/>
              <a:gd name="connsiteX876" fmla="*/ 3369941 w 6553985"/>
              <a:gd name="connsiteY876" fmla="*/ 2853279 h 4186027"/>
              <a:gd name="connsiteX877" fmla="*/ 3371193 w 6553985"/>
              <a:gd name="connsiteY877" fmla="*/ 2849943 h 4186027"/>
              <a:gd name="connsiteX878" fmla="*/ 3373697 w 6553985"/>
              <a:gd name="connsiteY878" fmla="*/ 2849109 h 4186027"/>
              <a:gd name="connsiteX879" fmla="*/ 3376618 w 6553985"/>
              <a:gd name="connsiteY879" fmla="*/ 2848275 h 4186027"/>
              <a:gd name="connsiteX880" fmla="*/ 3377871 w 6553985"/>
              <a:gd name="connsiteY880" fmla="*/ 2847858 h 4186027"/>
              <a:gd name="connsiteX881" fmla="*/ 3382044 w 6553985"/>
              <a:gd name="connsiteY881" fmla="*/ 2847441 h 4186027"/>
              <a:gd name="connsiteX882" fmla="*/ 3384548 w 6553985"/>
              <a:gd name="connsiteY882" fmla="*/ 2847023 h 4186027"/>
              <a:gd name="connsiteX883" fmla="*/ 4106758 w 6553985"/>
              <a:gd name="connsiteY883" fmla="*/ 2830808 h 4186027"/>
              <a:gd name="connsiteX884" fmla="*/ 4110514 w 6553985"/>
              <a:gd name="connsiteY884" fmla="*/ 2831225 h 4186027"/>
              <a:gd name="connsiteX885" fmla="*/ 4113018 w 6553985"/>
              <a:gd name="connsiteY885" fmla="*/ 2832059 h 4186027"/>
              <a:gd name="connsiteX886" fmla="*/ 4114270 w 6553985"/>
              <a:gd name="connsiteY886" fmla="*/ 2832476 h 4186027"/>
              <a:gd name="connsiteX887" fmla="*/ 4115522 w 6553985"/>
              <a:gd name="connsiteY887" fmla="*/ 2833310 h 4186027"/>
              <a:gd name="connsiteX888" fmla="*/ 4115940 w 6553985"/>
              <a:gd name="connsiteY888" fmla="*/ 2834561 h 4186027"/>
              <a:gd name="connsiteX889" fmla="*/ 4114687 w 6553985"/>
              <a:gd name="connsiteY889" fmla="*/ 2839982 h 4186027"/>
              <a:gd name="connsiteX890" fmla="*/ 4113436 w 6553985"/>
              <a:gd name="connsiteY890" fmla="*/ 2840399 h 4186027"/>
              <a:gd name="connsiteX891" fmla="*/ 4110932 w 6553985"/>
              <a:gd name="connsiteY891" fmla="*/ 2841650 h 4186027"/>
              <a:gd name="connsiteX892" fmla="*/ 4108845 w 6553985"/>
              <a:gd name="connsiteY892" fmla="*/ 2841650 h 4186027"/>
              <a:gd name="connsiteX893" fmla="*/ 4105506 w 6553985"/>
              <a:gd name="connsiteY893" fmla="*/ 2840399 h 4186027"/>
              <a:gd name="connsiteX894" fmla="*/ 4104671 w 6553985"/>
              <a:gd name="connsiteY894" fmla="*/ 2839148 h 4186027"/>
              <a:gd name="connsiteX895" fmla="*/ 4103836 w 6553985"/>
              <a:gd name="connsiteY895" fmla="*/ 2835812 h 4186027"/>
              <a:gd name="connsiteX896" fmla="*/ 4104254 w 6553985"/>
              <a:gd name="connsiteY896" fmla="*/ 2831642 h 4186027"/>
              <a:gd name="connsiteX897" fmla="*/ 4106758 w 6553985"/>
              <a:gd name="connsiteY897" fmla="*/ 2830808 h 4186027"/>
              <a:gd name="connsiteX898" fmla="*/ 3130668 w 6553985"/>
              <a:gd name="connsiteY898" fmla="*/ 2827090 h 4186027"/>
              <a:gd name="connsiteX899" fmla="*/ 3134675 w 6553985"/>
              <a:gd name="connsiteY899" fmla="*/ 2831093 h 4186027"/>
              <a:gd name="connsiteX900" fmla="*/ 3130668 w 6553985"/>
              <a:gd name="connsiteY900" fmla="*/ 2835097 h 4186027"/>
              <a:gd name="connsiteX901" fmla="*/ 3126662 w 6553985"/>
              <a:gd name="connsiteY901" fmla="*/ 2831093 h 4186027"/>
              <a:gd name="connsiteX902" fmla="*/ 3130668 w 6553985"/>
              <a:gd name="connsiteY902" fmla="*/ 2827090 h 4186027"/>
              <a:gd name="connsiteX903" fmla="*/ 4210671 w 6553985"/>
              <a:gd name="connsiteY903" fmla="*/ 2823754 h 4186027"/>
              <a:gd name="connsiteX904" fmla="*/ 4214678 w 6553985"/>
              <a:gd name="connsiteY904" fmla="*/ 2827757 h 4186027"/>
              <a:gd name="connsiteX905" fmla="*/ 4210671 w 6553985"/>
              <a:gd name="connsiteY905" fmla="*/ 2831761 h 4186027"/>
              <a:gd name="connsiteX906" fmla="*/ 4206664 w 6553985"/>
              <a:gd name="connsiteY906" fmla="*/ 2827757 h 4186027"/>
              <a:gd name="connsiteX907" fmla="*/ 4210671 w 6553985"/>
              <a:gd name="connsiteY907" fmla="*/ 2823754 h 4186027"/>
              <a:gd name="connsiteX908" fmla="*/ 3134007 w 6553985"/>
              <a:gd name="connsiteY908" fmla="*/ 2814579 h 4186027"/>
              <a:gd name="connsiteX909" fmla="*/ 3138014 w 6553985"/>
              <a:gd name="connsiteY909" fmla="*/ 2818582 h 4186027"/>
              <a:gd name="connsiteX910" fmla="*/ 3134007 w 6553985"/>
              <a:gd name="connsiteY910" fmla="*/ 2822586 h 4186027"/>
              <a:gd name="connsiteX911" fmla="*/ 3130000 w 6553985"/>
              <a:gd name="connsiteY911" fmla="*/ 2818582 h 4186027"/>
              <a:gd name="connsiteX912" fmla="*/ 3134007 w 6553985"/>
              <a:gd name="connsiteY912" fmla="*/ 2814579 h 4186027"/>
              <a:gd name="connsiteX913" fmla="*/ 3619125 w 6553985"/>
              <a:gd name="connsiteY913" fmla="*/ 2809853 h 4186027"/>
              <a:gd name="connsiteX914" fmla="*/ 3623132 w 6553985"/>
              <a:gd name="connsiteY914" fmla="*/ 2813856 h 4186027"/>
              <a:gd name="connsiteX915" fmla="*/ 3619125 w 6553985"/>
              <a:gd name="connsiteY915" fmla="*/ 2817860 h 4186027"/>
              <a:gd name="connsiteX916" fmla="*/ 3615118 w 6553985"/>
              <a:gd name="connsiteY916" fmla="*/ 2813856 h 4186027"/>
              <a:gd name="connsiteX917" fmla="*/ 3619125 w 6553985"/>
              <a:gd name="connsiteY917" fmla="*/ 2809853 h 4186027"/>
              <a:gd name="connsiteX918" fmla="*/ 3590706 w 6553985"/>
              <a:gd name="connsiteY918" fmla="*/ 2792519 h 4186027"/>
              <a:gd name="connsiteX919" fmla="*/ 3594713 w 6553985"/>
              <a:gd name="connsiteY919" fmla="*/ 2796522 h 4186027"/>
              <a:gd name="connsiteX920" fmla="*/ 3590706 w 6553985"/>
              <a:gd name="connsiteY920" fmla="*/ 2800525 h 4186027"/>
              <a:gd name="connsiteX921" fmla="*/ 3586700 w 6553985"/>
              <a:gd name="connsiteY921" fmla="*/ 2796522 h 4186027"/>
              <a:gd name="connsiteX922" fmla="*/ 3590706 w 6553985"/>
              <a:gd name="connsiteY922" fmla="*/ 2792519 h 4186027"/>
              <a:gd name="connsiteX923" fmla="*/ 417550 w 6553985"/>
              <a:gd name="connsiteY923" fmla="*/ 2787077 h 4186027"/>
              <a:gd name="connsiteX924" fmla="*/ 421306 w 6553985"/>
              <a:gd name="connsiteY924" fmla="*/ 2789891 h 4186027"/>
              <a:gd name="connsiteX925" fmla="*/ 453025 w 6553985"/>
              <a:gd name="connsiteY925" fmla="*/ 2849109 h 4186027"/>
              <a:gd name="connsiteX926" fmla="*/ 461373 w 6553985"/>
              <a:gd name="connsiteY926" fmla="*/ 2901654 h 4186027"/>
              <a:gd name="connsiteX927" fmla="*/ 454695 w 6553985"/>
              <a:gd name="connsiteY927" fmla="*/ 2899985 h 4186027"/>
              <a:gd name="connsiteX928" fmla="*/ 445930 w 6553985"/>
              <a:gd name="connsiteY928" fmla="*/ 2885390 h 4186027"/>
              <a:gd name="connsiteX929" fmla="*/ 443844 w 6553985"/>
              <a:gd name="connsiteY929" fmla="*/ 2891645 h 4186027"/>
              <a:gd name="connsiteX930" fmla="*/ 446348 w 6553985"/>
              <a:gd name="connsiteY930" fmla="*/ 2930011 h 4186027"/>
              <a:gd name="connsiteX931" fmla="*/ 458034 w 6553985"/>
              <a:gd name="connsiteY931" fmla="*/ 2970880 h 4186027"/>
              <a:gd name="connsiteX932" fmla="*/ 458868 w 6553985"/>
              <a:gd name="connsiteY932" fmla="*/ 2994233 h 4186027"/>
              <a:gd name="connsiteX933" fmla="*/ 451774 w 6553985"/>
              <a:gd name="connsiteY933" fmla="*/ 3008829 h 4186027"/>
              <a:gd name="connsiteX934" fmla="*/ 449687 w 6553985"/>
              <a:gd name="connsiteY934" fmla="*/ 3029263 h 4186027"/>
              <a:gd name="connsiteX935" fmla="*/ 461373 w 6553985"/>
              <a:gd name="connsiteY935" fmla="*/ 3051366 h 4186027"/>
              <a:gd name="connsiteX936" fmla="*/ 460538 w 6553985"/>
              <a:gd name="connsiteY936" fmla="*/ 3136856 h 4186027"/>
              <a:gd name="connsiteX937" fmla="*/ 462207 w 6553985"/>
              <a:gd name="connsiteY937" fmla="*/ 3163545 h 4186027"/>
              <a:gd name="connsiteX938" fmla="*/ 468886 w 6553985"/>
              <a:gd name="connsiteY938" fmla="*/ 3178558 h 4186027"/>
              <a:gd name="connsiteX939" fmla="*/ 439669 w 6553985"/>
              <a:gd name="connsiteY939" fmla="*/ 3205247 h 4186027"/>
              <a:gd name="connsiteX940" fmla="*/ 420471 w 6553985"/>
              <a:gd name="connsiteY940" fmla="*/ 3206082 h 4186027"/>
              <a:gd name="connsiteX941" fmla="*/ 386247 w 6553985"/>
              <a:gd name="connsiteY941" fmla="*/ 3166047 h 4186027"/>
              <a:gd name="connsiteX942" fmla="*/ 375813 w 6553985"/>
              <a:gd name="connsiteY942" fmla="*/ 3135188 h 4186027"/>
              <a:gd name="connsiteX943" fmla="*/ 364544 w 6553985"/>
              <a:gd name="connsiteY943" fmla="*/ 3112668 h 4186027"/>
              <a:gd name="connsiteX944" fmla="*/ 362875 w 6553985"/>
              <a:gd name="connsiteY944" fmla="*/ 3088481 h 4186027"/>
              <a:gd name="connsiteX945" fmla="*/ 372891 w 6553985"/>
              <a:gd name="connsiteY945" fmla="*/ 3045528 h 4186027"/>
              <a:gd name="connsiteX946" fmla="*/ 369553 w 6553985"/>
              <a:gd name="connsiteY946" fmla="*/ 3014250 h 4186027"/>
              <a:gd name="connsiteX947" fmla="*/ 346180 w 6553985"/>
              <a:gd name="connsiteY947" fmla="*/ 2991731 h 4186027"/>
              <a:gd name="connsiteX948" fmla="*/ 344511 w 6553985"/>
              <a:gd name="connsiteY948" fmla="*/ 2985059 h 4186027"/>
              <a:gd name="connsiteX949" fmla="*/ 342841 w 6553985"/>
              <a:gd name="connsiteY949" fmla="*/ 2930846 h 4186027"/>
              <a:gd name="connsiteX950" fmla="*/ 347850 w 6553985"/>
              <a:gd name="connsiteY950" fmla="*/ 2924173 h 4186027"/>
              <a:gd name="connsiteX951" fmla="*/ 356197 w 6553985"/>
              <a:gd name="connsiteY951" fmla="*/ 2924173 h 4186027"/>
              <a:gd name="connsiteX952" fmla="*/ 371222 w 6553985"/>
              <a:gd name="connsiteY952" fmla="*/ 2909160 h 4186027"/>
              <a:gd name="connsiteX953" fmla="*/ 387917 w 6553985"/>
              <a:gd name="connsiteY953" fmla="*/ 2919169 h 4186027"/>
              <a:gd name="connsiteX954" fmla="*/ 386247 w 6553985"/>
              <a:gd name="connsiteY954" fmla="*/ 2899152 h 4186027"/>
              <a:gd name="connsiteX955" fmla="*/ 396264 w 6553985"/>
              <a:gd name="connsiteY955" fmla="*/ 2892479 h 4186027"/>
              <a:gd name="connsiteX956" fmla="*/ 394595 w 6553985"/>
              <a:gd name="connsiteY956" fmla="*/ 2889977 h 4186027"/>
              <a:gd name="connsiteX957" fmla="*/ 393759 w 6553985"/>
              <a:gd name="connsiteY957" fmla="*/ 2869960 h 4186027"/>
              <a:gd name="connsiteX958" fmla="*/ 400438 w 6553985"/>
              <a:gd name="connsiteY958" fmla="*/ 2855781 h 4186027"/>
              <a:gd name="connsiteX959" fmla="*/ 399603 w 6553985"/>
              <a:gd name="connsiteY959" fmla="*/ 2840768 h 4186027"/>
              <a:gd name="connsiteX960" fmla="*/ 407950 w 6553985"/>
              <a:gd name="connsiteY960" fmla="*/ 2831594 h 4186027"/>
              <a:gd name="connsiteX961" fmla="*/ 406281 w 6553985"/>
              <a:gd name="connsiteY961" fmla="*/ 2805321 h 4186027"/>
              <a:gd name="connsiteX962" fmla="*/ 413793 w 6553985"/>
              <a:gd name="connsiteY962" fmla="*/ 2787389 h 4186027"/>
              <a:gd name="connsiteX963" fmla="*/ 417550 w 6553985"/>
              <a:gd name="connsiteY963" fmla="*/ 2787077 h 4186027"/>
              <a:gd name="connsiteX964" fmla="*/ 3577351 w 6553985"/>
              <a:gd name="connsiteY964" fmla="*/ 2782510 h 4186027"/>
              <a:gd name="connsiteX965" fmla="*/ 3581357 w 6553985"/>
              <a:gd name="connsiteY965" fmla="*/ 2786513 h 4186027"/>
              <a:gd name="connsiteX966" fmla="*/ 3577351 w 6553985"/>
              <a:gd name="connsiteY966" fmla="*/ 2790517 h 4186027"/>
              <a:gd name="connsiteX967" fmla="*/ 3573344 w 6553985"/>
              <a:gd name="connsiteY967" fmla="*/ 2786513 h 4186027"/>
              <a:gd name="connsiteX968" fmla="*/ 3577351 w 6553985"/>
              <a:gd name="connsiteY968" fmla="*/ 2782510 h 4186027"/>
              <a:gd name="connsiteX969" fmla="*/ 3128164 w 6553985"/>
              <a:gd name="connsiteY969" fmla="*/ 2765370 h 4186027"/>
              <a:gd name="connsiteX970" fmla="*/ 3132171 w 6553985"/>
              <a:gd name="connsiteY970" fmla="*/ 2769374 h 4186027"/>
              <a:gd name="connsiteX971" fmla="*/ 3128164 w 6553985"/>
              <a:gd name="connsiteY971" fmla="*/ 2773377 h 4186027"/>
              <a:gd name="connsiteX972" fmla="*/ 3124157 w 6553985"/>
              <a:gd name="connsiteY972" fmla="*/ 2769374 h 4186027"/>
              <a:gd name="connsiteX973" fmla="*/ 3128164 w 6553985"/>
              <a:gd name="connsiteY973" fmla="*/ 2765370 h 4186027"/>
              <a:gd name="connsiteX974" fmla="*/ 364100 w 6553985"/>
              <a:gd name="connsiteY974" fmla="*/ 2762451 h 4186027"/>
              <a:gd name="connsiteX975" fmla="*/ 368107 w 6553985"/>
              <a:gd name="connsiteY975" fmla="*/ 2766454 h 4186027"/>
              <a:gd name="connsiteX976" fmla="*/ 364100 w 6553985"/>
              <a:gd name="connsiteY976" fmla="*/ 2770458 h 4186027"/>
              <a:gd name="connsiteX977" fmla="*/ 360094 w 6553985"/>
              <a:gd name="connsiteY977" fmla="*/ 2766454 h 4186027"/>
              <a:gd name="connsiteX978" fmla="*/ 364100 w 6553985"/>
              <a:gd name="connsiteY978" fmla="*/ 2762451 h 4186027"/>
              <a:gd name="connsiteX979" fmla="*/ 3331940 w 6553985"/>
              <a:gd name="connsiteY979" fmla="*/ 2757488 h 4186027"/>
              <a:gd name="connsiteX980" fmla="*/ 3335947 w 6553985"/>
              <a:gd name="connsiteY980" fmla="*/ 2761492 h 4186027"/>
              <a:gd name="connsiteX981" fmla="*/ 3331940 w 6553985"/>
              <a:gd name="connsiteY981" fmla="*/ 2765495 h 4186027"/>
              <a:gd name="connsiteX982" fmla="*/ 3327934 w 6553985"/>
              <a:gd name="connsiteY982" fmla="*/ 2761492 h 4186027"/>
              <a:gd name="connsiteX983" fmla="*/ 3331940 w 6553985"/>
              <a:gd name="connsiteY983" fmla="*/ 2757488 h 4186027"/>
              <a:gd name="connsiteX984" fmla="*/ 332380 w 6553985"/>
              <a:gd name="connsiteY984" fmla="*/ 2750357 h 4186027"/>
              <a:gd name="connsiteX985" fmla="*/ 336387 w 6553985"/>
              <a:gd name="connsiteY985" fmla="*/ 2754361 h 4186027"/>
              <a:gd name="connsiteX986" fmla="*/ 332380 w 6553985"/>
              <a:gd name="connsiteY986" fmla="*/ 2758364 h 4186027"/>
              <a:gd name="connsiteX987" fmla="*/ 328373 w 6553985"/>
              <a:gd name="connsiteY987" fmla="*/ 2754361 h 4186027"/>
              <a:gd name="connsiteX988" fmla="*/ 332380 w 6553985"/>
              <a:gd name="connsiteY988" fmla="*/ 2750357 h 4186027"/>
              <a:gd name="connsiteX989" fmla="*/ 305669 w 6553985"/>
              <a:gd name="connsiteY989" fmla="*/ 2738680 h 4186027"/>
              <a:gd name="connsiteX990" fmla="*/ 309675 w 6553985"/>
              <a:gd name="connsiteY990" fmla="*/ 2742684 h 4186027"/>
              <a:gd name="connsiteX991" fmla="*/ 305669 w 6553985"/>
              <a:gd name="connsiteY991" fmla="*/ 2746687 h 4186027"/>
              <a:gd name="connsiteX992" fmla="*/ 301662 w 6553985"/>
              <a:gd name="connsiteY992" fmla="*/ 2742684 h 4186027"/>
              <a:gd name="connsiteX993" fmla="*/ 305669 w 6553985"/>
              <a:gd name="connsiteY993" fmla="*/ 2738680 h 4186027"/>
              <a:gd name="connsiteX994" fmla="*/ 3397467 w 6553985"/>
              <a:gd name="connsiteY994" fmla="*/ 2726629 h 4186027"/>
              <a:gd name="connsiteX995" fmla="*/ 3401473 w 6553985"/>
              <a:gd name="connsiteY995" fmla="*/ 2730632 h 4186027"/>
              <a:gd name="connsiteX996" fmla="*/ 3397467 w 6553985"/>
              <a:gd name="connsiteY996" fmla="*/ 2734635 h 4186027"/>
              <a:gd name="connsiteX997" fmla="*/ 3393460 w 6553985"/>
              <a:gd name="connsiteY997" fmla="*/ 2730632 h 4186027"/>
              <a:gd name="connsiteX998" fmla="*/ 3397467 w 6553985"/>
              <a:gd name="connsiteY998" fmla="*/ 2726629 h 4186027"/>
              <a:gd name="connsiteX999" fmla="*/ 4049329 w 6553985"/>
              <a:gd name="connsiteY999" fmla="*/ 2721381 h 4186027"/>
              <a:gd name="connsiteX1000" fmla="*/ 4053084 w 6553985"/>
              <a:gd name="connsiteY1000" fmla="*/ 2721798 h 4186027"/>
              <a:gd name="connsiteX1001" fmla="*/ 4055589 w 6553985"/>
              <a:gd name="connsiteY1001" fmla="*/ 2722632 h 4186027"/>
              <a:gd name="connsiteX1002" fmla="*/ 4056841 w 6553985"/>
              <a:gd name="connsiteY1002" fmla="*/ 2723049 h 4186027"/>
              <a:gd name="connsiteX1003" fmla="*/ 4058093 w 6553985"/>
              <a:gd name="connsiteY1003" fmla="*/ 2723883 h 4186027"/>
              <a:gd name="connsiteX1004" fmla="*/ 4058510 w 6553985"/>
              <a:gd name="connsiteY1004" fmla="*/ 2725134 h 4186027"/>
              <a:gd name="connsiteX1005" fmla="*/ 4057258 w 6553985"/>
              <a:gd name="connsiteY1005" fmla="*/ 2730555 h 4186027"/>
              <a:gd name="connsiteX1006" fmla="*/ 4056007 w 6553985"/>
              <a:gd name="connsiteY1006" fmla="*/ 2730972 h 4186027"/>
              <a:gd name="connsiteX1007" fmla="*/ 4053502 w 6553985"/>
              <a:gd name="connsiteY1007" fmla="*/ 2732223 h 4186027"/>
              <a:gd name="connsiteX1008" fmla="*/ 4051415 w 6553985"/>
              <a:gd name="connsiteY1008" fmla="*/ 2732223 h 4186027"/>
              <a:gd name="connsiteX1009" fmla="*/ 4048077 w 6553985"/>
              <a:gd name="connsiteY1009" fmla="*/ 2730972 h 4186027"/>
              <a:gd name="connsiteX1010" fmla="*/ 4047242 w 6553985"/>
              <a:gd name="connsiteY1010" fmla="*/ 2729721 h 4186027"/>
              <a:gd name="connsiteX1011" fmla="*/ 4046407 w 6553985"/>
              <a:gd name="connsiteY1011" fmla="*/ 2726385 h 4186027"/>
              <a:gd name="connsiteX1012" fmla="*/ 4046824 w 6553985"/>
              <a:gd name="connsiteY1012" fmla="*/ 2722215 h 4186027"/>
              <a:gd name="connsiteX1013" fmla="*/ 4049329 w 6553985"/>
              <a:gd name="connsiteY1013" fmla="*/ 2721381 h 4186027"/>
              <a:gd name="connsiteX1014" fmla="*/ 3624095 w 6553985"/>
              <a:gd name="connsiteY1014" fmla="*/ 2717871 h 4186027"/>
              <a:gd name="connsiteX1015" fmla="*/ 3628102 w 6553985"/>
              <a:gd name="connsiteY1015" fmla="*/ 2721875 h 4186027"/>
              <a:gd name="connsiteX1016" fmla="*/ 3624095 w 6553985"/>
              <a:gd name="connsiteY1016" fmla="*/ 2725878 h 4186027"/>
              <a:gd name="connsiteX1017" fmla="*/ 3620089 w 6553985"/>
              <a:gd name="connsiteY1017" fmla="*/ 2721875 h 4186027"/>
              <a:gd name="connsiteX1018" fmla="*/ 3624095 w 6553985"/>
              <a:gd name="connsiteY1018" fmla="*/ 2717871 h 4186027"/>
              <a:gd name="connsiteX1019" fmla="*/ 449660 w 6553985"/>
              <a:gd name="connsiteY1019" fmla="*/ 2713242 h 4186027"/>
              <a:gd name="connsiteX1020" fmla="*/ 453667 w 6553985"/>
              <a:gd name="connsiteY1020" fmla="*/ 2717245 h 4186027"/>
              <a:gd name="connsiteX1021" fmla="*/ 449660 w 6553985"/>
              <a:gd name="connsiteY1021" fmla="*/ 2721249 h 4186027"/>
              <a:gd name="connsiteX1022" fmla="*/ 445654 w 6553985"/>
              <a:gd name="connsiteY1022" fmla="*/ 2717245 h 4186027"/>
              <a:gd name="connsiteX1023" fmla="*/ 449660 w 6553985"/>
              <a:gd name="connsiteY1023" fmla="*/ 2713242 h 4186027"/>
              <a:gd name="connsiteX1024" fmla="*/ 3728196 w 6553985"/>
              <a:gd name="connsiteY1024" fmla="*/ 2711991 h 4186027"/>
              <a:gd name="connsiteX1025" fmla="*/ 3732203 w 6553985"/>
              <a:gd name="connsiteY1025" fmla="*/ 2715995 h 4186027"/>
              <a:gd name="connsiteX1026" fmla="*/ 3728196 w 6553985"/>
              <a:gd name="connsiteY1026" fmla="*/ 2719998 h 4186027"/>
              <a:gd name="connsiteX1027" fmla="*/ 3724190 w 6553985"/>
              <a:gd name="connsiteY1027" fmla="*/ 2715995 h 4186027"/>
              <a:gd name="connsiteX1028" fmla="*/ 3728196 w 6553985"/>
              <a:gd name="connsiteY1028" fmla="*/ 2711991 h 4186027"/>
              <a:gd name="connsiteX1029" fmla="*/ 3081521 w 6553985"/>
              <a:gd name="connsiteY1029" fmla="*/ 2709531 h 4186027"/>
              <a:gd name="connsiteX1030" fmla="*/ 3085527 w 6553985"/>
              <a:gd name="connsiteY1030" fmla="*/ 2713534 h 4186027"/>
              <a:gd name="connsiteX1031" fmla="*/ 3081521 w 6553985"/>
              <a:gd name="connsiteY1031" fmla="*/ 2717538 h 4186027"/>
              <a:gd name="connsiteX1032" fmla="*/ 3077514 w 6553985"/>
              <a:gd name="connsiteY1032" fmla="*/ 2713534 h 4186027"/>
              <a:gd name="connsiteX1033" fmla="*/ 3081521 w 6553985"/>
              <a:gd name="connsiteY1033" fmla="*/ 2709531 h 4186027"/>
              <a:gd name="connsiteX1034" fmla="*/ 3847658 w 6553985"/>
              <a:gd name="connsiteY1034" fmla="*/ 2704032 h 4186027"/>
              <a:gd name="connsiteX1035" fmla="*/ 3851414 w 6553985"/>
              <a:gd name="connsiteY1035" fmla="*/ 2704449 h 4186027"/>
              <a:gd name="connsiteX1036" fmla="*/ 3853918 w 6553985"/>
              <a:gd name="connsiteY1036" fmla="*/ 2705283 h 4186027"/>
              <a:gd name="connsiteX1037" fmla="*/ 3855170 w 6553985"/>
              <a:gd name="connsiteY1037" fmla="*/ 2705700 h 4186027"/>
              <a:gd name="connsiteX1038" fmla="*/ 3856422 w 6553985"/>
              <a:gd name="connsiteY1038" fmla="*/ 2706535 h 4186027"/>
              <a:gd name="connsiteX1039" fmla="*/ 3856839 w 6553985"/>
              <a:gd name="connsiteY1039" fmla="*/ 2707786 h 4186027"/>
              <a:gd name="connsiteX1040" fmla="*/ 3855587 w 6553985"/>
              <a:gd name="connsiteY1040" fmla="*/ 2713207 h 4186027"/>
              <a:gd name="connsiteX1041" fmla="*/ 3854336 w 6553985"/>
              <a:gd name="connsiteY1041" fmla="*/ 2713624 h 4186027"/>
              <a:gd name="connsiteX1042" fmla="*/ 3851831 w 6553985"/>
              <a:gd name="connsiteY1042" fmla="*/ 2714875 h 4186027"/>
              <a:gd name="connsiteX1043" fmla="*/ 3849744 w 6553985"/>
              <a:gd name="connsiteY1043" fmla="*/ 2714875 h 4186027"/>
              <a:gd name="connsiteX1044" fmla="*/ 3846406 w 6553985"/>
              <a:gd name="connsiteY1044" fmla="*/ 2713624 h 4186027"/>
              <a:gd name="connsiteX1045" fmla="*/ 3845571 w 6553985"/>
              <a:gd name="connsiteY1045" fmla="*/ 2712373 h 4186027"/>
              <a:gd name="connsiteX1046" fmla="*/ 3844736 w 6553985"/>
              <a:gd name="connsiteY1046" fmla="*/ 2709037 h 4186027"/>
              <a:gd name="connsiteX1047" fmla="*/ 3845154 w 6553985"/>
              <a:gd name="connsiteY1047" fmla="*/ 2704866 h 4186027"/>
              <a:gd name="connsiteX1048" fmla="*/ 3847658 w 6553985"/>
              <a:gd name="connsiteY1048" fmla="*/ 2704032 h 4186027"/>
              <a:gd name="connsiteX1049" fmla="*/ 2529140 w 6553985"/>
              <a:gd name="connsiteY1049" fmla="*/ 2700587 h 4186027"/>
              <a:gd name="connsiteX1050" fmla="*/ 2538740 w 6553985"/>
              <a:gd name="connsiteY1050" fmla="*/ 2728111 h 4186027"/>
              <a:gd name="connsiteX1051" fmla="*/ 2540409 w 6553985"/>
              <a:gd name="connsiteY1051" fmla="*/ 2755634 h 4186027"/>
              <a:gd name="connsiteX1052" fmla="*/ 2555435 w 6553985"/>
              <a:gd name="connsiteY1052" fmla="*/ 2772315 h 4186027"/>
              <a:gd name="connsiteX1053" fmla="*/ 2558356 w 6553985"/>
              <a:gd name="connsiteY1053" fmla="*/ 2799422 h 4186027"/>
              <a:gd name="connsiteX1054" fmla="*/ 2575468 w 6553985"/>
              <a:gd name="connsiteY1054" fmla="*/ 2797337 h 4186027"/>
              <a:gd name="connsiteX1055" fmla="*/ 2598840 w 6553985"/>
              <a:gd name="connsiteY1055" fmla="*/ 2830699 h 4186027"/>
              <a:gd name="connsiteX1056" fmla="*/ 2592580 w 6553985"/>
              <a:gd name="connsiteY1056" fmla="*/ 2850299 h 4186027"/>
              <a:gd name="connsiteX1057" fmla="*/ 2599675 w 6553985"/>
              <a:gd name="connsiteY1057" fmla="*/ 2864061 h 4186027"/>
              <a:gd name="connsiteX1058" fmla="*/ 2600510 w 6553985"/>
              <a:gd name="connsiteY1058" fmla="*/ 2900759 h 4186027"/>
              <a:gd name="connsiteX1059" fmla="*/ 2617204 w 6553985"/>
              <a:gd name="connsiteY1059" fmla="*/ 2915772 h 4186027"/>
              <a:gd name="connsiteX1060" fmla="*/ 2620125 w 6553985"/>
              <a:gd name="connsiteY1060" fmla="*/ 2924529 h 4186027"/>
              <a:gd name="connsiteX1061" fmla="*/ 2642663 w 6553985"/>
              <a:gd name="connsiteY1061" fmla="*/ 2926197 h 4186027"/>
              <a:gd name="connsiteX1062" fmla="*/ 2670210 w 6553985"/>
              <a:gd name="connsiteY1062" fmla="*/ 2957891 h 4186027"/>
              <a:gd name="connsiteX1063" fmla="*/ 2676470 w 6553985"/>
              <a:gd name="connsiteY1063" fmla="*/ 2992088 h 4186027"/>
              <a:gd name="connsiteX1064" fmla="*/ 2693582 w 6553985"/>
              <a:gd name="connsiteY1064" fmla="*/ 3015441 h 4186027"/>
              <a:gd name="connsiteX1065" fmla="*/ 2715702 w 6553985"/>
              <a:gd name="connsiteY1065" fmla="*/ 3012522 h 4186027"/>
              <a:gd name="connsiteX1066" fmla="*/ 2725719 w 6553985"/>
              <a:gd name="connsiteY1066" fmla="*/ 3049219 h 4186027"/>
              <a:gd name="connsiteX1067" fmla="*/ 2756600 w 6553985"/>
              <a:gd name="connsiteY1067" fmla="*/ 3076743 h 4186027"/>
              <a:gd name="connsiteX1068" fmla="*/ 2766200 w 6553985"/>
              <a:gd name="connsiteY1068" fmla="*/ 3128037 h 4186027"/>
              <a:gd name="connsiteX1069" fmla="*/ 2763696 w 6553985"/>
              <a:gd name="connsiteY1069" fmla="*/ 3140965 h 4186027"/>
              <a:gd name="connsiteX1070" fmla="*/ 2777885 w 6553985"/>
              <a:gd name="connsiteY1070" fmla="*/ 3165986 h 4186027"/>
              <a:gd name="connsiteX1071" fmla="*/ 2762026 w 6553985"/>
              <a:gd name="connsiteY1071" fmla="*/ 3218114 h 4186027"/>
              <a:gd name="connsiteX1072" fmla="*/ 2767035 w 6553985"/>
              <a:gd name="connsiteY1072" fmla="*/ 3255647 h 4186027"/>
              <a:gd name="connsiteX1073" fmla="*/ 2704017 w 6553985"/>
              <a:gd name="connsiteY1073" fmla="*/ 3367826 h 4186027"/>
              <a:gd name="connsiteX1074" fmla="*/ 2701512 w 6553985"/>
              <a:gd name="connsiteY1074" fmla="*/ 3400771 h 4186027"/>
              <a:gd name="connsiteX1075" fmla="*/ 2681479 w 6553985"/>
              <a:gd name="connsiteY1075" fmla="*/ 3427461 h 4186027"/>
              <a:gd name="connsiteX1076" fmla="*/ 2658941 w 6553985"/>
              <a:gd name="connsiteY1076" fmla="*/ 3416201 h 4186027"/>
              <a:gd name="connsiteX1077" fmla="*/ 2615118 w 6553985"/>
              <a:gd name="connsiteY1077" fmla="*/ 3451648 h 4186027"/>
              <a:gd name="connsiteX1078" fmla="*/ 2597171 w 6553985"/>
              <a:gd name="connsiteY1078" fmla="*/ 3441639 h 4186027"/>
              <a:gd name="connsiteX1079" fmla="*/ 2593832 w 6553985"/>
              <a:gd name="connsiteY1079" fmla="*/ 3426209 h 4186027"/>
              <a:gd name="connsiteX1080" fmla="*/ 2562530 w 6553985"/>
              <a:gd name="connsiteY1080" fmla="*/ 3449562 h 4186027"/>
              <a:gd name="connsiteX1081" fmla="*/ 2484066 w 6553985"/>
              <a:gd name="connsiteY1081" fmla="*/ 3417035 h 4186027"/>
              <a:gd name="connsiteX1082" fmla="*/ 2475301 w 6553985"/>
              <a:gd name="connsiteY1082" fmla="*/ 3374916 h 4186027"/>
              <a:gd name="connsiteX1083" fmla="*/ 2463614 w 6553985"/>
              <a:gd name="connsiteY1083" fmla="*/ 3367826 h 4186027"/>
              <a:gd name="connsiteX1084" fmla="*/ 2463614 w 6553985"/>
              <a:gd name="connsiteY1084" fmla="*/ 3357818 h 4186027"/>
              <a:gd name="connsiteX1085" fmla="*/ 2451928 w 6553985"/>
              <a:gd name="connsiteY1085" fmla="*/ 3361570 h 4186027"/>
              <a:gd name="connsiteX1086" fmla="*/ 2448589 w 6553985"/>
              <a:gd name="connsiteY1086" fmla="*/ 3336132 h 4186027"/>
              <a:gd name="connsiteX1087" fmla="*/ 2421877 w 6553985"/>
              <a:gd name="connsiteY1087" fmla="*/ 3357818 h 4186027"/>
              <a:gd name="connsiteX1088" fmla="*/ 2425217 w 6553985"/>
              <a:gd name="connsiteY1088" fmla="*/ 3346141 h 4186027"/>
              <a:gd name="connsiteX1089" fmla="*/ 2433146 w 6553985"/>
              <a:gd name="connsiteY1089" fmla="*/ 3335715 h 4186027"/>
              <a:gd name="connsiteX1090" fmla="*/ 2433147 w 6553985"/>
              <a:gd name="connsiteY1090" fmla="*/ 3322787 h 4186027"/>
              <a:gd name="connsiteX1091" fmla="*/ 2437320 w 6553985"/>
              <a:gd name="connsiteY1091" fmla="*/ 3293179 h 4186027"/>
              <a:gd name="connsiteX1092" fmla="*/ 2431895 w 6553985"/>
              <a:gd name="connsiteY1092" fmla="*/ 3309860 h 4186027"/>
              <a:gd name="connsiteX1093" fmla="*/ 2402262 w 6553985"/>
              <a:gd name="connsiteY1093" fmla="*/ 3331962 h 4186027"/>
              <a:gd name="connsiteX1094" fmla="*/ 2388489 w 6553985"/>
              <a:gd name="connsiteY1094" fmla="*/ 3356149 h 4186027"/>
              <a:gd name="connsiteX1095" fmla="*/ 2381393 w 6553985"/>
              <a:gd name="connsiteY1095" fmla="*/ 3344890 h 4186027"/>
              <a:gd name="connsiteX1096" fmla="*/ 2378054 w 6553985"/>
              <a:gd name="connsiteY1096" fmla="*/ 3323205 h 4186027"/>
              <a:gd name="connsiteX1097" fmla="*/ 2368037 w 6553985"/>
              <a:gd name="connsiteY1097" fmla="*/ 3319868 h 4186027"/>
              <a:gd name="connsiteX1098" fmla="*/ 2352178 w 6553985"/>
              <a:gd name="connsiteY1098" fmla="*/ 3283170 h 4186027"/>
              <a:gd name="connsiteX1099" fmla="*/ 2322545 w 6553985"/>
              <a:gd name="connsiteY1099" fmla="*/ 3276498 h 4186027"/>
              <a:gd name="connsiteX1100" fmla="*/ 2294998 w 6553985"/>
              <a:gd name="connsiteY1100" fmla="*/ 3257732 h 4186027"/>
              <a:gd name="connsiteX1101" fmla="*/ 2252845 w 6553985"/>
              <a:gd name="connsiteY1101" fmla="*/ 3265238 h 4186027"/>
              <a:gd name="connsiteX1102" fmla="*/ 2223213 w 6553985"/>
              <a:gd name="connsiteY1102" fmla="*/ 3279000 h 4186027"/>
              <a:gd name="connsiteX1103" fmla="*/ 2163529 w 6553985"/>
              <a:gd name="connsiteY1103" fmla="*/ 3292345 h 4186027"/>
              <a:gd name="connsiteX1104" fmla="*/ 2139740 w 6553985"/>
              <a:gd name="connsiteY1104" fmla="*/ 3325289 h 4186027"/>
              <a:gd name="connsiteX1105" fmla="*/ 2069205 w 6553985"/>
              <a:gd name="connsiteY1105" fmla="*/ 3322370 h 4186027"/>
              <a:gd name="connsiteX1106" fmla="*/ 2004514 w 6553985"/>
              <a:gd name="connsiteY1106" fmla="*/ 3364490 h 4186027"/>
              <a:gd name="connsiteX1107" fmla="*/ 1969873 w 6553985"/>
              <a:gd name="connsiteY1107" fmla="*/ 3350728 h 4186027"/>
              <a:gd name="connsiteX1108" fmla="*/ 1948170 w 6553985"/>
              <a:gd name="connsiteY1108" fmla="*/ 3341136 h 4186027"/>
              <a:gd name="connsiteX1109" fmla="*/ 1958603 w 6553985"/>
              <a:gd name="connsiteY1109" fmla="*/ 3311528 h 4186027"/>
              <a:gd name="connsiteX1110" fmla="*/ 1916032 w 6553985"/>
              <a:gd name="connsiteY1110" fmla="*/ 3201016 h 4186027"/>
              <a:gd name="connsiteX1111" fmla="*/ 1914780 w 6553985"/>
              <a:gd name="connsiteY1111" fmla="*/ 3180165 h 4186027"/>
              <a:gd name="connsiteX1112" fmla="*/ 1871791 w 6553985"/>
              <a:gd name="connsiteY1112" fmla="*/ 3103850 h 4186027"/>
              <a:gd name="connsiteX1113" fmla="*/ 1883895 w 6553985"/>
              <a:gd name="connsiteY1113" fmla="*/ 3106769 h 4186027"/>
              <a:gd name="connsiteX1114" fmla="*/ 1901007 w 6553985"/>
              <a:gd name="connsiteY1114" fmla="*/ 3120948 h 4186027"/>
              <a:gd name="connsiteX1115" fmla="*/ 1884313 w 6553985"/>
              <a:gd name="connsiteY1115" fmla="*/ 3086752 h 4186027"/>
              <a:gd name="connsiteX1116" fmla="*/ 1884313 w 6553985"/>
              <a:gd name="connsiteY1116" fmla="*/ 3030871 h 4186027"/>
              <a:gd name="connsiteX1117" fmla="*/ 1877635 w 6553985"/>
              <a:gd name="connsiteY1117" fmla="*/ 3012522 h 4186027"/>
              <a:gd name="connsiteX1118" fmla="*/ 1894329 w 6553985"/>
              <a:gd name="connsiteY1118" fmla="*/ 3022530 h 4186027"/>
              <a:gd name="connsiteX1119" fmla="*/ 1899338 w 6553985"/>
              <a:gd name="connsiteY1119" fmla="*/ 3010854 h 4186027"/>
              <a:gd name="connsiteX1120" fmla="*/ 1944413 w 6553985"/>
              <a:gd name="connsiteY1120" fmla="*/ 2974155 h 4186027"/>
              <a:gd name="connsiteX1121" fmla="*/ 1996166 w 6553985"/>
              <a:gd name="connsiteY1121" fmla="*/ 2969568 h 4186027"/>
              <a:gd name="connsiteX1122" fmla="*/ 2017870 w 6553985"/>
              <a:gd name="connsiteY1122" fmla="*/ 2947466 h 4186027"/>
              <a:gd name="connsiteX1123" fmla="*/ 2036233 w 6553985"/>
              <a:gd name="connsiteY1123" fmla="*/ 2949134 h 4186027"/>
              <a:gd name="connsiteX1124" fmla="*/ 2056267 w 6553985"/>
              <a:gd name="connsiteY1124" fmla="*/ 2916606 h 4186027"/>
              <a:gd name="connsiteX1125" fmla="*/ 2064614 w 6553985"/>
              <a:gd name="connsiteY1125" fmla="*/ 2914104 h 4186027"/>
              <a:gd name="connsiteX1126" fmla="*/ 2069623 w 6553985"/>
              <a:gd name="connsiteY1126" fmla="*/ 2867397 h 4186027"/>
              <a:gd name="connsiteX1127" fmla="*/ 2096752 w 6553985"/>
              <a:gd name="connsiteY1127" fmla="*/ 2879491 h 4186027"/>
              <a:gd name="connsiteX1128" fmla="*/ 2093830 w 6553985"/>
              <a:gd name="connsiteY1128" fmla="*/ 2850299 h 4186027"/>
              <a:gd name="connsiteX1129" fmla="*/ 2115115 w 6553985"/>
              <a:gd name="connsiteY1129" fmla="*/ 2862810 h 4186027"/>
              <a:gd name="connsiteX1130" fmla="*/ 2118037 w 6553985"/>
              <a:gd name="connsiteY1130" fmla="*/ 2835703 h 4186027"/>
              <a:gd name="connsiteX1131" fmla="*/ 2129723 w 6553985"/>
              <a:gd name="connsiteY1131" fmla="*/ 2826946 h 4186027"/>
              <a:gd name="connsiteX1132" fmla="*/ 2131393 w 6553985"/>
              <a:gd name="connsiteY1132" fmla="*/ 2804009 h 4186027"/>
              <a:gd name="connsiteX1133" fmla="*/ 2183146 w 6553985"/>
              <a:gd name="connsiteY1133" fmla="*/ 2801090 h 4186027"/>
              <a:gd name="connsiteX1134" fmla="*/ 2199841 w 6553985"/>
              <a:gd name="connsiteY1134" fmla="*/ 2825694 h 4186027"/>
              <a:gd name="connsiteX1135" fmla="*/ 2216535 w 6553985"/>
              <a:gd name="connsiteY1135" fmla="*/ 2809013 h 4186027"/>
              <a:gd name="connsiteX1136" fmla="*/ 2229473 w 6553985"/>
              <a:gd name="connsiteY1136" fmla="*/ 2817354 h 4186027"/>
              <a:gd name="connsiteX1137" fmla="*/ 2230726 w 6553985"/>
              <a:gd name="connsiteY1137" fmla="*/ 2799839 h 4186027"/>
              <a:gd name="connsiteX1138" fmla="*/ 2257019 w 6553985"/>
              <a:gd name="connsiteY1138" fmla="*/ 2749796 h 4186027"/>
              <a:gd name="connsiteX1139" fmla="*/ 2291660 w 6553985"/>
              <a:gd name="connsiteY1139" fmla="*/ 2752298 h 4186027"/>
              <a:gd name="connsiteX1140" fmla="*/ 2303346 w 6553985"/>
              <a:gd name="connsiteY1140" fmla="*/ 2738953 h 4186027"/>
              <a:gd name="connsiteX1141" fmla="*/ 2293329 w 6553985"/>
              <a:gd name="connsiteY1141" fmla="*/ 2718936 h 4186027"/>
              <a:gd name="connsiteX1142" fmla="*/ 2346752 w 6553985"/>
              <a:gd name="connsiteY1142" fmla="*/ 2748962 h 4186027"/>
              <a:gd name="connsiteX1143" fmla="*/ 2395167 w 6553985"/>
              <a:gd name="connsiteY1143" fmla="*/ 2744792 h 4186027"/>
              <a:gd name="connsiteX1144" fmla="*/ 2375133 w 6553985"/>
              <a:gd name="connsiteY1144" fmla="*/ 2778571 h 4186027"/>
              <a:gd name="connsiteX1145" fmla="*/ 2376803 w 6553985"/>
              <a:gd name="connsiteY1145" fmla="*/ 2797337 h 4186027"/>
              <a:gd name="connsiteX1146" fmla="*/ 2365116 w 6553985"/>
              <a:gd name="connsiteY1146" fmla="*/ 2815686 h 4186027"/>
              <a:gd name="connsiteX1147" fmla="*/ 2430225 w 6553985"/>
              <a:gd name="connsiteY1147" fmla="*/ 2849048 h 4186027"/>
              <a:gd name="connsiteX1148" fmla="*/ 2479057 w 6553985"/>
              <a:gd name="connsiteY1148" fmla="*/ 2884912 h 4186027"/>
              <a:gd name="connsiteX1149" fmla="*/ 2495334 w 6553985"/>
              <a:gd name="connsiteY1149" fmla="*/ 2872401 h 4186027"/>
              <a:gd name="connsiteX1150" fmla="*/ 2503681 w 6553985"/>
              <a:gd name="connsiteY1150" fmla="*/ 2773983 h 4186027"/>
              <a:gd name="connsiteX1151" fmla="*/ 2507020 w 6553985"/>
              <a:gd name="connsiteY1151" fmla="*/ 2763975 h 4186027"/>
              <a:gd name="connsiteX1152" fmla="*/ 2507020 w 6553985"/>
              <a:gd name="connsiteY1152" fmla="*/ 2747294 h 4186027"/>
              <a:gd name="connsiteX1153" fmla="*/ 2529140 w 6553985"/>
              <a:gd name="connsiteY1153" fmla="*/ 2700587 h 4186027"/>
              <a:gd name="connsiteX1154" fmla="*/ 2969238 w 6553985"/>
              <a:gd name="connsiteY1154" fmla="*/ 2696327 h 4186027"/>
              <a:gd name="connsiteX1155" fmla="*/ 2973527 w 6553985"/>
              <a:gd name="connsiteY1155" fmla="*/ 2698146 h 4186027"/>
              <a:gd name="connsiteX1156" fmla="*/ 2981541 w 6553985"/>
              <a:gd name="connsiteY1156" fmla="*/ 2700815 h 4186027"/>
              <a:gd name="connsiteX1157" fmla="*/ 2985548 w 6553985"/>
              <a:gd name="connsiteY1157" fmla="*/ 2702149 h 4186027"/>
              <a:gd name="connsiteX1158" fmla="*/ 2984211 w 6553985"/>
              <a:gd name="connsiteY1158" fmla="*/ 2707487 h 4186027"/>
              <a:gd name="connsiteX1159" fmla="*/ 2980205 w 6553985"/>
              <a:gd name="connsiteY1159" fmla="*/ 2710156 h 4186027"/>
              <a:gd name="connsiteX1160" fmla="*/ 2982876 w 6553985"/>
              <a:gd name="connsiteY1160" fmla="*/ 2712825 h 4186027"/>
              <a:gd name="connsiteX1161" fmla="*/ 2969521 w 6553985"/>
              <a:gd name="connsiteY1161" fmla="*/ 2703484 h 4186027"/>
              <a:gd name="connsiteX1162" fmla="*/ 2968185 w 6553985"/>
              <a:gd name="connsiteY1162" fmla="*/ 2696811 h 4186027"/>
              <a:gd name="connsiteX1163" fmla="*/ 2969238 w 6553985"/>
              <a:gd name="connsiteY1163" fmla="*/ 2696327 h 4186027"/>
              <a:gd name="connsiteX1164" fmla="*/ 2768413 w 6553985"/>
              <a:gd name="connsiteY1164" fmla="*/ 2695310 h 4186027"/>
              <a:gd name="connsiteX1165" fmla="*/ 2772420 w 6553985"/>
              <a:gd name="connsiteY1165" fmla="*/ 2699314 h 4186027"/>
              <a:gd name="connsiteX1166" fmla="*/ 2768413 w 6553985"/>
              <a:gd name="connsiteY1166" fmla="*/ 2703317 h 4186027"/>
              <a:gd name="connsiteX1167" fmla="*/ 2764407 w 6553985"/>
              <a:gd name="connsiteY1167" fmla="*/ 2699314 h 4186027"/>
              <a:gd name="connsiteX1168" fmla="*/ 2768413 w 6553985"/>
              <a:gd name="connsiteY1168" fmla="*/ 2695310 h 4186027"/>
              <a:gd name="connsiteX1169" fmla="*/ 4026624 w 6553985"/>
              <a:gd name="connsiteY1169" fmla="*/ 2688019 h 4186027"/>
              <a:gd name="connsiteX1170" fmla="*/ 4030380 w 6553985"/>
              <a:gd name="connsiteY1170" fmla="*/ 2688436 h 4186027"/>
              <a:gd name="connsiteX1171" fmla="*/ 4032884 w 6553985"/>
              <a:gd name="connsiteY1171" fmla="*/ 2689270 h 4186027"/>
              <a:gd name="connsiteX1172" fmla="*/ 4034136 w 6553985"/>
              <a:gd name="connsiteY1172" fmla="*/ 2689687 h 4186027"/>
              <a:gd name="connsiteX1173" fmla="*/ 4035388 w 6553985"/>
              <a:gd name="connsiteY1173" fmla="*/ 2690521 h 4186027"/>
              <a:gd name="connsiteX1174" fmla="*/ 4035805 w 6553985"/>
              <a:gd name="connsiteY1174" fmla="*/ 2691772 h 4186027"/>
              <a:gd name="connsiteX1175" fmla="*/ 4034553 w 6553985"/>
              <a:gd name="connsiteY1175" fmla="*/ 2697193 h 4186027"/>
              <a:gd name="connsiteX1176" fmla="*/ 4033302 w 6553985"/>
              <a:gd name="connsiteY1176" fmla="*/ 2697610 h 4186027"/>
              <a:gd name="connsiteX1177" fmla="*/ 4030798 w 6553985"/>
              <a:gd name="connsiteY1177" fmla="*/ 2698861 h 4186027"/>
              <a:gd name="connsiteX1178" fmla="*/ 4028710 w 6553985"/>
              <a:gd name="connsiteY1178" fmla="*/ 2698861 h 4186027"/>
              <a:gd name="connsiteX1179" fmla="*/ 4025372 w 6553985"/>
              <a:gd name="connsiteY1179" fmla="*/ 2697610 h 4186027"/>
              <a:gd name="connsiteX1180" fmla="*/ 4024537 w 6553985"/>
              <a:gd name="connsiteY1180" fmla="*/ 2696359 h 4186027"/>
              <a:gd name="connsiteX1181" fmla="*/ 4023702 w 6553985"/>
              <a:gd name="connsiteY1181" fmla="*/ 2693023 h 4186027"/>
              <a:gd name="connsiteX1182" fmla="*/ 4024120 w 6553985"/>
              <a:gd name="connsiteY1182" fmla="*/ 2688853 h 4186027"/>
              <a:gd name="connsiteX1183" fmla="*/ 4026624 w 6553985"/>
              <a:gd name="connsiteY1183" fmla="*/ 2688019 h 4186027"/>
              <a:gd name="connsiteX1184" fmla="*/ 2734189 w 6553985"/>
              <a:gd name="connsiteY1184" fmla="*/ 2686136 h 4186027"/>
              <a:gd name="connsiteX1185" fmla="*/ 2738196 w 6553985"/>
              <a:gd name="connsiteY1185" fmla="*/ 2690139 h 4186027"/>
              <a:gd name="connsiteX1186" fmla="*/ 2734189 w 6553985"/>
              <a:gd name="connsiteY1186" fmla="*/ 2694142 h 4186027"/>
              <a:gd name="connsiteX1187" fmla="*/ 2730183 w 6553985"/>
              <a:gd name="connsiteY1187" fmla="*/ 2690139 h 4186027"/>
              <a:gd name="connsiteX1188" fmla="*/ 2734189 w 6553985"/>
              <a:gd name="connsiteY1188" fmla="*/ 2686136 h 4186027"/>
              <a:gd name="connsiteX1189" fmla="*/ 4096074 w 6553985"/>
              <a:gd name="connsiteY1189" fmla="*/ 2685350 h 4186027"/>
              <a:gd name="connsiteX1190" fmla="*/ 4099829 w 6553985"/>
              <a:gd name="connsiteY1190" fmla="*/ 2685767 h 4186027"/>
              <a:gd name="connsiteX1191" fmla="*/ 4102334 w 6553985"/>
              <a:gd name="connsiteY1191" fmla="*/ 2686601 h 4186027"/>
              <a:gd name="connsiteX1192" fmla="*/ 4103586 w 6553985"/>
              <a:gd name="connsiteY1192" fmla="*/ 2687018 h 4186027"/>
              <a:gd name="connsiteX1193" fmla="*/ 4104838 w 6553985"/>
              <a:gd name="connsiteY1193" fmla="*/ 2687852 h 4186027"/>
              <a:gd name="connsiteX1194" fmla="*/ 4105255 w 6553985"/>
              <a:gd name="connsiteY1194" fmla="*/ 2689103 h 4186027"/>
              <a:gd name="connsiteX1195" fmla="*/ 4104003 w 6553985"/>
              <a:gd name="connsiteY1195" fmla="*/ 2694524 h 4186027"/>
              <a:gd name="connsiteX1196" fmla="*/ 4102751 w 6553985"/>
              <a:gd name="connsiteY1196" fmla="*/ 2694941 h 4186027"/>
              <a:gd name="connsiteX1197" fmla="*/ 4100247 w 6553985"/>
              <a:gd name="connsiteY1197" fmla="*/ 2696192 h 4186027"/>
              <a:gd name="connsiteX1198" fmla="*/ 4098160 w 6553985"/>
              <a:gd name="connsiteY1198" fmla="*/ 2696192 h 4186027"/>
              <a:gd name="connsiteX1199" fmla="*/ 4094821 w 6553985"/>
              <a:gd name="connsiteY1199" fmla="*/ 2694941 h 4186027"/>
              <a:gd name="connsiteX1200" fmla="*/ 4093987 w 6553985"/>
              <a:gd name="connsiteY1200" fmla="*/ 2693690 h 4186027"/>
              <a:gd name="connsiteX1201" fmla="*/ 4093152 w 6553985"/>
              <a:gd name="connsiteY1201" fmla="*/ 2690354 h 4186027"/>
              <a:gd name="connsiteX1202" fmla="*/ 4093569 w 6553985"/>
              <a:gd name="connsiteY1202" fmla="*/ 2686184 h 4186027"/>
              <a:gd name="connsiteX1203" fmla="*/ 4096074 w 6553985"/>
              <a:gd name="connsiteY1203" fmla="*/ 2685350 h 4186027"/>
              <a:gd name="connsiteX1204" fmla="*/ 3399136 w 6553985"/>
              <a:gd name="connsiteY1204" fmla="*/ 2678254 h 4186027"/>
              <a:gd name="connsiteX1205" fmla="*/ 3403143 w 6553985"/>
              <a:gd name="connsiteY1205" fmla="*/ 2682257 h 4186027"/>
              <a:gd name="connsiteX1206" fmla="*/ 3399136 w 6553985"/>
              <a:gd name="connsiteY1206" fmla="*/ 2686261 h 4186027"/>
              <a:gd name="connsiteX1207" fmla="*/ 3395129 w 6553985"/>
              <a:gd name="connsiteY1207" fmla="*/ 2682257 h 4186027"/>
              <a:gd name="connsiteX1208" fmla="*/ 3399136 w 6553985"/>
              <a:gd name="connsiteY1208" fmla="*/ 2678254 h 4186027"/>
              <a:gd name="connsiteX1209" fmla="*/ 3618253 w 6553985"/>
              <a:gd name="connsiteY1209" fmla="*/ 2674501 h 4186027"/>
              <a:gd name="connsiteX1210" fmla="*/ 3622259 w 6553985"/>
              <a:gd name="connsiteY1210" fmla="*/ 2678504 h 4186027"/>
              <a:gd name="connsiteX1211" fmla="*/ 3618253 w 6553985"/>
              <a:gd name="connsiteY1211" fmla="*/ 2682508 h 4186027"/>
              <a:gd name="connsiteX1212" fmla="*/ 3614246 w 6553985"/>
              <a:gd name="connsiteY1212" fmla="*/ 2678504 h 4186027"/>
              <a:gd name="connsiteX1213" fmla="*/ 3618253 w 6553985"/>
              <a:gd name="connsiteY1213" fmla="*/ 2674501 h 4186027"/>
              <a:gd name="connsiteX1214" fmla="*/ 2727511 w 6553985"/>
              <a:gd name="connsiteY1214" fmla="*/ 2671123 h 4186027"/>
              <a:gd name="connsiteX1215" fmla="*/ 2731518 w 6553985"/>
              <a:gd name="connsiteY1215" fmla="*/ 2675126 h 4186027"/>
              <a:gd name="connsiteX1216" fmla="*/ 2727511 w 6553985"/>
              <a:gd name="connsiteY1216" fmla="*/ 2679130 h 4186027"/>
              <a:gd name="connsiteX1217" fmla="*/ 2723508 w 6553985"/>
              <a:gd name="connsiteY1217" fmla="*/ 2675126 h 4186027"/>
              <a:gd name="connsiteX1218" fmla="*/ 2727511 w 6553985"/>
              <a:gd name="connsiteY1218" fmla="*/ 2671123 h 4186027"/>
              <a:gd name="connsiteX1219" fmla="*/ 2938803 w 6553985"/>
              <a:gd name="connsiteY1219" fmla="*/ 2670122 h 4186027"/>
              <a:gd name="connsiteX1220" fmla="*/ 2946816 w 6553985"/>
              <a:gd name="connsiteY1220" fmla="*/ 2672791 h 4186027"/>
              <a:gd name="connsiteX1221" fmla="*/ 2949487 w 6553985"/>
              <a:gd name="connsiteY1221" fmla="*/ 2680798 h 4186027"/>
              <a:gd name="connsiteX1222" fmla="*/ 2948152 w 6553985"/>
              <a:gd name="connsiteY1222" fmla="*/ 2684801 h 4186027"/>
              <a:gd name="connsiteX1223" fmla="*/ 2940138 w 6553985"/>
              <a:gd name="connsiteY1223" fmla="*/ 2680798 h 4186027"/>
              <a:gd name="connsiteX1224" fmla="*/ 2934796 w 6553985"/>
              <a:gd name="connsiteY1224" fmla="*/ 2672791 h 4186027"/>
              <a:gd name="connsiteX1225" fmla="*/ 2938803 w 6553985"/>
              <a:gd name="connsiteY1225" fmla="*/ 2670122 h 4186027"/>
              <a:gd name="connsiteX1226" fmla="*/ 1998787 w 6553985"/>
              <a:gd name="connsiteY1226" fmla="*/ 2669528 h 4186027"/>
              <a:gd name="connsiteX1227" fmla="*/ 2003525 w 6553985"/>
              <a:gd name="connsiteY1227" fmla="*/ 2670205 h 4186027"/>
              <a:gd name="connsiteX1228" fmla="*/ 2006029 w 6553985"/>
              <a:gd name="connsiteY1228" fmla="*/ 2671039 h 4186027"/>
              <a:gd name="connsiteX1229" fmla="*/ 2007281 w 6553985"/>
              <a:gd name="connsiteY1229" fmla="*/ 2671456 h 4186027"/>
              <a:gd name="connsiteX1230" fmla="*/ 2009786 w 6553985"/>
              <a:gd name="connsiteY1230" fmla="*/ 2673124 h 4186027"/>
              <a:gd name="connsiteX1231" fmla="*/ 2011455 w 6553985"/>
              <a:gd name="connsiteY1231" fmla="*/ 2675627 h 4186027"/>
              <a:gd name="connsiteX1232" fmla="*/ 2013542 w 6553985"/>
              <a:gd name="connsiteY1232" fmla="*/ 2679380 h 4186027"/>
              <a:gd name="connsiteX1233" fmla="*/ 2014377 w 6553985"/>
              <a:gd name="connsiteY1233" fmla="*/ 2680631 h 4186027"/>
              <a:gd name="connsiteX1234" fmla="*/ 2014794 w 6553985"/>
              <a:gd name="connsiteY1234" fmla="*/ 2681882 h 4186027"/>
              <a:gd name="connsiteX1235" fmla="*/ 2016046 w 6553985"/>
              <a:gd name="connsiteY1235" fmla="*/ 2682716 h 4186027"/>
              <a:gd name="connsiteX1236" fmla="*/ 2014794 w 6553985"/>
              <a:gd name="connsiteY1236" fmla="*/ 2688971 h 4186027"/>
              <a:gd name="connsiteX1237" fmla="*/ 2013542 w 6553985"/>
              <a:gd name="connsiteY1237" fmla="*/ 2689388 h 4186027"/>
              <a:gd name="connsiteX1238" fmla="*/ 2006864 w 6553985"/>
              <a:gd name="connsiteY1238" fmla="*/ 2688971 h 4186027"/>
              <a:gd name="connsiteX1239" fmla="*/ 2004360 w 6553985"/>
              <a:gd name="connsiteY1239" fmla="*/ 2688137 h 4186027"/>
              <a:gd name="connsiteX1240" fmla="*/ 2001438 w 6553985"/>
              <a:gd name="connsiteY1240" fmla="*/ 2687303 h 4186027"/>
              <a:gd name="connsiteX1241" fmla="*/ 1999769 w 6553985"/>
              <a:gd name="connsiteY1241" fmla="*/ 2686886 h 4186027"/>
              <a:gd name="connsiteX1242" fmla="*/ 2001855 w 6553985"/>
              <a:gd name="connsiteY1242" fmla="*/ 2685635 h 4186027"/>
              <a:gd name="connsiteX1243" fmla="*/ 1998100 w 6553985"/>
              <a:gd name="connsiteY1243" fmla="*/ 2684801 h 4186027"/>
              <a:gd name="connsiteX1244" fmla="*/ 1996848 w 6553985"/>
              <a:gd name="connsiteY1244" fmla="*/ 2684384 h 4186027"/>
              <a:gd name="connsiteX1245" fmla="*/ 1993508 w 6553985"/>
              <a:gd name="connsiteY1245" fmla="*/ 2683550 h 4186027"/>
              <a:gd name="connsiteX1246" fmla="*/ 1991839 w 6553985"/>
              <a:gd name="connsiteY1246" fmla="*/ 2683133 h 4186027"/>
              <a:gd name="connsiteX1247" fmla="*/ 1989335 w 6553985"/>
              <a:gd name="connsiteY1247" fmla="*/ 2682299 h 4186027"/>
              <a:gd name="connsiteX1248" fmla="*/ 1986830 w 6553985"/>
              <a:gd name="connsiteY1248" fmla="*/ 2680631 h 4186027"/>
              <a:gd name="connsiteX1249" fmla="*/ 1985578 w 6553985"/>
              <a:gd name="connsiteY1249" fmla="*/ 2679797 h 4186027"/>
              <a:gd name="connsiteX1250" fmla="*/ 1984743 w 6553985"/>
              <a:gd name="connsiteY1250" fmla="*/ 2678129 h 4186027"/>
              <a:gd name="connsiteX1251" fmla="*/ 1983909 w 6553985"/>
              <a:gd name="connsiteY1251" fmla="*/ 2676878 h 4186027"/>
              <a:gd name="connsiteX1252" fmla="*/ 1984326 w 6553985"/>
              <a:gd name="connsiteY1252" fmla="*/ 2672708 h 4186027"/>
              <a:gd name="connsiteX1253" fmla="*/ 1985578 w 6553985"/>
              <a:gd name="connsiteY1253" fmla="*/ 2671873 h 4186027"/>
              <a:gd name="connsiteX1254" fmla="*/ 1990170 w 6553985"/>
              <a:gd name="connsiteY1254" fmla="*/ 2670622 h 4186027"/>
              <a:gd name="connsiteX1255" fmla="*/ 1996013 w 6553985"/>
              <a:gd name="connsiteY1255" fmla="*/ 2670205 h 4186027"/>
              <a:gd name="connsiteX1256" fmla="*/ 1998787 w 6553985"/>
              <a:gd name="connsiteY1256" fmla="*/ 2669528 h 4186027"/>
              <a:gd name="connsiteX1257" fmla="*/ 2099936 w 6553985"/>
              <a:gd name="connsiteY1257" fmla="*/ 2658529 h 4186027"/>
              <a:gd name="connsiteX1258" fmla="*/ 2102023 w 6553985"/>
              <a:gd name="connsiteY1258" fmla="*/ 2658946 h 4186027"/>
              <a:gd name="connsiteX1259" fmla="*/ 2102440 w 6553985"/>
              <a:gd name="connsiteY1259" fmla="*/ 2660197 h 4186027"/>
              <a:gd name="connsiteX1260" fmla="*/ 2103275 w 6553985"/>
              <a:gd name="connsiteY1260" fmla="*/ 2661448 h 4186027"/>
              <a:gd name="connsiteX1261" fmla="*/ 2103692 w 6553985"/>
              <a:gd name="connsiteY1261" fmla="*/ 2662699 h 4186027"/>
              <a:gd name="connsiteX1262" fmla="*/ 2104527 w 6553985"/>
              <a:gd name="connsiteY1262" fmla="*/ 2663950 h 4186027"/>
              <a:gd name="connsiteX1263" fmla="*/ 2103275 w 6553985"/>
              <a:gd name="connsiteY1263" fmla="*/ 2667286 h 4186027"/>
              <a:gd name="connsiteX1264" fmla="*/ 2099519 w 6553985"/>
              <a:gd name="connsiteY1264" fmla="*/ 2668120 h 4186027"/>
              <a:gd name="connsiteX1265" fmla="*/ 2096597 w 6553985"/>
              <a:gd name="connsiteY1265" fmla="*/ 2660614 h 4186027"/>
              <a:gd name="connsiteX1266" fmla="*/ 2097432 w 6553985"/>
              <a:gd name="connsiteY1266" fmla="*/ 2659363 h 4186027"/>
              <a:gd name="connsiteX1267" fmla="*/ 2099936 w 6553985"/>
              <a:gd name="connsiteY1267" fmla="*/ 2658529 h 4186027"/>
              <a:gd name="connsiteX1268" fmla="*/ 2768413 w 6553985"/>
              <a:gd name="connsiteY1268" fmla="*/ 2656944 h 4186027"/>
              <a:gd name="connsiteX1269" fmla="*/ 2772420 w 6553985"/>
              <a:gd name="connsiteY1269" fmla="*/ 2660947 h 4186027"/>
              <a:gd name="connsiteX1270" fmla="*/ 2768413 w 6553985"/>
              <a:gd name="connsiteY1270" fmla="*/ 2664951 h 4186027"/>
              <a:gd name="connsiteX1271" fmla="*/ 2764407 w 6553985"/>
              <a:gd name="connsiteY1271" fmla="*/ 2660947 h 4186027"/>
              <a:gd name="connsiteX1272" fmla="*/ 2768413 w 6553985"/>
              <a:gd name="connsiteY1272" fmla="*/ 2656944 h 4186027"/>
              <a:gd name="connsiteX1273" fmla="*/ 3117414 w 6553985"/>
              <a:gd name="connsiteY1273" fmla="*/ 2652816 h 4186027"/>
              <a:gd name="connsiteX1274" fmla="*/ 3121421 w 6553985"/>
              <a:gd name="connsiteY1274" fmla="*/ 2656819 h 4186027"/>
              <a:gd name="connsiteX1275" fmla="*/ 3117414 w 6553985"/>
              <a:gd name="connsiteY1275" fmla="*/ 2660822 h 4186027"/>
              <a:gd name="connsiteX1276" fmla="*/ 3113408 w 6553985"/>
              <a:gd name="connsiteY1276" fmla="*/ 2656819 h 4186027"/>
              <a:gd name="connsiteX1277" fmla="*/ 3117414 w 6553985"/>
              <a:gd name="connsiteY1277" fmla="*/ 2652816 h 4186027"/>
              <a:gd name="connsiteX1278" fmla="*/ 1998107 w 6553985"/>
              <a:gd name="connsiteY1278" fmla="*/ 2650056 h 4186027"/>
              <a:gd name="connsiteX1279" fmla="*/ 2008533 w 6553985"/>
              <a:gd name="connsiteY1279" fmla="*/ 2651022 h 4186027"/>
              <a:gd name="connsiteX1280" fmla="*/ 2009785 w 6553985"/>
              <a:gd name="connsiteY1280" fmla="*/ 2651439 h 4186027"/>
              <a:gd name="connsiteX1281" fmla="*/ 2013959 w 6553985"/>
              <a:gd name="connsiteY1281" fmla="*/ 2651856 h 4186027"/>
              <a:gd name="connsiteX1282" fmla="*/ 2018550 w 6553985"/>
              <a:gd name="connsiteY1282" fmla="*/ 2651439 h 4186027"/>
              <a:gd name="connsiteX1283" fmla="*/ 2021055 w 6553985"/>
              <a:gd name="connsiteY1283" fmla="*/ 2650605 h 4186027"/>
              <a:gd name="connsiteX1284" fmla="*/ 2023141 w 6553985"/>
              <a:gd name="connsiteY1284" fmla="*/ 2651022 h 4186027"/>
              <a:gd name="connsiteX1285" fmla="*/ 2025228 w 6553985"/>
              <a:gd name="connsiteY1285" fmla="*/ 2653524 h 4186027"/>
              <a:gd name="connsiteX1286" fmla="*/ 2026480 w 6553985"/>
              <a:gd name="connsiteY1286" fmla="*/ 2654775 h 4186027"/>
              <a:gd name="connsiteX1287" fmla="*/ 2027315 w 6553985"/>
              <a:gd name="connsiteY1287" fmla="*/ 2656027 h 4186027"/>
              <a:gd name="connsiteX1288" fmla="*/ 2031071 w 6553985"/>
              <a:gd name="connsiteY1288" fmla="*/ 2658946 h 4186027"/>
              <a:gd name="connsiteX1289" fmla="*/ 2037332 w 6553985"/>
              <a:gd name="connsiteY1289" fmla="*/ 2661031 h 4186027"/>
              <a:gd name="connsiteX1290" fmla="*/ 2038584 w 6553985"/>
              <a:gd name="connsiteY1290" fmla="*/ 2661448 h 4186027"/>
              <a:gd name="connsiteX1291" fmla="*/ 2039836 w 6553985"/>
              <a:gd name="connsiteY1291" fmla="*/ 2661865 h 4186027"/>
              <a:gd name="connsiteX1292" fmla="*/ 2044010 w 6553985"/>
              <a:gd name="connsiteY1292" fmla="*/ 2661448 h 4186027"/>
              <a:gd name="connsiteX1293" fmla="*/ 2046514 w 6553985"/>
              <a:gd name="connsiteY1293" fmla="*/ 2659780 h 4186027"/>
              <a:gd name="connsiteX1294" fmla="*/ 2047765 w 6553985"/>
              <a:gd name="connsiteY1294" fmla="*/ 2658946 h 4186027"/>
              <a:gd name="connsiteX1295" fmla="*/ 2050270 w 6553985"/>
              <a:gd name="connsiteY1295" fmla="*/ 2657695 h 4186027"/>
              <a:gd name="connsiteX1296" fmla="*/ 2051940 w 6553985"/>
              <a:gd name="connsiteY1296" fmla="*/ 2657278 h 4186027"/>
              <a:gd name="connsiteX1297" fmla="*/ 2053192 w 6553985"/>
              <a:gd name="connsiteY1297" fmla="*/ 2656444 h 4186027"/>
              <a:gd name="connsiteX1298" fmla="*/ 2054443 w 6553985"/>
              <a:gd name="connsiteY1298" fmla="*/ 2656027 h 4186027"/>
              <a:gd name="connsiteX1299" fmla="*/ 2058200 w 6553985"/>
              <a:gd name="connsiteY1299" fmla="*/ 2653107 h 4186027"/>
              <a:gd name="connsiteX1300" fmla="*/ 2063208 w 6553985"/>
              <a:gd name="connsiteY1300" fmla="*/ 2653524 h 4186027"/>
              <a:gd name="connsiteX1301" fmla="*/ 2064460 w 6553985"/>
              <a:gd name="connsiteY1301" fmla="*/ 2653941 h 4186027"/>
              <a:gd name="connsiteX1302" fmla="*/ 2065295 w 6553985"/>
              <a:gd name="connsiteY1302" fmla="*/ 2655192 h 4186027"/>
              <a:gd name="connsiteX1303" fmla="*/ 2065712 w 6553985"/>
              <a:gd name="connsiteY1303" fmla="*/ 2656444 h 4186027"/>
              <a:gd name="connsiteX1304" fmla="*/ 2063625 w 6553985"/>
              <a:gd name="connsiteY1304" fmla="*/ 2661448 h 4186027"/>
              <a:gd name="connsiteX1305" fmla="*/ 2062373 w 6553985"/>
              <a:gd name="connsiteY1305" fmla="*/ 2662282 h 4186027"/>
              <a:gd name="connsiteX1306" fmla="*/ 2059870 w 6553985"/>
              <a:gd name="connsiteY1306" fmla="*/ 2664784 h 4186027"/>
              <a:gd name="connsiteX1307" fmla="*/ 2059035 w 6553985"/>
              <a:gd name="connsiteY1307" fmla="*/ 2666035 h 4186027"/>
              <a:gd name="connsiteX1308" fmla="*/ 2057782 w 6553985"/>
              <a:gd name="connsiteY1308" fmla="*/ 2666869 h 4186027"/>
              <a:gd name="connsiteX1309" fmla="*/ 2056530 w 6553985"/>
              <a:gd name="connsiteY1309" fmla="*/ 2668120 h 4186027"/>
              <a:gd name="connsiteX1310" fmla="*/ 2055278 w 6553985"/>
              <a:gd name="connsiteY1310" fmla="*/ 2668537 h 4186027"/>
              <a:gd name="connsiteX1311" fmla="*/ 2053609 w 6553985"/>
              <a:gd name="connsiteY1311" fmla="*/ 2669371 h 4186027"/>
              <a:gd name="connsiteX1312" fmla="*/ 2038584 w 6553985"/>
              <a:gd name="connsiteY1312" fmla="*/ 2667286 h 4186027"/>
              <a:gd name="connsiteX1313" fmla="*/ 2031906 w 6553985"/>
              <a:gd name="connsiteY1313" fmla="*/ 2666035 h 4186027"/>
              <a:gd name="connsiteX1314" fmla="*/ 2030236 w 6553985"/>
              <a:gd name="connsiteY1314" fmla="*/ 2665201 h 4186027"/>
              <a:gd name="connsiteX1315" fmla="*/ 2028567 w 6553985"/>
              <a:gd name="connsiteY1315" fmla="*/ 2664784 h 4186027"/>
              <a:gd name="connsiteX1316" fmla="*/ 2026063 w 6553985"/>
              <a:gd name="connsiteY1316" fmla="*/ 2663950 h 4186027"/>
              <a:gd name="connsiteX1317" fmla="*/ 2023558 w 6553985"/>
              <a:gd name="connsiteY1317" fmla="*/ 2663116 h 4186027"/>
              <a:gd name="connsiteX1318" fmla="*/ 2019803 w 6553985"/>
              <a:gd name="connsiteY1318" fmla="*/ 2662699 h 4186027"/>
              <a:gd name="connsiteX1319" fmla="*/ 2009785 w 6553985"/>
              <a:gd name="connsiteY1319" fmla="*/ 2661865 h 4186027"/>
              <a:gd name="connsiteX1320" fmla="*/ 2007698 w 6553985"/>
              <a:gd name="connsiteY1320" fmla="*/ 2661448 h 4186027"/>
              <a:gd name="connsiteX1321" fmla="*/ 2005195 w 6553985"/>
              <a:gd name="connsiteY1321" fmla="*/ 2661031 h 4186027"/>
              <a:gd name="connsiteX1322" fmla="*/ 2003943 w 6553985"/>
              <a:gd name="connsiteY1322" fmla="*/ 2660614 h 4186027"/>
              <a:gd name="connsiteX1323" fmla="*/ 2002273 w 6553985"/>
              <a:gd name="connsiteY1323" fmla="*/ 2660197 h 4186027"/>
              <a:gd name="connsiteX1324" fmla="*/ 2001020 w 6553985"/>
              <a:gd name="connsiteY1324" fmla="*/ 2659780 h 4186027"/>
              <a:gd name="connsiteX1325" fmla="*/ 1998934 w 6553985"/>
              <a:gd name="connsiteY1325" fmla="*/ 2659363 h 4186027"/>
              <a:gd name="connsiteX1326" fmla="*/ 1996430 w 6553985"/>
              <a:gd name="connsiteY1326" fmla="*/ 2658529 h 4186027"/>
              <a:gd name="connsiteX1327" fmla="*/ 1995595 w 6553985"/>
              <a:gd name="connsiteY1327" fmla="*/ 2657278 h 4186027"/>
              <a:gd name="connsiteX1328" fmla="*/ 1994760 w 6553985"/>
              <a:gd name="connsiteY1328" fmla="*/ 2654775 h 4186027"/>
              <a:gd name="connsiteX1329" fmla="*/ 1994343 w 6553985"/>
              <a:gd name="connsiteY1329" fmla="*/ 2653524 h 4186027"/>
              <a:gd name="connsiteX1330" fmla="*/ 1993925 w 6553985"/>
              <a:gd name="connsiteY1330" fmla="*/ 2652273 h 4186027"/>
              <a:gd name="connsiteX1331" fmla="*/ 1993508 w 6553985"/>
              <a:gd name="connsiteY1331" fmla="*/ 2651022 h 4186027"/>
              <a:gd name="connsiteX1332" fmla="*/ 1998107 w 6553985"/>
              <a:gd name="connsiteY1332" fmla="*/ 2650056 h 4186027"/>
              <a:gd name="connsiteX1333" fmla="*/ 3394127 w 6553985"/>
              <a:gd name="connsiteY1333" fmla="*/ 2648645 h 4186027"/>
              <a:gd name="connsiteX1334" fmla="*/ 3398134 w 6553985"/>
              <a:gd name="connsiteY1334" fmla="*/ 2652648 h 4186027"/>
              <a:gd name="connsiteX1335" fmla="*/ 3394127 w 6553985"/>
              <a:gd name="connsiteY1335" fmla="*/ 2656652 h 4186027"/>
              <a:gd name="connsiteX1336" fmla="*/ 3390121 w 6553985"/>
              <a:gd name="connsiteY1336" fmla="*/ 2652648 h 4186027"/>
              <a:gd name="connsiteX1337" fmla="*/ 3394127 w 6553985"/>
              <a:gd name="connsiteY1337" fmla="*/ 2648645 h 4186027"/>
              <a:gd name="connsiteX1338" fmla="*/ 2160454 w 6553985"/>
              <a:gd name="connsiteY1338" fmla="*/ 2648103 h 4186027"/>
              <a:gd name="connsiteX1339" fmla="*/ 2168802 w 6553985"/>
              <a:gd name="connsiteY1339" fmla="*/ 2648520 h 4186027"/>
              <a:gd name="connsiteX1340" fmla="*/ 2170054 w 6553985"/>
              <a:gd name="connsiteY1340" fmla="*/ 2648937 h 4186027"/>
              <a:gd name="connsiteX1341" fmla="*/ 2171306 w 6553985"/>
              <a:gd name="connsiteY1341" fmla="*/ 2649771 h 4186027"/>
              <a:gd name="connsiteX1342" fmla="*/ 2171723 w 6553985"/>
              <a:gd name="connsiteY1342" fmla="*/ 2651439 h 4186027"/>
              <a:gd name="connsiteX1343" fmla="*/ 2172558 w 6553985"/>
              <a:gd name="connsiteY1343" fmla="*/ 2652690 h 4186027"/>
              <a:gd name="connsiteX1344" fmla="*/ 2172975 w 6553985"/>
              <a:gd name="connsiteY1344" fmla="*/ 2653941 h 4186027"/>
              <a:gd name="connsiteX1345" fmla="*/ 2172558 w 6553985"/>
              <a:gd name="connsiteY1345" fmla="*/ 2656027 h 4186027"/>
              <a:gd name="connsiteX1346" fmla="*/ 2170471 w 6553985"/>
              <a:gd name="connsiteY1346" fmla="*/ 2658529 h 4186027"/>
              <a:gd name="connsiteX1347" fmla="*/ 2167132 w 6553985"/>
              <a:gd name="connsiteY1347" fmla="*/ 2660197 h 4186027"/>
              <a:gd name="connsiteX1348" fmla="*/ 2164211 w 6553985"/>
              <a:gd name="connsiteY1348" fmla="*/ 2661448 h 4186027"/>
              <a:gd name="connsiteX1349" fmla="*/ 2160454 w 6553985"/>
              <a:gd name="connsiteY1349" fmla="*/ 2662699 h 4186027"/>
              <a:gd name="connsiteX1350" fmla="*/ 2159202 w 6553985"/>
              <a:gd name="connsiteY1350" fmla="*/ 2663116 h 4186027"/>
              <a:gd name="connsiteX1351" fmla="*/ 2156280 w 6553985"/>
              <a:gd name="connsiteY1351" fmla="*/ 2664367 h 4186027"/>
              <a:gd name="connsiteX1352" fmla="*/ 2155028 w 6553985"/>
              <a:gd name="connsiteY1352" fmla="*/ 2665201 h 4186027"/>
              <a:gd name="connsiteX1353" fmla="*/ 2152524 w 6553985"/>
              <a:gd name="connsiteY1353" fmla="*/ 2666035 h 4186027"/>
              <a:gd name="connsiteX1354" fmla="*/ 2149185 w 6553985"/>
              <a:gd name="connsiteY1354" fmla="*/ 2666869 h 4186027"/>
              <a:gd name="connsiteX1355" fmla="*/ 2147516 w 6553985"/>
              <a:gd name="connsiteY1355" fmla="*/ 2667286 h 4186027"/>
              <a:gd name="connsiteX1356" fmla="*/ 2146263 w 6553985"/>
              <a:gd name="connsiteY1356" fmla="*/ 2668120 h 4186027"/>
              <a:gd name="connsiteX1357" fmla="*/ 2140003 w 6553985"/>
              <a:gd name="connsiteY1357" fmla="*/ 2669371 h 4186027"/>
              <a:gd name="connsiteX1358" fmla="*/ 2135829 w 6553985"/>
              <a:gd name="connsiteY1358" fmla="*/ 2670205 h 4186027"/>
              <a:gd name="connsiteX1359" fmla="*/ 2134160 w 6553985"/>
              <a:gd name="connsiteY1359" fmla="*/ 2670622 h 4186027"/>
              <a:gd name="connsiteX1360" fmla="*/ 2132908 w 6553985"/>
              <a:gd name="connsiteY1360" fmla="*/ 2671456 h 4186027"/>
              <a:gd name="connsiteX1361" fmla="*/ 2128734 w 6553985"/>
              <a:gd name="connsiteY1361" fmla="*/ 2672708 h 4186027"/>
              <a:gd name="connsiteX1362" fmla="*/ 2126230 w 6553985"/>
              <a:gd name="connsiteY1362" fmla="*/ 2674376 h 4186027"/>
              <a:gd name="connsiteX1363" fmla="*/ 2124978 w 6553985"/>
              <a:gd name="connsiteY1363" fmla="*/ 2675210 h 4186027"/>
              <a:gd name="connsiteX1364" fmla="*/ 2122474 w 6553985"/>
              <a:gd name="connsiteY1364" fmla="*/ 2676878 h 4186027"/>
              <a:gd name="connsiteX1365" fmla="*/ 2121221 w 6553985"/>
              <a:gd name="connsiteY1365" fmla="*/ 2677712 h 4186027"/>
              <a:gd name="connsiteX1366" fmla="*/ 2119135 w 6553985"/>
              <a:gd name="connsiteY1366" fmla="*/ 2680214 h 4186027"/>
              <a:gd name="connsiteX1367" fmla="*/ 2119552 w 6553985"/>
              <a:gd name="connsiteY1367" fmla="*/ 2683550 h 4186027"/>
              <a:gd name="connsiteX1368" fmla="*/ 2115796 w 6553985"/>
              <a:gd name="connsiteY1368" fmla="*/ 2684801 h 4186027"/>
              <a:gd name="connsiteX1369" fmla="*/ 2115379 w 6553985"/>
              <a:gd name="connsiteY1369" fmla="*/ 2686052 h 4186027"/>
              <a:gd name="connsiteX1370" fmla="*/ 2114126 w 6553985"/>
              <a:gd name="connsiteY1370" fmla="*/ 2687303 h 4186027"/>
              <a:gd name="connsiteX1371" fmla="*/ 2113292 w 6553985"/>
              <a:gd name="connsiteY1371" fmla="*/ 2688554 h 4186027"/>
              <a:gd name="connsiteX1372" fmla="*/ 2112040 w 6553985"/>
              <a:gd name="connsiteY1372" fmla="*/ 2689388 h 4186027"/>
              <a:gd name="connsiteX1373" fmla="*/ 2110787 w 6553985"/>
              <a:gd name="connsiteY1373" fmla="*/ 2690640 h 4186027"/>
              <a:gd name="connsiteX1374" fmla="*/ 2109953 w 6553985"/>
              <a:gd name="connsiteY1374" fmla="*/ 2691891 h 4186027"/>
              <a:gd name="connsiteX1375" fmla="*/ 2107449 w 6553985"/>
              <a:gd name="connsiteY1375" fmla="*/ 2693559 h 4186027"/>
              <a:gd name="connsiteX1376" fmla="*/ 2104945 w 6553985"/>
              <a:gd name="connsiteY1376" fmla="*/ 2695227 h 4186027"/>
              <a:gd name="connsiteX1377" fmla="*/ 2103692 w 6553985"/>
              <a:gd name="connsiteY1377" fmla="*/ 2695644 h 4186027"/>
              <a:gd name="connsiteX1378" fmla="*/ 2092841 w 6553985"/>
              <a:gd name="connsiteY1378" fmla="*/ 2696478 h 4186027"/>
              <a:gd name="connsiteX1379" fmla="*/ 2088667 w 6553985"/>
              <a:gd name="connsiteY1379" fmla="*/ 2696061 h 4186027"/>
              <a:gd name="connsiteX1380" fmla="*/ 2087415 w 6553985"/>
              <a:gd name="connsiteY1380" fmla="*/ 2691891 h 4186027"/>
              <a:gd name="connsiteX1381" fmla="*/ 2089502 w 6553985"/>
              <a:gd name="connsiteY1381" fmla="*/ 2684384 h 4186027"/>
              <a:gd name="connsiteX1382" fmla="*/ 2090754 w 6553985"/>
              <a:gd name="connsiteY1382" fmla="*/ 2683967 h 4186027"/>
              <a:gd name="connsiteX1383" fmla="*/ 2094510 w 6553985"/>
              <a:gd name="connsiteY1383" fmla="*/ 2680631 h 4186027"/>
              <a:gd name="connsiteX1384" fmla="*/ 2097432 w 6553985"/>
              <a:gd name="connsiteY1384" fmla="*/ 2679797 h 4186027"/>
              <a:gd name="connsiteX1385" fmla="*/ 2099936 w 6553985"/>
              <a:gd name="connsiteY1385" fmla="*/ 2678129 h 4186027"/>
              <a:gd name="connsiteX1386" fmla="*/ 2103692 w 6553985"/>
              <a:gd name="connsiteY1386" fmla="*/ 2676044 h 4186027"/>
              <a:gd name="connsiteX1387" fmla="*/ 2104945 w 6553985"/>
              <a:gd name="connsiteY1387" fmla="*/ 2675210 h 4186027"/>
              <a:gd name="connsiteX1388" fmla="*/ 2106197 w 6553985"/>
              <a:gd name="connsiteY1388" fmla="*/ 2674793 h 4186027"/>
              <a:gd name="connsiteX1389" fmla="*/ 2108701 w 6553985"/>
              <a:gd name="connsiteY1389" fmla="*/ 2673124 h 4186027"/>
              <a:gd name="connsiteX1390" fmla="*/ 2112040 w 6553985"/>
              <a:gd name="connsiteY1390" fmla="*/ 2671456 h 4186027"/>
              <a:gd name="connsiteX1391" fmla="*/ 2113292 w 6553985"/>
              <a:gd name="connsiteY1391" fmla="*/ 2670622 h 4186027"/>
              <a:gd name="connsiteX1392" fmla="*/ 2114544 w 6553985"/>
              <a:gd name="connsiteY1392" fmla="*/ 2670205 h 4186027"/>
              <a:gd name="connsiteX1393" fmla="*/ 2115796 w 6553985"/>
              <a:gd name="connsiteY1393" fmla="*/ 2669371 h 4186027"/>
              <a:gd name="connsiteX1394" fmla="*/ 2117048 w 6553985"/>
              <a:gd name="connsiteY1394" fmla="*/ 2668954 h 4186027"/>
              <a:gd name="connsiteX1395" fmla="*/ 2122891 w 6553985"/>
              <a:gd name="connsiteY1395" fmla="*/ 2665618 h 4186027"/>
              <a:gd name="connsiteX1396" fmla="*/ 2124144 w 6553985"/>
              <a:gd name="connsiteY1396" fmla="*/ 2664784 h 4186027"/>
              <a:gd name="connsiteX1397" fmla="*/ 2127482 w 6553985"/>
              <a:gd name="connsiteY1397" fmla="*/ 2661865 h 4186027"/>
              <a:gd name="connsiteX1398" fmla="*/ 2130404 w 6553985"/>
              <a:gd name="connsiteY1398" fmla="*/ 2659780 h 4186027"/>
              <a:gd name="connsiteX1399" fmla="*/ 2131656 w 6553985"/>
              <a:gd name="connsiteY1399" fmla="*/ 2659363 h 4186027"/>
              <a:gd name="connsiteX1400" fmla="*/ 2134995 w 6553985"/>
              <a:gd name="connsiteY1400" fmla="*/ 2657695 h 4186027"/>
              <a:gd name="connsiteX1401" fmla="*/ 2136246 w 6553985"/>
              <a:gd name="connsiteY1401" fmla="*/ 2656860 h 4186027"/>
              <a:gd name="connsiteX1402" fmla="*/ 2137499 w 6553985"/>
              <a:gd name="connsiteY1402" fmla="*/ 2656444 h 4186027"/>
              <a:gd name="connsiteX1403" fmla="*/ 2138751 w 6553985"/>
              <a:gd name="connsiteY1403" fmla="*/ 2655610 h 4186027"/>
              <a:gd name="connsiteX1404" fmla="*/ 2140003 w 6553985"/>
              <a:gd name="connsiteY1404" fmla="*/ 2655192 h 4186027"/>
              <a:gd name="connsiteX1405" fmla="*/ 2141255 w 6553985"/>
              <a:gd name="connsiteY1405" fmla="*/ 2654358 h 4186027"/>
              <a:gd name="connsiteX1406" fmla="*/ 2143759 w 6553985"/>
              <a:gd name="connsiteY1406" fmla="*/ 2653524 h 4186027"/>
              <a:gd name="connsiteX1407" fmla="*/ 2146263 w 6553985"/>
              <a:gd name="connsiteY1407" fmla="*/ 2652273 h 4186027"/>
              <a:gd name="connsiteX1408" fmla="*/ 2148768 w 6553985"/>
              <a:gd name="connsiteY1408" fmla="*/ 2650605 h 4186027"/>
              <a:gd name="connsiteX1409" fmla="*/ 2151272 w 6553985"/>
              <a:gd name="connsiteY1409" fmla="*/ 2649771 h 4186027"/>
              <a:gd name="connsiteX1410" fmla="*/ 2152524 w 6553985"/>
              <a:gd name="connsiteY1410" fmla="*/ 2648937 h 4186027"/>
              <a:gd name="connsiteX1411" fmla="*/ 2157532 w 6553985"/>
              <a:gd name="connsiteY1411" fmla="*/ 2648520 h 4186027"/>
              <a:gd name="connsiteX1412" fmla="*/ 2160454 w 6553985"/>
              <a:gd name="connsiteY1412" fmla="*/ 2648103 h 4186027"/>
              <a:gd name="connsiteX1413" fmla="*/ 3586951 w 6553985"/>
              <a:gd name="connsiteY1413" fmla="*/ 2647811 h 4186027"/>
              <a:gd name="connsiteX1414" fmla="*/ 3590957 w 6553985"/>
              <a:gd name="connsiteY1414" fmla="*/ 2651815 h 4186027"/>
              <a:gd name="connsiteX1415" fmla="*/ 3586951 w 6553985"/>
              <a:gd name="connsiteY1415" fmla="*/ 2655818 h 4186027"/>
              <a:gd name="connsiteX1416" fmla="*/ 3582944 w 6553985"/>
              <a:gd name="connsiteY1416" fmla="*/ 2651815 h 4186027"/>
              <a:gd name="connsiteX1417" fmla="*/ 3586951 w 6553985"/>
              <a:gd name="connsiteY1417" fmla="*/ 2647811 h 4186027"/>
              <a:gd name="connsiteX1418" fmla="*/ 1917966 w 6553985"/>
              <a:gd name="connsiteY1418" fmla="*/ 2641431 h 4186027"/>
              <a:gd name="connsiteX1419" fmla="*/ 1922139 w 6553985"/>
              <a:gd name="connsiteY1419" fmla="*/ 2644350 h 4186027"/>
              <a:gd name="connsiteX1420" fmla="*/ 1922974 w 6553985"/>
              <a:gd name="connsiteY1420" fmla="*/ 2646852 h 4186027"/>
              <a:gd name="connsiteX1421" fmla="*/ 1922556 w 6553985"/>
              <a:gd name="connsiteY1421" fmla="*/ 2652273 h 4186027"/>
              <a:gd name="connsiteX1422" fmla="*/ 1921722 w 6553985"/>
              <a:gd name="connsiteY1422" fmla="*/ 2654775 h 4186027"/>
              <a:gd name="connsiteX1423" fmla="*/ 1921305 w 6553985"/>
              <a:gd name="connsiteY1423" fmla="*/ 2656027 h 4186027"/>
              <a:gd name="connsiteX1424" fmla="*/ 1920887 w 6553985"/>
              <a:gd name="connsiteY1424" fmla="*/ 2658529 h 4186027"/>
              <a:gd name="connsiteX1425" fmla="*/ 1920053 w 6553985"/>
              <a:gd name="connsiteY1425" fmla="*/ 2659780 h 4186027"/>
              <a:gd name="connsiteX1426" fmla="*/ 1919635 w 6553985"/>
              <a:gd name="connsiteY1426" fmla="*/ 2661031 h 4186027"/>
              <a:gd name="connsiteX1427" fmla="*/ 1917966 w 6553985"/>
              <a:gd name="connsiteY1427" fmla="*/ 2662699 h 4186027"/>
              <a:gd name="connsiteX1428" fmla="*/ 1914626 w 6553985"/>
              <a:gd name="connsiteY1428" fmla="*/ 2661448 h 4186027"/>
              <a:gd name="connsiteX1429" fmla="*/ 1913792 w 6553985"/>
              <a:gd name="connsiteY1429" fmla="*/ 2660197 h 4186027"/>
              <a:gd name="connsiteX1430" fmla="*/ 1912540 w 6553985"/>
              <a:gd name="connsiteY1430" fmla="*/ 2659363 h 4186027"/>
              <a:gd name="connsiteX1431" fmla="*/ 1912123 w 6553985"/>
              <a:gd name="connsiteY1431" fmla="*/ 2658112 h 4186027"/>
              <a:gd name="connsiteX1432" fmla="*/ 1911288 w 6553985"/>
              <a:gd name="connsiteY1432" fmla="*/ 2656860 h 4186027"/>
              <a:gd name="connsiteX1433" fmla="*/ 1911705 w 6553985"/>
              <a:gd name="connsiteY1433" fmla="*/ 2650605 h 4186027"/>
              <a:gd name="connsiteX1434" fmla="*/ 1912540 w 6553985"/>
              <a:gd name="connsiteY1434" fmla="*/ 2648103 h 4186027"/>
              <a:gd name="connsiteX1435" fmla="*/ 1913792 w 6553985"/>
              <a:gd name="connsiteY1435" fmla="*/ 2646852 h 4186027"/>
              <a:gd name="connsiteX1436" fmla="*/ 1915461 w 6553985"/>
              <a:gd name="connsiteY1436" fmla="*/ 2644767 h 4186027"/>
              <a:gd name="connsiteX1437" fmla="*/ 1915878 w 6553985"/>
              <a:gd name="connsiteY1437" fmla="*/ 2643516 h 4186027"/>
              <a:gd name="connsiteX1438" fmla="*/ 1917966 w 6553985"/>
              <a:gd name="connsiteY1438" fmla="*/ 2641431 h 4186027"/>
              <a:gd name="connsiteX1439" fmla="*/ 2132073 w 6553985"/>
              <a:gd name="connsiteY1439" fmla="*/ 2639763 h 4186027"/>
              <a:gd name="connsiteX1440" fmla="*/ 2136664 w 6553985"/>
              <a:gd name="connsiteY1440" fmla="*/ 2640180 h 4186027"/>
              <a:gd name="connsiteX1441" fmla="*/ 2137082 w 6553985"/>
              <a:gd name="connsiteY1441" fmla="*/ 2641431 h 4186027"/>
              <a:gd name="connsiteX1442" fmla="*/ 2136664 w 6553985"/>
              <a:gd name="connsiteY1442" fmla="*/ 2644350 h 4186027"/>
              <a:gd name="connsiteX1443" fmla="*/ 2134160 w 6553985"/>
              <a:gd name="connsiteY1443" fmla="*/ 2646018 h 4186027"/>
              <a:gd name="connsiteX1444" fmla="*/ 2132908 w 6553985"/>
              <a:gd name="connsiteY1444" fmla="*/ 2646852 h 4186027"/>
              <a:gd name="connsiteX1445" fmla="*/ 2129569 w 6553985"/>
              <a:gd name="connsiteY1445" fmla="*/ 2647686 h 4186027"/>
              <a:gd name="connsiteX1446" fmla="*/ 2125812 w 6553985"/>
              <a:gd name="connsiteY1446" fmla="*/ 2649771 h 4186027"/>
              <a:gd name="connsiteX1447" fmla="*/ 2123309 w 6553985"/>
              <a:gd name="connsiteY1447" fmla="*/ 2651439 h 4186027"/>
              <a:gd name="connsiteX1448" fmla="*/ 2121221 w 6553985"/>
              <a:gd name="connsiteY1448" fmla="*/ 2653524 h 4186027"/>
              <a:gd name="connsiteX1449" fmla="*/ 2120386 w 6553985"/>
              <a:gd name="connsiteY1449" fmla="*/ 2654775 h 4186027"/>
              <a:gd name="connsiteX1450" fmla="*/ 2117882 w 6553985"/>
              <a:gd name="connsiteY1450" fmla="*/ 2656444 h 4186027"/>
              <a:gd name="connsiteX1451" fmla="*/ 2116631 w 6553985"/>
              <a:gd name="connsiteY1451" fmla="*/ 2653107 h 4186027"/>
              <a:gd name="connsiteX1452" fmla="*/ 2117048 w 6553985"/>
              <a:gd name="connsiteY1452" fmla="*/ 2649354 h 4186027"/>
              <a:gd name="connsiteX1453" fmla="*/ 2118300 w 6553985"/>
              <a:gd name="connsiteY1453" fmla="*/ 2646852 h 4186027"/>
              <a:gd name="connsiteX1454" fmla="*/ 2122056 w 6553985"/>
              <a:gd name="connsiteY1454" fmla="*/ 2643933 h 4186027"/>
              <a:gd name="connsiteX1455" fmla="*/ 2123309 w 6553985"/>
              <a:gd name="connsiteY1455" fmla="*/ 2643099 h 4186027"/>
              <a:gd name="connsiteX1456" fmla="*/ 2125812 w 6553985"/>
              <a:gd name="connsiteY1456" fmla="*/ 2642265 h 4186027"/>
              <a:gd name="connsiteX1457" fmla="*/ 2129569 w 6553985"/>
              <a:gd name="connsiteY1457" fmla="*/ 2640597 h 4186027"/>
              <a:gd name="connsiteX1458" fmla="*/ 2130821 w 6553985"/>
              <a:gd name="connsiteY1458" fmla="*/ 2640180 h 4186027"/>
              <a:gd name="connsiteX1459" fmla="*/ 1964710 w 6553985"/>
              <a:gd name="connsiteY1459" fmla="*/ 2638929 h 4186027"/>
              <a:gd name="connsiteX1460" fmla="*/ 1969301 w 6553985"/>
              <a:gd name="connsiteY1460" fmla="*/ 2639346 h 4186027"/>
              <a:gd name="connsiteX1461" fmla="*/ 1970553 w 6553985"/>
              <a:gd name="connsiteY1461" fmla="*/ 2639763 h 4186027"/>
              <a:gd name="connsiteX1462" fmla="*/ 1970970 w 6553985"/>
              <a:gd name="connsiteY1462" fmla="*/ 2641014 h 4186027"/>
              <a:gd name="connsiteX1463" fmla="*/ 1972223 w 6553985"/>
              <a:gd name="connsiteY1463" fmla="*/ 2641848 h 4186027"/>
              <a:gd name="connsiteX1464" fmla="*/ 1974310 w 6553985"/>
              <a:gd name="connsiteY1464" fmla="*/ 2645184 h 4186027"/>
              <a:gd name="connsiteX1465" fmla="*/ 1974727 w 6553985"/>
              <a:gd name="connsiteY1465" fmla="*/ 2646435 h 4186027"/>
              <a:gd name="connsiteX1466" fmla="*/ 1975979 w 6553985"/>
              <a:gd name="connsiteY1466" fmla="*/ 2647686 h 4186027"/>
              <a:gd name="connsiteX1467" fmla="*/ 1976814 w 6553985"/>
              <a:gd name="connsiteY1467" fmla="*/ 2648937 h 4186027"/>
              <a:gd name="connsiteX1468" fmla="*/ 1977231 w 6553985"/>
              <a:gd name="connsiteY1468" fmla="*/ 2651022 h 4186027"/>
              <a:gd name="connsiteX1469" fmla="*/ 1977648 w 6553985"/>
              <a:gd name="connsiteY1469" fmla="*/ 2652273 h 4186027"/>
              <a:gd name="connsiteX1470" fmla="*/ 1976397 w 6553985"/>
              <a:gd name="connsiteY1470" fmla="*/ 2661448 h 4186027"/>
              <a:gd name="connsiteX1471" fmla="*/ 1975562 w 6553985"/>
              <a:gd name="connsiteY1471" fmla="*/ 2662699 h 4186027"/>
              <a:gd name="connsiteX1472" fmla="*/ 1973475 w 6553985"/>
              <a:gd name="connsiteY1472" fmla="*/ 2666452 h 4186027"/>
              <a:gd name="connsiteX1473" fmla="*/ 1972223 w 6553985"/>
              <a:gd name="connsiteY1473" fmla="*/ 2666869 h 4186027"/>
              <a:gd name="connsiteX1474" fmla="*/ 1971388 w 6553985"/>
              <a:gd name="connsiteY1474" fmla="*/ 2668120 h 4186027"/>
              <a:gd name="connsiteX1475" fmla="*/ 1968884 w 6553985"/>
              <a:gd name="connsiteY1475" fmla="*/ 2668954 h 4186027"/>
              <a:gd name="connsiteX1476" fmla="*/ 1956363 w 6553985"/>
              <a:gd name="connsiteY1476" fmla="*/ 2668537 h 4186027"/>
              <a:gd name="connsiteX1477" fmla="*/ 1952189 w 6553985"/>
              <a:gd name="connsiteY1477" fmla="*/ 2667286 h 4186027"/>
              <a:gd name="connsiteX1478" fmla="*/ 1945928 w 6553985"/>
              <a:gd name="connsiteY1478" fmla="*/ 2665201 h 4186027"/>
              <a:gd name="connsiteX1479" fmla="*/ 1938416 w 6553985"/>
              <a:gd name="connsiteY1479" fmla="*/ 2662699 h 4186027"/>
              <a:gd name="connsiteX1480" fmla="*/ 1935912 w 6553985"/>
              <a:gd name="connsiteY1480" fmla="*/ 2661865 h 4186027"/>
              <a:gd name="connsiteX1481" fmla="*/ 1934660 w 6553985"/>
              <a:gd name="connsiteY1481" fmla="*/ 2661448 h 4186027"/>
              <a:gd name="connsiteX1482" fmla="*/ 1932991 w 6553985"/>
              <a:gd name="connsiteY1482" fmla="*/ 2658946 h 4186027"/>
              <a:gd name="connsiteX1483" fmla="*/ 1931738 w 6553985"/>
              <a:gd name="connsiteY1483" fmla="*/ 2658112 h 4186027"/>
              <a:gd name="connsiteX1484" fmla="*/ 1932991 w 6553985"/>
              <a:gd name="connsiteY1484" fmla="*/ 2658529 h 4186027"/>
              <a:gd name="connsiteX1485" fmla="*/ 1931738 w 6553985"/>
              <a:gd name="connsiteY1485" fmla="*/ 2652273 h 4186027"/>
              <a:gd name="connsiteX1486" fmla="*/ 1932573 w 6553985"/>
              <a:gd name="connsiteY1486" fmla="*/ 2651022 h 4186027"/>
              <a:gd name="connsiteX1487" fmla="*/ 1935077 w 6553985"/>
              <a:gd name="connsiteY1487" fmla="*/ 2650188 h 4186027"/>
              <a:gd name="connsiteX1488" fmla="*/ 1942590 w 6553985"/>
              <a:gd name="connsiteY1488" fmla="*/ 2650605 h 4186027"/>
              <a:gd name="connsiteX1489" fmla="*/ 1945094 w 6553985"/>
              <a:gd name="connsiteY1489" fmla="*/ 2651022 h 4186027"/>
              <a:gd name="connsiteX1490" fmla="*/ 1954276 w 6553985"/>
              <a:gd name="connsiteY1490" fmla="*/ 2651856 h 4186027"/>
              <a:gd name="connsiteX1491" fmla="*/ 1960119 w 6553985"/>
              <a:gd name="connsiteY1491" fmla="*/ 2651439 h 4186027"/>
              <a:gd name="connsiteX1492" fmla="*/ 1960954 w 6553985"/>
              <a:gd name="connsiteY1492" fmla="*/ 2648937 h 4186027"/>
              <a:gd name="connsiteX1493" fmla="*/ 1961371 w 6553985"/>
              <a:gd name="connsiteY1493" fmla="*/ 2647686 h 4186027"/>
              <a:gd name="connsiteX1494" fmla="*/ 1961788 w 6553985"/>
              <a:gd name="connsiteY1494" fmla="*/ 2641848 h 4186027"/>
              <a:gd name="connsiteX1495" fmla="*/ 1962206 w 6553985"/>
              <a:gd name="connsiteY1495" fmla="*/ 2640597 h 4186027"/>
              <a:gd name="connsiteX1496" fmla="*/ 1964710 w 6553985"/>
              <a:gd name="connsiteY1496" fmla="*/ 2638929 h 4186027"/>
              <a:gd name="connsiteX1497" fmla="*/ 1890419 w 6553985"/>
              <a:gd name="connsiteY1497" fmla="*/ 2638094 h 4186027"/>
              <a:gd name="connsiteX1498" fmla="*/ 1894176 w 6553985"/>
              <a:gd name="connsiteY1498" fmla="*/ 2638929 h 4186027"/>
              <a:gd name="connsiteX1499" fmla="*/ 1895011 w 6553985"/>
              <a:gd name="connsiteY1499" fmla="*/ 2640180 h 4186027"/>
              <a:gd name="connsiteX1500" fmla="*/ 1895428 w 6553985"/>
              <a:gd name="connsiteY1500" fmla="*/ 2641431 h 4186027"/>
              <a:gd name="connsiteX1501" fmla="*/ 1896263 w 6553985"/>
              <a:gd name="connsiteY1501" fmla="*/ 2642682 h 4186027"/>
              <a:gd name="connsiteX1502" fmla="*/ 1897097 w 6553985"/>
              <a:gd name="connsiteY1502" fmla="*/ 2645184 h 4186027"/>
              <a:gd name="connsiteX1503" fmla="*/ 1897515 w 6553985"/>
              <a:gd name="connsiteY1503" fmla="*/ 2646435 h 4186027"/>
              <a:gd name="connsiteX1504" fmla="*/ 1897097 w 6553985"/>
              <a:gd name="connsiteY1504" fmla="*/ 2651856 h 4186027"/>
              <a:gd name="connsiteX1505" fmla="*/ 1896680 w 6553985"/>
              <a:gd name="connsiteY1505" fmla="*/ 2653107 h 4186027"/>
              <a:gd name="connsiteX1506" fmla="*/ 1894176 w 6553985"/>
              <a:gd name="connsiteY1506" fmla="*/ 2654775 h 4186027"/>
              <a:gd name="connsiteX1507" fmla="*/ 1891254 w 6553985"/>
              <a:gd name="connsiteY1507" fmla="*/ 2655610 h 4186027"/>
              <a:gd name="connsiteX1508" fmla="*/ 1887498 w 6553985"/>
              <a:gd name="connsiteY1508" fmla="*/ 2652690 h 4186027"/>
              <a:gd name="connsiteX1509" fmla="*/ 1886663 w 6553985"/>
              <a:gd name="connsiteY1509" fmla="*/ 2651439 h 4186027"/>
              <a:gd name="connsiteX1510" fmla="*/ 1885411 w 6553985"/>
              <a:gd name="connsiteY1510" fmla="*/ 2647686 h 4186027"/>
              <a:gd name="connsiteX1511" fmla="*/ 1884994 w 6553985"/>
              <a:gd name="connsiteY1511" fmla="*/ 2646435 h 4186027"/>
              <a:gd name="connsiteX1512" fmla="*/ 1885411 w 6553985"/>
              <a:gd name="connsiteY1512" fmla="*/ 2642682 h 4186027"/>
              <a:gd name="connsiteX1513" fmla="*/ 1886246 w 6553985"/>
              <a:gd name="connsiteY1513" fmla="*/ 2641431 h 4186027"/>
              <a:gd name="connsiteX1514" fmla="*/ 1886663 w 6553985"/>
              <a:gd name="connsiteY1514" fmla="*/ 2640180 h 4186027"/>
              <a:gd name="connsiteX1515" fmla="*/ 1890419 w 6553985"/>
              <a:gd name="connsiteY1515" fmla="*/ 2638094 h 4186027"/>
              <a:gd name="connsiteX1516" fmla="*/ 449661 w 6553985"/>
              <a:gd name="connsiteY1516" fmla="*/ 2631505 h 4186027"/>
              <a:gd name="connsiteX1517" fmla="*/ 453667 w 6553985"/>
              <a:gd name="connsiteY1517" fmla="*/ 2635509 h 4186027"/>
              <a:gd name="connsiteX1518" fmla="*/ 449661 w 6553985"/>
              <a:gd name="connsiteY1518" fmla="*/ 2639512 h 4186027"/>
              <a:gd name="connsiteX1519" fmla="*/ 445654 w 6553985"/>
              <a:gd name="connsiteY1519" fmla="*/ 2635509 h 4186027"/>
              <a:gd name="connsiteX1520" fmla="*/ 449661 w 6553985"/>
              <a:gd name="connsiteY1520" fmla="*/ 2631505 h 4186027"/>
              <a:gd name="connsiteX1521" fmla="*/ 2432655 w 6553985"/>
              <a:gd name="connsiteY1521" fmla="*/ 2627419 h 4186027"/>
              <a:gd name="connsiteX1522" fmla="*/ 2433991 w 6553985"/>
              <a:gd name="connsiteY1522" fmla="*/ 2631422 h 4186027"/>
              <a:gd name="connsiteX1523" fmla="*/ 2428649 w 6553985"/>
              <a:gd name="connsiteY1523" fmla="*/ 2639429 h 4186027"/>
              <a:gd name="connsiteX1524" fmla="*/ 2427313 w 6553985"/>
              <a:gd name="connsiteY1524" fmla="*/ 2643432 h 4186027"/>
              <a:gd name="connsiteX1525" fmla="*/ 2413957 w 6553985"/>
              <a:gd name="connsiteY1525" fmla="*/ 2646101 h 4186027"/>
              <a:gd name="connsiteX1526" fmla="*/ 2412622 w 6553985"/>
              <a:gd name="connsiteY1526" fmla="*/ 2638094 h 4186027"/>
              <a:gd name="connsiteX1527" fmla="*/ 2413957 w 6553985"/>
              <a:gd name="connsiteY1527" fmla="*/ 2634091 h 4186027"/>
              <a:gd name="connsiteX1528" fmla="*/ 2416628 w 6553985"/>
              <a:gd name="connsiteY1528" fmla="*/ 2630088 h 4186027"/>
              <a:gd name="connsiteX1529" fmla="*/ 2420635 w 6553985"/>
              <a:gd name="connsiteY1529" fmla="*/ 2628753 h 4186027"/>
              <a:gd name="connsiteX1530" fmla="*/ 2432655 w 6553985"/>
              <a:gd name="connsiteY1530" fmla="*/ 2627419 h 4186027"/>
              <a:gd name="connsiteX1531" fmla="*/ 2909230 w 6553985"/>
              <a:gd name="connsiteY1531" fmla="*/ 2627016 h 4186027"/>
              <a:gd name="connsiteX1532" fmla="*/ 2921440 w 6553985"/>
              <a:gd name="connsiteY1532" fmla="*/ 2630088 h 4186027"/>
              <a:gd name="connsiteX1533" fmla="*/ 2924111 w 6553985"/>
              <a:gd name="connsiteY1533" fmla="*/ 2638094 h 4186027"/>
              <a:gd name="connsiteX1534" fmla="*/ 2921440 w 6553985"/>
              <a:gd name="connsiteY1534" fmla="*/ 2643432 h 4186027"/>
              <a:gd name="connsiteX1535" fmla="*/ 2906748 w 6553985"/>
              <a:gd name="connsiteY1535" fmla="*/ 2636760 h 4186027"/>
              <a:gd name="connsiteX1536" fmla="*/ 2904078 w 6553985"/>
              <a:gd name="connsiteY1536" fmla="*/ 2632757 h 4186027"/>
              <a:gd name="connsiteX1537" fmla="*/ 2905413 w 6553985"/>
              <a:gd name="connsiteY1537" fmla="*/ 2627419 h 4186027"/>
              <a:gd name="connsiteX1538" fmla="*/ 2909230 w 6553985"/>
              <a:gd name="connsiteY1538" fmla="*/ 2627016 h 4186027"/>
              <a:gd name="connsiteX1539" fmla="*/ 4437718 w 6553985"/>
              <a:gd name="connsiteY1539" fmla="*/ 2625250 h 4186027"/>
              <a:gd name="connsiteX1540" fmla="*/ 4441724 w 6553985"/>
              <a:gd name="connsiteY1540" fmla="*/ 2629254 h 4186027"/>
              <a:gd name="connsiteX1541" fmla="*/ 4437718 w 6553985"/>
              <a:gd name="connsiteY1541" fmla="*/ 2633257 h 4186027"/>
              <a:gd name="connsiteX1542" fmla="*/ 4433711 w 6553985"/>
              <a:gd name="connsiteY1542" fmla="*/ 2629254 h 4186027"/>
              <a:gd name="connsiteX1543" fmla="*/ 4437718 w 6553985"/>
              <a:gd name="connsiteY1543" fmla="*/ 2625250 h 4186027"/>
              <a:gd name="connsiteX1544" fmla="*/ 4402103 w 6553985"/>
              <a:gd name="connsiteY1544" fmla="*/ 2619690 h 4186027"/>
              <a:gd name="connsiteX1545" fmla="*/ 4406109 w 6553985"/>
              <a:gd name="connsiteY1545" fmla="*/ 2623693 h 4186027"/>
              <a:gd name="connsiteX1546" fmla="*/ 4402103 w 6553985"/>
              <a:gd name="connsiteY1546" fmla="*/ 2627697 h 4186027"/>
              <a:gd name="connsiteX1547" fmla="*/ 4398096 w 6553985"/>
              <a:gd name="connsiteY1547" fmla="*/ 2623693 h 4186027"/>
              <a:gd name="connsiteX1548" fmla="*/ 4402103 w 6553985"/>
              <a:gd name="connsiteY1548" fmla="*/ 2619690 h 4186027"/>
              <a:gd name="connsiteX1549" fmla="*/ 3352391 w 6553985"/>
              <a:gd name="connsiteY1549" fmla="*/ 2613198 h 4186027"/>
              <a:gd name="connsiteX1550" fmla="*/ 3356398 w 6553985"/>
              <a:gd name="connsiteY1550" fmla="*/ 2617202 h 4186027"/>
              <a:gd name="connsiteX1551" fmla="*/ 3352391 w 6553985"/>
              <a:gd name="connsiteY1551" fmla="*/ 2621205 h 4186027"/>
              <a:gd name="connsiteX1552" fmla="*/ 3348384 w 6553985"/>
              <a:gd name="connsiteY1552" fmla="*/ 2617202 h 4186027"/>
              <a:gd name="connsiteX1553" fmla="*/ 3352391 w 6553985"/>
              <a:gd name="connsiteY1553" fmla="*/ 2613198 h 4186027"/>
              <a:gd name="connsiteX1554" fmla="*/ 2336407 w 6553985"/>
              <a:gd name="connsiteY1554" fmla="*/ 2609820 h 4186027"/>
              <a:gd name="connsiteX1555" fmla="*/ 2340415 w 6553985"/>
              <a:gd name="connsiteY1555" fmla="*/ 2613824 h 4186027"/>
              <a:gd name="connsiteX1556" fmla="*/ 2336407 w 6553985"/>
              <a:gd name="connsiteY1556" fmla="*/ 2617827 h 4186027"/>
              <a:gd name="connsiteX1557" fmla="*/ 2332400 w 6553985"/>
              <a:gd name="connsiteY1557" fmla="*/ 2613824 h 4186027"/>
              <a:gd name="connsiteX1558" fmla="*/ 2336407 w 6553985"/>
              <a:gd name="connsiteY1558" fmla="*/ 2609820 h 4186027"/>
              <a:gd name="connsiteX1559" fmla="*/ 2303853 w 6553985"/>
              <a:gd name="connsiteY1559" fmla="*/ 2603982 h 4186027"/>
              <a:gd name="connsiteX1560" fmla="*/ 2307860 w 6553985"/>
              <a:gd name="connsiteY1560" fmla="*/ 2607985 h 4186027"/>
              <a:gd name="connsiteX1561" fmla="*/ 2303853 w 6553985"/>
              <a:gd name="connsiteY1561" fmla="*/ 2611989 h 4186027"/>
              <a:gd name="connsiteX1562" fmla="*/ 2299846 w 6553985"/>
              <a:gd name="connsiteY1562" fmla="*/ 2607985 h 4186027"/>
              <a:gd name="connsiteX1563" fmla="*/ 2303853 w 6553985"/>
              <a:gd name="connsiteY1563" fmla="*/ 2603982 h 4186027"/>
              <a:gd name="connsiteX1564" fmla="*/ 2363536 w 6553985"/>
              <a:gd name="connsiteY1564" fmla="*/ 2601063 h 4186027"/>
              <a:gd name="connsiteX1565" fmla="*/ 2367543 w 6553985"/>
              <a:gd name="connsiteY1565" fmla="*/ 2605066 h 4186027"/>
              <a:gd name="connsiteX1566" fmla="*/ 2363536 w 6553985"/>
              <a:gd name="connsiteY1566" fmla="*/ 2609070 h 4186027"/>
              <a:gd name="connsiteX1567" fmla="*/ 2359530 w 6553985"/>
              <a:gd name="connsiteY1567" fmla="*/ 2605066 h 4186027"/>
              <a:gd name="connsiteX1568" fmla="*/ 2363536 w 6553985"/>
              <a:gd name="connsiteY1568" fmla="*/ 2601063 h 4186027"/>
              <a:gd name="connsiteX1569" fmla="*/ 1850770 w 6553985"/>
              <a:gd name="connsiteY1569" fmla="*/ 2600145 h 4186027"/>
              <a:gd name="connsiteX1570" fmla="*/ 1854944 w 6553985"/>
              <a:gd name="connsiteY1570" fmla="*/ 2600562 h 4186027"/>
              <a:gd name="connsiteX1571" fmla="*/ 1857448 w 6553985"/>
              <a:gd name="connsiteY1571" fmla="*/ 2601396 h 4186027"/>
              <a:gd name="connsiteX1572" fmla="*/ 1858700 w 6553985"/>
              <a:gd name="connsiteY1572" fmla="*/ 2601813 h 4186027"/>
              <a:gd name="connsiteX1573" fmla="*/ 1859535 w 6553985"/>
              <a:gd name="connsiteY1573" fmla="*/ 2603064 h 4186027"/>
              <a:gd name="connsiteX1574" fmla="*/ 1860786 w 6553985"/>
              <a:gd name="connsiteY1574" fmla="*/ 2603481 h 4186027"/>
              <a:gd name="connsiteX1575" fmla="*/ 1862456 w 6553985"/>
              <a:gd name="connsiteY1575" fmla="*/ 2605984 h 4186027"/>
              <a:gd name="connsiteX1576" fmla="*/ 1863291 w 6553985"/>
              <a:gd name="connsiteY1576" fmla="*/ 2607235 h 4186027"/>
              <a:gd name="connsiteX1577" fmla="*/ 1863291 w 6553985"/>
              <a:gd name="connsiteY1577" fmla="*/ 2612239 h 4186027"/>
              <a:gd name="connsiteX1578" fmla="*/ 1858283 w 6553985"/>
              <a:gd name="connsiteY1578" fmla="*/ 2614741 h 4186027"/>
              <a:gd name="connsiteX1579" fmla="*/ 1857031 w 6553985"/>
              <a:gd name="connsiteY1579" fmla="*/ 2615158 h 4186027"/>
              <a:gd name="connsiteX1580" fmla="*/ 1854944 w 6553985"/>
              <a:gd name="connsiteY1580" fmla="*/ 2615575 h 4186027"/>
              <a:gd name="connsiteX1581" fmla="*/ 1853691 w 6553985"/>
              <a:gd name="connsiteY1581" fmla="*/ 2615575 h 4186027"/>
              <a:gd name="connsiteX1582" fmla="*/ 1847014 w 6553985"/>
              <a:gd name="connsiteY1582" fmla="*/ 2616409 h 4186027"/>
              <a:gd name="connsiteX1583" fmla="*/ 1845761 w 6553985"/>
              <a:gd name="connsiteY1583" fmla="*/ 2616826 h 4186027"/>
              <a:gd name="connsiteX1584" fmla="*/ 1842005 w 6553985"/>
              <a:gd name="connsiteY1584" fmla="*/ 2616409 h 4186027"/>
              <a:gd name="connsiteX1585" fmla="*/ 1840753 w 6553985"/>
              <a:gd name="connsiteY1585" fmla="*/ 2615992 h 4186027"/>
              <a:gd name="connsiteX1586" fmla="*/ 1839919 w 6553985"/>
              <a:gd name="connsiteY1586" fmla="*/ 2613490 h 4186027"/>
              <a:gd name="connsiteX1587" fmla="*/ 1839502 w 6553985"/>
              <a:gd name="connsiteY1587" fmla="*/ 2612239 h 4186027"/>
              <a:gd name="connsiteX1588" fmla="*/ 1839919 w 6553985"/>
              <a:gd name="connsiteY1588" fmla="*/ 2608486 h 4186027"/>
              <a:gd name="connsiteX1589" fmla="*/ 1840753 w 6553985"/>
              <a:gd name="connsiteY1589" fmla="*/ 2605984 h 4186027"/>
              <a:gd name="connsiteX1590" fmla="*/ 1842005 w 6553985"/>
              <a:gd name="connsiteY1590" fmla="*/ 2605567 h 4186027"/>
              <a:gd name="connsiteX1591" fmla="*/ 1847014 w 6553985"/>
              <a:gd name="connsiteY1591" fmla="*/ 2602230 h 4186027"/>
              <a:gd name="connsiteX1592" fmla="*/ 1849518 w 6553985"/>
              <a:gd name="connsiteY1592" fmla="*/ 2600562 h 4186027"/>
              <a:gd name="connsiteX1593" fmla="*/ 955072 w 6553985"/>
              <a:gd name="connsiteY1593" fmla="*/ 2600145 h 4186027"/>
              <a:gd name="connsiteX1594" fmla="*/ 956323 w 6553985"/>
              <a:gd name="connsiteY1594" fmla="*/ 2600562 h 4186027"/>
              <a:gd name="connsiteX1595" fmla="*/ 957575 w 6553985"/>
              <a:gd name="connsiteY1595" fmla="*/ 2603064 h 4186027"/>
              <a:gd name="connsiteX1596" fmla="*/ 957158 w 6553985"/>
              <a:gd name="connsiteY1596" fmla="*/ 2606818 h 4186027"/>
              <a:gd name="connsiteX1597" fmla="*/ 953820 w 6553985"/>
              <a:gd name="connsiteY1597" fmla="*/ 2610571 h 4186027"/>
              <a:gd name="connsiteX1598" fmla="*/ 952150 w 6553985"/>
              <a:gd name="connsiteY1598" fmla="*/ 2611405 h 4186027"/>
              <a:gd name="connsiteX1599" fmla="*/ 947559 w 6553985"/>
              <a:gd name="connsiteY1599" fmla="*/ 2610154 h 4186027"/>
              <a:gd name="connsiteX1600" fmla="*/ 947142 w 6553985"/>
              <a:gd name="connsiteY1600" fmla="*/ 2608903 h 4186027"/>
              <a:gd name="connsiteX1601" fmla="*/ 947976 w 6553985"/>
              <a:gd name="connsiteY1601" fmla="*/ 2604733 h 4186027"/>
              <a:gd name="connsiteX1602" fmla="*/ 948811 w 6553985"/>
              <a:gd name="connsiteY1602" fmla="*/ 2603481 h 4186027"/>
              <a:gd name="connsiteX1603" fmla="*/ 950063 w 6553985"/>
              <a:gd name="connsiteY1603" fmla="*/ 2603064 h 4186027"/>
              <a:gd name="connsiteX1604" fmla="*/ 952567 w 6553985"/>
              <a:gd name="connsiteY1604" fmla="*/ 2600979 h 4186027"/>
              <a:gd name="connsiteX1605" fmla="*/ 955072 w 6553985"/>
              <a:gd name="connsiteY1605" fmla="*/ 2600145 h 4186027"/>
              <a:gd name="connsiteX1606" fmla="*/ 4393906 w 6553985"/>
              <a:gd name="connsiteY1606" fmla="*/ 2595940 h 4186027"/>
              <a:gd name="connsiteX1607" fmla="*/ 4397661 w 6553985"/>
              <a:gd name="connsiteY1607" fmla="*/ 2596357 h 4186027"/>
              <a:gd name="connsiteX1608" fmla="*/ 4400165 w 6553985"/>
              <a:gd name="connsiteY1608" fmla="*/ 2597191 h 4186027"/>
              <a:gd name="connsiteX1609" fmla="*/ 4401418 w 6553985"/>
              <a:gd name="connsiteY1609" fmla="*/ 2597608 h 4186027"/>
              <a:gd name="connsiteX1610" fmla="*/ 4402670 w 6553985"/>
              <a:gd name="connsiteY1610" fmla="*/ 2598442 h 4186027"/>
              <a:gd name="connsiteX1611" fmla="*/ 4403087 w 6553985"/>
              <a:gd name="connsiteY1611" fmla="*/ 2599693 h 4186027"/>
              <a:gd name="connsiteX1612" fmla="*/ 4401835 w 6553985"/>
              <a:gd name="connsiteY1612" fmla="*/ 2605114 h 4186027"/>
              <a:gd name="connsiteX1613" fmla="*/ 4400583 w 6553985"/>
              <a:gd name="connsiteY1613" fmla="*/ 2605531 h 4186027"/>
              <a:gd name="connsiteX1614" fmla="*/ 4398079 w 6553985"/>
              <a:gd name="connsiteY1614" fmla="*/ 2606782 h 4186027"/>
              <a:gd name="connsiteX1615" fmla="*/ 4395992 w 6553985"/>
              <a:gd name="connsiteY1615" fmla="*/ 2606782 h 4186027"/>
              <a:gd name="connsiteX1616" fmla="*/ 4392653 w 6553985"/>
              <a:gd name="connsiteY1616" fmla="*/ 2605531 h 4186027"/>
              <a:gd name="connsiteX1617" fmla="*/ 4391818 w 6553985"/>
              <a:gd name="connsiteY1617" fmla="*/ 2604280 h 4186027"/>
              <a:gd name="connsiteX1618" fmla="*/ 4390983 w 6553985"/>
              <a:gd name="connsiteY1618" fmla="*/ 2600944 h 4186027"/>
              <a:gd name="connsiteX1619" fmla="*/ 4391401 w 6553985"/>
              <a:gd name="connsiteY1619" fmla="*/ 2596774 h 4186027"/>
              <a:gd name="connsiteX1620" fmla="*/ 4393906 w 6553985"/>
              <a:gd name="connsiteY1620" fmla="*/ 2595940 h 4186027"/>
              <a:gd name="connsiteX1621" fmla="*/ 3348635 w 6553985"/>
              <a:gd name="connsiteY1621" fmla="*/ 2590679 h 4186027"/>
              <a:gd name="connsiteX1622" fmla="*/ 3352641 w 6553985"/>
              <a:gd name="connsiteY1622" fmla="*/ 2594682 h 4186027"/>
              <a:gd name="connsiteX1623" fmla="*/ 3348635 w 6553985"/>
              <a:gd name="connsiteY1623" fmla="*/ 2598686 h 4186027"/>
              <a:gd name="connsiteX1624" fmla="*/ 3344628 w 6553985"/>
              <a:gd name="connsiteY1624" fmla="*/ 2594682 h 4186027"/>
              <a:gd name="connsiteX1625" fmla="*/ 3348635 w 6553985"/>
              <a:gd name="connsiteY1625" fmla="*/ 2590679 h 4186027"/>
              <a:gd name="connsiteX1626" fmla="*/ 2346841 w 6553985"/>
              <a:gd name="connsiteY1626" fmla="*/ 2590220 h 4186027"/>
              <a:gd name="connsiteX1627" fmla="*/ 2350849 w 6553985"/>
              <a:gd name="connsiteY1627" fmla="*/ 2594224 h 4186027"/>
              <a:gd name="connsiteX1628" fmla="*/ 2346841 w 6553985"/>
              <a:gd name="connsiteY1628" fmla="*/ 2598227 h 4186027"/>
              <a:gd name="connsiteX1629" fmla="*/ 2342835 w 6553985"/>
              <a:gd name="connsiteY1629" fmla="*/ 2594224 h 4186027"/>
              <a:gd name="connsiteX1630" fmla="*/ 2346841 w 6553985"/>
              <a:gd name="connsiteY1630" fmla="*/ 2590220 h 4186027"/>
              <a:gd name="connsiteX1631" fmla="*/ 525621 w 6553985"/>
              <a:gd name="connsiteY1631" fmla="*/ 2583965 h 4186027"/>
              <a:gd name="connsiteX1632" fmla="*/ 529628 w 6553985"/>
              <a:gd name="connsiteY1632" fmla="*/ 2587968 h 4186027"/>
              <a:gd name="connsiteX1633" fmla="*/ 525621 w 6553985"/>
              <a:gd name="connsiteY1633" fmla="*/ 2591971 h 4186027"/>
              <a:gd name="connsiteX1634" fmla="*/ 521614 w 6553985"/>
              <a:gd name="connsiteY1634" fmla="*/ 2587968 h 4186027"/>
              <a:gd name="connsiteX1635" fmla="*/ 525621 w 6553985"/>
              <a:gd name="connsiteY1635" fmla="*/ 2583965 h 4186027"/>
              <a:gd name="connsiteX1636" fmla="*/ 1675565 w 6553985"/>
              <a:gd name="connsiteY1636" fmla="*/ 2578310 h 4186027"/>
              <a:gd name="connsiteX1637" fmla="*/ 1692233 w 6553985"/>
              <a:gd name="connsiteY1637" fmla="*/ 2587277 h 4186027"/>
              <a:gd name="connsiteX1638" fmla="*/ 1719158 w 6553985"/>
              <a:gd name="connsiteY1638" fmla="*/ 2583434 h 4186027"/>
              <a:gd name="connsiteX1639" fmla="*/ 1728133 w 6553985"/>
              <a:gd name="connsiteY1639" fmla="*/ 2600088 h 4186027"/>
              <a:gd name="connsiteX1640" fmla="*/ 1770444 w 6553985"/>
              <a:gd name="connsiteY1640" fmla="*/ 2603932 h 4186027"/>
              <a:gd name="connsiteX1641" fmla="*/ 1785829 w 6553985"/>
              <a:gd name="connsiteY1641" fmla="*/ 2589840 h 4186027"/>
              <a:gd name="connsiteX1642" fmla="*/ 1806344 w 6553985"/>
              <a:gd name="connsiteY1642" fmla="*/ 2593683 h 4186027"/>
              <a:gd name="connsiteX1643" fmla="*/ 1835832 w 6553985"/>
              <a:gd name="connsiteY1643" fmla="*/ 2619305 h 4186027"/>
              <a:gd name="connsiteX1644" fmla="*/ 1848654 w 6553985"/>
              <a:gd name="connsiteY1644" fmla="*/ 2630835 h 4186027"/>
              <a:gd name="connsiteX1645" fmla="*/ 1858911 w 6553985"/>
              <a:gd name="connsiteY1645" fmla="*/ 2632116 h 4186027"/>
              <a:gd name="connsiteX1646" fmla="*/ 1874297 w 6553985"/>
              <a:gd name="connsiteY1646" fmla="*/ 2642365 h 4186027"/>
              <a:gd name="connsiteX1647" fmla="*/ 1871733 w 6553985"/>
              <a:gd name="connsiteY1647" fmla="*/ 2655176 h 4186027"/>
              <a:gd name="connsiteX1648" fmla="*/ 1833269 w 6553985"/>
              <a:gd name="connsiteY1648" fmla="*/ 2643646 h 4186027"/>
              <a:gd name="connsiteX1649" fmla="*/ 1816600 w 6553985"/>
              <a:gd name="connsiteY1649" fmla="*/ 2650051 h 4186027"/>
              <a:gd name="connsiteX1650" fmla="*/ 1798651 w 6553985"/>
              <a:gd name="connsiteY1650" fmla="*/ 2638521 h 4186027"/>
              <a:gd name="connsiteX1651" fmla="*/ 1775572 w 6553985"/>
              <a:gd name="connsiteY1651" fmla="*/ 2642365 h 4186027"/>
              <a:gd name="connsiteX1652" fmla="*/ 1752494 w 6553985"/>
              <a:gd name="connsiteY1652" fmla="*/ 2626992 h 4186027"/>
              <a:gd name="connsiteX1653" fmla="*/ 1714029 w 6553985"/>
              <a:gd name="connsiteY1653" fmla="*/ 2632116 h 4186027"/>
              <a:gd name="connsiteX1654" fmla="*/ 1685822 w 6553985"/>
              <a:gd name="connsiteY1654" fmla="*/ 2619305 h 4186027"/>
              <a:gd name="connsiteX1655" fmla="*/ 1679411 w 6553985"/>
              <a:gd name="connsiteY1655" fmla="*/ 2605213 h 4186027"/>
              <a:gd name="connsiteX1656" fmla="*/ 1666589 w 6553985"/>
              <a:gd name="connsiteY1656" fmla="*/ 2606494 h 4186027"/>
              <a:gd name="connsiteX1657" fmla="*/ 1656333 w 6553985"/>
              <a:gd name="connsiteY1657" fmla="*/ 2600088 h 4186027"/>
              <a:gd name="connsiteX1658" fmla="*/ 546489 w 6553985"/>
              <a:gd name="connsiteY1658" fmla="*/ 2575624 h 4186027"/>
              <a:gd name="connsiteX1659" fmla="*/ 550496 w 6553985"/>
              <a:gd name="connsiteY1659" fmla="*/ 2579628 h 4186027"/>
              <a:gd name="connsiteX1660" fmla="*/ 546489 w 6553985"/>
              <a:gd name="connsiteY1660" fmla="*/ 2583631 h 4186027"/>
              <a:gd name="connsiteX1661" fmla="*/ 542482 w 6553985"/>
              <a:gd name="connsiteY1661" fmla="*/ 2579628 h 4186027"/>
              <a:gd name="connsiteX1662" fmla="*/ 546489 w 6553985"/>
              <a:gd name="connsiteY1662" fmla="*/ 2575624 h 4186027"/>
              <a:gd name="connsiteX1663" fmla="*/ 2814088 w 6553985"/>
              <a:gd name="connsiteY1663" fmla="*/ 2565853 h 4186027"/>
              <a:gd name="connsiteX1664" fmla="*/ 2819937 w 6553985"/>
              <a:gd name="connsiteY1664" fmla="*/ 2568702 h 4186027"/>
              <a:gd name="connsiteX1665" fmla="*/ 2822608 w 6553985"/>
              <a:gd name="connsiteY1665" fmla="*/ 2572705 h 4186027"/>
              <a:gd name="connsiteX1666" fmla="*/ 2827950 w 6553985"/>
              <a:gd name="connsiteY1666" fmla="*/ 2579377 h 4186027"/>
              <a:gd name="connsiteX1667" fmla="*/ 2829285 w 6553985"/>
              <a:gd name="connsiteY1667" fmla="*/ 2586050 h 4186027"/>
              <a:gd name="connsiteX1668" fmla="*/ 2813259 w 6553985"/>
              <a:gd name="connsiteY1668" fmla="*/ 2580712 h 4186027"/>
              <a:gd name="connsiteX1669" fmla="*/ 2810588 w 6553985"/>
              <a:gd name="connsiteY1669" fmla="*/ 2572705 h 4186027"/>
              <a:gd name="connsiteX1670" fmla="*/ 2811924 w 6553985"/>
              <a:gd name="connsiteY1670" fmla="*/ 2567367 h 4186027"/>
              <a:gd name="connsiteX1671" fmla="*/ 2814088 w 6553985"/>
              <a:gd name="connsiteY1671" fmla="*/ 2565853 h 4186027"/>
              <a:gd name="connsiteX1672" fmla="*/ 3051054 w 6553985"/>
              <a:gd name="connsiteY1672" fmla="*/ 2558568 h 4186027"/>
              <a:gd name="connsiteX1673" fmla="*/ 3055060 w 6553985"/>
              <a:gd name="connsiteY1673" fmla="*/ 2562572 h 4186027"/>
              <a:gd name="connsiteX1674" fmla="*/ 3051054 w 6553985"/>
              <a:gd name="connsiteY1674" fmla="*/ 2566575 h 4186027"/>
              <a:gd name="connsiteX1675" fmla="*/ 3047047 w 6553985"/>
              <a:gd name="connsiteY1675" fmla="*/ 2562572 h 4186027"/>
              <a:gd name="connsiteX1676" fmla="*/ 3051054 w 6553985"/>
              <a:gd name="connsiteY1676" fmla="*/ 2558568 h 4186027"/>
              <a:gd name="connsiteX1677" fmla="*/ 913335 w 6553985"/>
              <a:gd name="connsiteY1677" fmla="*/ 2557609 h 4186027"/>
              <a:gd name="connsiteX1678" fmla="*/ 915839 w 6553985"/>
              <a:gd name="connsiteY1678" fmla="*/ 2560528 h 4186027"/>
              <a:gd name="connsiteX1679" fmla="*/ 916256 w 6553985"/>
              <a:gd name="connsiteY1679" fmla="*/ 2561779 h 4186027"/>
              <a:gd name="connsiteX1680" fmla="*/ 913753 w 6553985"/>
              <a:gd name="connsiteY1680" fmla="*/ 2566783 h 4186027"/>
              <a:gd name="connsiteX1681" fmla="*/ 912501 w 6553985"/>
              <a:gd name="connsiteY1681" fmla="*/ 2566366 h 4186027"/>
              <a:gd name="connsiteX1682" fmla="*/ 912083 w 6553985"/>
              <a:gd name="connsiteY1682" fmla="*/ 2566783 h 4186027"/>
              <a:gd name="connsiteX1683" fmla="*/ 910831 w 6553985"/>
              <a:gd name="connsiteY1683" fmla="*/ 2563447 h 4186027"/>
              <a:gd name="connsiteX1684" fmla="*/ 910413 w 6553985"/>
              <a:gd name="connsiteY1684" fmla="*/ 2562196 h 4186027"/>
              <a:gd name="connsiteX1685" fmla="*/ 912083 w 6553985"/>
              <a:gd name="connsiteY1685" fmla="*/ 2558443 h 4186027"/>
              <a:gd name="connsiteX1686" fmla="*/ 913335 w 6553985"/>
              <a:gd name="connsiteY1686" fmla="*/ 2557609 h 4186027"/>
              <a:gd name="connsiteX1687" fmla="*/ 549829 w 6553985"/>
              <a:gd name="connsiteY1687" fmla="*/ 2552271 h 4186027"/>
              <a:gd name="connsiteX1688" fmla="*/ 553835 w 6553985"/>
              <a:gd name="connsiteY1688" fmla="*/ 2556274 h 4186027"/>
              <a:gd name="connsiteX1689" fmla="*/ 549829 w 6553985"/>
              <a:gd name="connsiteY1689" fmla="*/ 2560278 h 4186027"/>
              <a:gd name="connsiteX1690" fmla="*/ 545822 w 6553985"/>
              <a:gd name="connsiteY1690" fmla="*/ 2556274 h 4186027"/>
              <a:gd name="connsiteX1691" fmla="*/ 549829 w 6553985"/>
              <a:gd name="connsiteY1691" fmla="*/ 2552271 h 4186027"/>
              <a:gd name="connsiteX1692" fmla="*/ 938377 w 6553985"/>
              <a:gd name="connsiteY1692" fmla="*/ 2544264 h 4186027"/>
              <a:gd name="connsiteX1693" fmla="*/ 943386 w 6553985"/>
              <a:gd name="connsiteY1693" fmla="*/ 2544681 h 4186027"/>
              <a:gd name="connsiteX1694" fmla="*/ 944637 w 6553985"/>
              <a:gd name="connsiteY1694" fmla="*/ 2545098 h 4186027"/>
              <a:gd name="connsiteX1695" fmla="*/ 945472 w 6553985"/>
              <a:gd name="connsiteY1695" fmla="*/ 2546349 h 4186027"/>
              <a:gd name="connsiteX1696" fmla="*/ 945055 w 6553985"/>
              <a:gd name="connsiteY1696" fmla="*/ 2554273 h 4186027"/>
              <a:gd name="connsiteX1697" fmla="*/ 943803 w 6553985"/>
              <a:gd name="connsiteY1697" fmla="*/ 2555524 h 4186027"/>
              <a:gd name="connsiteX1698" fmla="*/ 940882 w 6553985"/>
              <a:gd name="connsiteY1698" fmla="*/ 2554690 h 4186027"/>
              <a:gd name="connsiteX1699" fmla="*/ 937542 w 6553985"/>
              <a:gd name="connsiteY1699" fmla="*/ 2553439 h 4186027"/>
              <a:gd name="connsiteX1700" fmla="*/ 936291 w 6553985"/>
              <a:gd name="connsiteY1700" fmla="*/ 2553022 h 4186027"/>
              <a:gd name="connsiteX1701" fmla="*/ 935038 w 6553985"/>
              <a:gd name="connsiteY1701" fmla="*/ 2550519 h 4186027"/>
              <a:gd name="connsiteX1702" fmla="*/ 935456 w 6553985"/>
              <a:gd name="connsiteY1702" fmla="*/ 2547183 h 4186027"/>
              <a:gd name="connsiteX1703" fmla="*/ 935873 w 6553985"/>
              <a:gd name="connsiteY1703" fmla="*/ 2545932 h 4186027"/>
              <a:gd name="connsiteX1704" fmla="*/ 938377 w 6553985"/>
              <a:gd name="connsiteY1704" fmla="*/ 2544264 h 4186027"/>
              <a:gd name="connsiteX1705" fmla="*/ 2753189 w 6553985"/>
              <a:gd name="connsiteY1705" fmla="*/ 2536674 h 4186027"/>
              <a:gd name="connsiteX1706" fmla="*/ 2754524 w 6553985"/>
              <a:gd name="connsiteY1706" fmla="*/ 2540678 h 4186027"/>
              <a:gd name="connsiteX1707" fmla="*/ 2751854 w 6553985"/>
              <a:gd name="connsiteY1707" fmla="*/ 2548684 h 4186027"/>
              <a:gd name="connsiteX1708" fmla="*/ 2750518 w 6553985"/>
              <a:gd name="connsiteY1708" fmla="*/ 2552688 h 4186027"/>
              <a:gd name="connsiteX1709" fmla="*/ 2749183 w 6553985"/>
              <a:gd name="connsiteY1709" fmla="*/ 2556691 h 4186027"/>
              <a:gd name="connsiteX1710" fmla="*/ 2747847 w 6553985"/>
              <a:gd name="connsiteY1710" fmla="*/ 2560695 h 4186027"/>
              <a:gd name="connsiteX1711" fmla="*/ 2746511 w 6553985"/>
              <a:gd name="connsiteY1711" fmla="*/ 2567367 h 4186027"/>
              <a:gd name="connsiteX1712" fmla="*/ 2745176 w 6553985"/>
              <a:gd name="connsiteY1712" fmla="*/ 2571371 h 4186027"/>
              <a:gd name="connsiteX1713" fmla="*/ 2737163 w 6553985"/>
              <a:gd name="connsiteY1713" fmla="*/ 2576709 h 4186027"/>
              <a:gd name="connsiteX1714" fmla="*/ 2725145 w 6553985"/>
              <a:gd name="connsiteY1714" fmla="*/ 2582046 h 4186027"/>
              <a:gd name="connsiteX1715" fmla="*/ 2721138 w 6553985"/>
              <a:gd name="connsiteY1715" fmla="*/ 2583381 h 4186027"/>
              <a:gd name="connsiteX1716" fmla="*/ 2717132 w 6553985"/>
              <a:gd name="connsiteY1716" fmla="*/ 2583381 h 4186027"/>
              <a:gd name="connsiteX1717" fmla="*/ 2703776 w 6553985"/>
              <a:gd name="connsiteY1717" fmla="*/ 2582046 h 4186027"/>
              <a:gd name="connsiteX1718" fmla="*/ 2691755 w 6553985"/>
              <a:gd name="connsiteY1718" fmla="*/ 2578043 h 4186027"/>
              <a:gd name="connsiteX1719" fmla="*/ 2687749 w 6553985"/>
              <a:gd name="connsiteY1719" fmla="*/ 2576709 h 4186027"/>
              <a:gd name="connsiteX1720" fmla="*/ 2679735 w 6553985"/>
              <a:gd name="connsiteY1720" fmla="*/ 2575374 h 4186027"/>
              <a:gd name="connsiteX1721" fmla="*/ 2675729 w 6553985"/>
              <a:gd name="connsiteY1721" fmla="*/ 2572705 h 4186027"/>
              <a:gd name="connsiteX1722" fmla="*/ 2673058 w 6553985"/>
              <a:gd name="connsiteY1722" fmla="*/ 2564698 h 4186027"/>
              <a:gd name="connsiteX1723" fmla="*/ 2677065 w 6553985"/>
              <a:gd name="connsiteY1723" fmla="*/ 2562029 h 4186027"/>
              <a:gd name="connsiteX1724" fmla="*/ 2685078 w 6553985"/>
              <a:gd name="connsiteY1724" fmla="*/ 2559360 h 4186027"/>
              <a:gd name="connsiteX1725" fmla="*/ 2690420 w 6553985"/>
              <a:gd name="connsiteY1725" fmla="*/ 2560695 h 4186027"/>
              <a:gd name="connsiteX1726" fmla="*/ 2702441 w 6553985"/>
              <a:gd name="connsiteY1726" fmla="*/ 2564698 h 4186027"/>
              <a:gd name="connsiteX1727" fmla="*/ 2706447 w 6553985"/>
              <a:gd name="connsiteY1727" fmla="*/ 2566033 h 4186027"/>
              <a:gd name="connsiteX1728" fmla="*/ 2710454 w 6553985"/>
              <a:gd name="connsiteY1728" fmla="*/ 2567367 h 4186027"/>
              <a:gd name="connsiteX1729" fmla="*/ 2726481 w 6553985"/>
              <a:gd name="connsiteY1729" fmla="*/ 2566033 h 4186027"/>
              <a:gd name="connsiteX1730" fmla="*/ 2729149 w 6553985"/>
              <a:gd name="connsiteY1730" fmla="*/ 2562029 h 4186027"/>
              <a:gd name="connsiteX1731" fmla="*/ 2733156 w 6553985"/>
              <a:gd name="connsiteY1731" fmla="*/ 2558026 h 4186027"/>
              <a:gd name="connsiteX1732" fmla="*/ 2738498 w 6553985"/>
              <a:gd name="connsiteY1732" fmla="*/ 2551353 h 4186027"/>
              <a:gd name="connsiteX1733" fmla="*/ 2743840 w 6553985"/>
              <a:gd name="connsiteY1733" fmla="*/ 2546016 h 4186027"/>
              <a:gd name="connsiteX1734" fmla="*/ 2745176 w 6553985"/>
              <a:gd name="connsiteY1734" fmla="*/ 2542012 h 4186027"/>
              <a:gd name="connsiteX1735" fmla="*/ 2753189 w 6553985"/>
              <a:gd name="connsiteY1735" fmla="*/ 2536674 h 4186027"/>
              <a:gd name="connsiteX1736" fmla="*/ 3546782 w 6553985"/>
              <a:gd name="connsiteY1736" fmla="*/ 2532671 h 4186027"/>
              <a:gd name="connsiteX1737" fmla="*/ 3550789 w 6553985"/>
              <a:gd name="connsiteY1737" fmla="*/ 2536674 h 4186027"/>
              <a:gd name="connsiteX1738" fmla="*/ 3546782 w 6553985"/>
              <a:gd name="connsiteY1738" fmla="*/ 2540678 h 4186027"/>
              <a:gd name="connsiteX1739" fmla="*/ 3542775 w 6553985"/>
              <a:gd name="connsiteY1739" fmla="*/ 2536674 h 4186027"/>
              <a:gd name="connsiteX1740" fmla="*/ 3546782 w 6553985"/>
              <a:gd name="connsiteY1740" fmla="*/ 2532671 h 4186027"/>
              <a:gd name="connsiteX1741" fmla="*/ 3164826 w 6553985"/>
              <a:gd name="connsiteY1741" fmla="*/ 2522996 h 4186027"/>
              <a:gd name="connsiteX1742" fmla="*/ 3168833 w 6553985"/>
              <a:gd name="connsiteY1742" fmla="*/ 2526999 h 4186027"/>
              <a:gd name="connsiteX1743" fmla="*/ 3164826 w 6553985"/>
              <a:gd name="connsiteY1743" fmla="*/ 2531003 h 4186027"/>
              <a:gd name="connsiteX1744" fmla="*/ 3160819 w 6553985"/>
              <a:gd name="connsiteY1744" fmla="*/ 2526999 h 4186027"/>
              <a:gd name="connsiteX1745" fmla="*/ 3164826 w 6553985"/>
              <a:gd name="connsiteY1745" fmla="*/ 2522996 h 4186027"/>
              <a:gd name="connsiteX1746" fmla="*/ 2159370 w 6553985"/>
              <a:gd name="connsiteY1746" fmla="*/ 2522495 h 4186027"/>
              <a:gd name="connsiteX1747" fmla="*/ 2160872 w 6553985"/>
              <a:gd name="connsiteY1747" fmla="*/ 2522996 h 4186027"/>
              <a:gd name="connsiteX1748" fmla="*/ 2159203 w 6553985"/>
              <a:gd name="connsiteY1748" fmla="*/ 2522579 h 4186027"/>
              <a:gd name="connsiteX1749" fmla="*/ 3478334 w 6553985"/>
              <a:gd name="connsiteY1749" fmla="*/ 2506398 h 4186027"/>
              <a:gd name="connsiteX1750" fmla="*/ 3482341 w 6553985"/>
              <a:gd name="connsiteY1750" fmla="*/ 2510402 h 4186027"/>
              <a:gd name="connsiteX1751" fmla="*/ 3478334 w 6553985"/>
              <a:gd name="connsiteY1751" fmla="*/ 2514405 h 4186027"/>
              <a:gd name="connsiteX1752" fmla="*/ 3474327 w 6553985"/>
              <a:gd name="connsiteY1752" fmla="*/ 2510402 h 4186027"/>
              <a:gd name="connsiteX1753" fmla="*/ 3478334 w 6553985"/>
              <a:gd name="connsiteY1753" fmla="*/ 2506398 h 4186027"/>
              <a:gd name="connsiteX1754" fmla="*/ 2151690 w 6553985"/>
              <a:gd name="connsiteY1754" fmla="*/ 2505481 h 4186027"/>
              <a:gd name="connsiteX1755" fmla="*/ 2156281 w 6553985"/>
              <a:gd name="connsiteY1755" fmla="*/ 2505898 h 4186027"/>
              <a:gd name="connsiteX1756" fmla="*/ 2158786 w 6553985"/>
              <a:gd name="connsiteY1756" fmla="*/ 2506732 h 4186027"/>
              <a:gd name="connsiteX1757" fmla="*/ 2160038 w 6553985"/>
              <a:gd name="connsiteY1757" fmla="*/ 2507149 h 4186027"/>
              <a:gd name="connsiteX1758" fmla="*/ 2162542 w 6553985"/>
              <a:gd name="connsiteY1758" fmla="*/ 2508400 h 4186027"/>
              <a:gd name="connsiteX1759" fmla="*/ 2163794 w 6553985"/>
              <a:gd name="connsiteY1759" fmla="*/ 2509651 h 4186027"/>
              <a:gd name="connsiteX1760" fmla="*/ 2165047 w 6553985"/>
              <a:gd name="connsiteY1760" fmla="*/ 2510068 h 4186027"/>
              <a:gd name="connsiteX1761" fmla="*/ 2165881 w 6553985"/>
              <a:gd name="connsiteY1761" fmla="*/ 2512570 h 4186027"/>
              <a:gd name="connsiteX1762" fmla="*/ 2166298 w 6553985"/>
              <a:gd name="connsiteY1762" fmla="*/ 2513821 h 4186027"/>
              <a:gd name="connsiteX1763" fmla="*/ 2165047 w 6553985"/>
              <a:gd name="connsiteY1763" fmla="*/ 2518826 h 4186027"/>
              <a:gd name="connsiteX1764" fmla="*/ 2163794 w 6553985"/>
              <a:gd name="connsiteY1764" fmla="*/ 2519660 h 4186027"/>
              <a:gd name="connsiteX1765" fmla="*/ 2162959 w 6553985"/>
              <a:gd name="connsiteY1765" fmla="*/ 2520911 h 4186027"/>
              <a:gd name="connsiteX1766" fmla="*/ 2161707 w 6553985"/>
              <a:gd name="connsiteY1766" fmla="*/ 2521328 h 4186027"/>
              <a:gd name="connsiteX1767" fmla="*/ 2159370 w 6553985"/>
              <a:gd name="connsiteY1767" fmla="*/ 2522495 h 4186027"/>
              <a:gd name="connsiteX1768" fmla="*/ 2157116 w 6553985"/>
              <a:gd name="connsiteY1768" fmla="*/ 2521745 h 4186027"/>
              <a:gd name="connsiteX1769" fmla="*/ 2147099 w 6553985"/>
              <a:gd name="connsiteY1769" fmla="*/ 2520911 h 4186027"/>
              <a:gd name="connsiteX1770" fmla="*/ 2145847 w 6553985"/>
              <a:gd name="connsiteY1770" fmla="*/ 2520077 h 4186027"/>
              <a:gd name="connsiteX1771" fmla="*/ 2145013 w 6553985"/>
              <a:gd name="connsiteY1771" fmla="*/ 2517575 h 4186027"/>
              <a:gd name="connsiteX1772" fmla="*/ 2145430 w 6553985"/>
              <a:gd name="connsiteY1772" fmla="*/ 2510068 h 4186027"/>
              <a:gd name="connsiteX1773" fmla="*/ 2146264 w 6553985"/>
              <a:gd name="connsiteY1773" fmla="*/ 2508817 h 4186027"/>
              <a:gd name="connsiteX1774" fmla="*/ 2146682 w 6553985"/>
              <a:gd name="connsiteY1774" fmla="*/ 2507566 h 4186027"/>
              <a:gd name="connsiteX1775" fmla="*/ 2147934 w 6553985"/>
              <a:gd name="connsiteY1775" fmla="*/ 2507149 h 4186027"/>
              <a:gd name="connsiteX1776" fmla="*/ 2149187 w 6553985"/>
              <a:gd name="connsiteY1776" fmla="*/ 2506315 h 4186027"/>
              <a:gd name="connsiteX1777" fmla="*/ 2151690 w 6553985"/>
              <a:gd name="connsiteY1777" fmla="*/ 2505481 h 4186027"/>
              <a:gd name="connsiteX1778" fmla="*/ 1372873 w 6553985"/>
              <a:gd name="connsiteY1778" fmla="*/ 2503062 h 4186027"/>
              <a:gd name="connsiteX1779" fmla="*/ 1376879 w 6553985"/>
              <a:gd name="connsiteY1779" fmla="*/ 2507065 h 4186027"/>
              <a:gd name="connsiteX1780" fmla="*/ 1372873 w 6553985"/>
              <a:gd name="connsiteY1780" fmla="*/ 2511069 h 4186027"/>
              <a:gd name="connsiteX1781" fmla="*/ 1368866 w 6553985"/>
              <a:gd name="connsiteY1781" fmla="*/ 2507065 h 4186027"/>
              <a:gd name="connsiteX1782" fmla="*/ 1372873 w 6553985"/>
              <a:gd name="connsiteY1782" fmla="*/ 2503062 h 4186027"/>
              <a:gd name="connsiteX1783" fmla="*/ 3553460 w 6553985"/>
              <a:gd name="connsiteY1783" fmla="*/ 2501394 h 4186027"/>
              <a:gd name="connsiteX1784" fmla="*/ 3557466 w 6553985"/>
              <a:gd name="connsiteY1784" fmla="*/ 2505397 h 4186027"/>
              <a:gd name="connsiteX1785" fmla="*/ 3553460 w 6553985"/>
              <a:gd name="connsiteY1785" fmla="*/ 2509401 h 4186027"/>
              <a:gd name="connsiteX1786" fmla="*/ 3549453 w 6553985"/>
              <a:gd name="connsiteY1786" fmla="*/ 2505397 h 4186027"/>
              <a:gd name="connsiteX1787" fmla="*/ 3553460 w 6553985"/>
              <a:gd name="connsiteY1787" fmla="*/ 2501394 h 4186027"/>
              <a:gd name="connsiteX1788" fmla="*/ 2202608 w 6553985"/>
              <a:gd name="connsiteY1788" fmla="*/ 2495472 h 4186027"/>
              <a:gd name="connsiteX1789" fmla="*/ 2211791 w 6553985"/>
              <a:gd name="connsiteY1789" fmla="*/ 2495889 h 4186027"/>
              <a:gd name="connsiteX1790" fmla="*/ 2215130 w 6553985"/>
              <a:gd name="connsiteY1790" fmla="*/ 2496306 h 4186027"/>
              <a:gd name="connsiteX1791" fmla="*/ 2232659 w 6553985"/>
              <a:gd name="connsiteY1791" fmla="*/ 2496723 h 4186027"/>
              <a:gd name="connsiteX1792" fmla="*/ 2237667 w 6553985"/>
              <a:gd name="connsiteY1792" fmla="*/ 2499225 h 4186027"/>
              <a:gd name="connsiteX1793" fmla="*/ 2238919 w 6553985"/>
              <a:gd name="connsiteY1793" fmla="*/ 2500059 h 4186027"/>
              <a:gd name="connsiteX1794" fmla="*/ 2240172 w 6553985"/>
              <a:gd name="connsiteY1794" fmla="*/ 2502562 h 4186027"/>
              <a:gd name="connsiteX1795" fmla="*/ 2241841 w 6553985"/>
              <a:gd name="connsiteY1795" fmla="*/ 2505481 h 4186027"/>
              <a:gd name="connsiteX1796" fmla="*/ 2243093 w 6553985"/>
              <a:gd name="connsiteY1796" fmla="*/ 2509234 h 4186027"/>
              <a:gd name="connsiteX1797" fmla="*/ 2243511 w 6553985"/>
              <a:gd name="connsiteY1797" fmla="*/ 2510485 h 4186027"/>
              <a:gd name="connsiteX1798" fmla="*/ 2243093 w 6553985"/>
              <a:gd name="connsiteY1798" fmla="*/ 2516323 h 4186027"/>
              <a:gd name="connsiteX1799" fmla="*/ 2239337 w 6553985"/>
              <a:gd name="connsiteY1799" fmla="*/ 2518408 h 4186027"/>
              <a:gd name="connsiteX1800" fmla="*/ 2237667 w 6553985"/>
              <a:gd name="connsiteY1800" fmla="*/ 2518826 h 4186027"/>
              <a:gd name="connsiteX1801" fmla="*/ 2234745 w 6553985"/>
              <a:gd name="connsiteY1801" fmla="*/ 2517992 h 4186027"/>
              <a:gd name="connsiteX1802" fmla="*/ 2232242 w 6553985"/>
              <a:gd name="connsiteY1802" fmla="*/ 2515906 h 4186027"/>
              <a:gd name="connsiteX1803" fmla="*/ 2229738 w 6553985"/>
              <a:gd name="connsiteY1803" fmla="*/ 2514655 h 4186027"/>
              <a:gd name="connsiteX1804" fmla="*/ 2225981 w 6553985"/>
              <a:gd name="connsiteY1804" fmla="*/ 2512570 h 4186027"/>
              <a:gd name="connsiteX1805" fmla="*/ 2223477 w 6553985"/>
              <a:gd name="connsiteY1805" fmla="*/ 2510902 h 4186027"/>
              <a:gd name="connsiteX1806" fmla="*/ 2222642 w 6553985"/>
              <a:gd name="connsiteY1806" fmla="*/ 2509651 h 4186027"/>
              <a:gd name="connsiteX1807" fmla="*/ 2219304 w 6553985"/>
              <a:gd name="connsiteY1807" fmla="*/ 2506315 h 4186027"/>
              <a:gd name="connsiteX1808" fmla="*/ 2215547 w 6553985"/>
              <a:gd name="connsiteY1808" fmla="*/ 2507149 h 4186027"/>
              <a:gd name="connsiteX1809" fmla="*/ 2214295 w 6553985"/>
              <a:gd name="connsiteY1809" fmla="*/ 2507566 h 4186027"/>
              <a:gd name="connsiteX1810" fmla="*/ 2205948 w 6553985"/>
              <a:gd name="connsiteY1810" fmla="*/ 2508400 h 4186027"/>
              <a:gd name="connsiteX1811" fmla="*/ 2202191 w 6553985"/>
              <a:gd name="connsiteY1811" fmla="*/ 2508817 h 4186027"/>
              <a:gd name="connsiteX1812" fmla="*/ 2197600 w 6553985"/>
              <a:gd name="connsiteY1812" fmla="*/ 2508400 h 4186027"/>
              <a:gd name="connsiteX1813" fmla="*/ 2196766 w 6553985"/>
              <a:gd name="connsiteY1813" fmla="*/ 2505898 h 4186027"/>
              <a:gd name="connsiteX1814" fmla="*/ 2196348 w 6553985"/>
              <a:gd name="connsiteY1814" fmla="*/ 2504647 h 4186027"/>
              <a:gd name="connsiteX1815" fmla="*/ 2196766 w 6553985"/>
              <a:gd name="connsiteY1815" fmla="*/ 2499642 h 4186027"/>
              <a:gd name="connsiteX1816" fmla="*/ 2199687 w 6553985"/>
              <a:gd name="connsiteY1816" fmla="*/ 2496306 h 4186027"/>
              <a:gd name="connsiteX1817" fmla="*/ 2202608 w 6553985"/>
              <a:gd name="connsiteY1817" fmla="*/ 2495472 h 4186027"/>
              <a:gd name="connsiteX1818" fmla="*/ 1711754 w 6553985"/>
              <a:gd name="connsiteY1818" fmla="*/ 2495055 h 4186027"/>
              <a:gd name="connsiteX1819" fmla="*/ 1718432 w 6553985"/>
              <a:gd name="connsiteY1819" fmla="*/ 2495472 h 4186027"/>
              <a:gd name="connsiteX1820" fmla="*/ 1719684 w 6553985"/>
              <a:gd name="connsiteY1820" fmla="*/ 2495889 h 4186027"/>
              <a:gd name="connsiteX1821" fmla="*/ 1720936 w 6553985"/>
              <a:gd name="connsiteY1821" fmla="*/ 2498391 h 4186027"/>
              <a:gd name="connsiteX1822" fmla="*/ 1721353 w 6553985"/>
              <a:gd name="connsiteY1822" fmla="*/ 2500059 h 4186027"/>
              <a:gd name="connsiteX1823" fmla="*/ 1720936 w 6553985"/>
              <a:gd name="connsiteY1823" fmla="*/ 2502145 h 4186027"/>
              <a:gd name="connsiteX1824" fmla="*/ 1719684 w 6553985"/>
              <a:gd name="connsiteY1824" fmla="*/ 2503396 h 4186027"/>
              <a:gd name="connsiteX1825" fmla="*/ 1717179 w 6553985"/>
              <a:gd name="connsiteY1825" fmla="*/ 2504647 h 4186027"/>
              <a:gd name="connsiteX1826" fmla="*/ 1715092 w 6553985"/>
              <a:gd name="connsiteY1826" fmla="*/ 2504230 h 4186027"/>
              <a:gd name="connsiteX1827" fmla="*/ 1710920 w 6553985"/>
              <a:gd name="connsiteY1827" fmla="*/ 2503813 h 4186027"/>
              <a:gd name="connsiteX1828" fmla="*/ 1710502 w 6553985"/>
              <a:gd name="connsiteY1828" fmla="*/ 2502562 h 4186027"/>
              <a:gd name="connsiteX1829" fmla="*/ 1709667 w 6553985"/>
              <a:gd name="connsiteY1829" fmla="*/ 2501311 h 4186027"/>
              <a:gd name="connsiteX1830" fmla="*/ 1708832 w 6553985"/>
              <a:gd name="connsiteY1830" fmla="*/ 2498391 h 4186027"/>
              <a:gd name="connsiteX1831" fmla="*/ 1709250 w 6553985"/>
              <a:gd name="connsiteY1831" fmla="*/ 2496306 h 4186027"/>
              <a:gd name="connsiteX1832" fmla="*/ 1711754 w 6553985"/>
              <a:gd name="connsiteY1832" fmla="*/ 2495055 h 4186027"/>
              <a:gd name="connsiteX1833" fmla="*/ 2731820 w 6553985"/>
              <a:gd name="connsiteY1833" fmla="*/ 2493971 h 4186027"/>
              <a:gd name="connsiteX1834" fmla="*/ 2739834 w 6553985"/>
              <a:gd name="connsiteY1834" fmla="*/ 2496640 h 4186027"/>
              <a:gd name="connsiteX1835" fmla="*/ 2747847 w 6553985"/>
              <a:gd name="connsiteY1835" fmla="*/ 2501978 h 4186027"/>
              <a:gd name="connsiteX1836" fmla="*/ 2751854 w 6553985"/>
              <a:gd name="connsiteY1836" fmla="*/ 2503312 h 4186027"/>
              <a:gd name="connsiteX1837" fmla="*/ 2759866 w 6553985"/>
              <a:gd name="connsiteY1837" fmla="*/ 2507316 h 4186027"/>
              <a:gd name="connsiteX1838" fmla="*/ 2762538 w 6553985"/>
              <a:gd name="connsiteY1838" fmla="*/ 2511319 h 4186027"/>
              <a:gd name="connsiteX1839" fmla="*/ 2770551 w 6553985"/>
              <a:gd name="connsiteY1839" fmla="*/ 2513988 h 4186027"/>
              <a:gd name="connsiteX1840" fmla="*/ 2774558 w 6553985"/>
              <a:gd name="connsiteY1840" fmla="*/ 2521995 h 4186027"/>
              <a:gd name="connsiteX1841" fmla="*/ 2775893 w 6553985"/>
              <a:gd name="connsiteY1841" fmla="*/ 2525998 h 4186027"/>
              <a:gd name="connsiteX1842" fmla="*/ 2770551 w 6553985"/>
              <a:gd name="connsiteY1842" fmla="*/ 2536674 h 4186027"/>
              <a:gd name="connsiteX1843" fmla="*/ 2763873 w 6553985"/>
              <a:gd name="connsiteY1843" fmla="*/ 2527333 h 4186027"/>
              <a:gd name="connsiteX1844" fmla="*/ 2762538 w 6553985"/>
              <a:gd name="connsiteY1844" fmla="*/ 2523329 h 4186027"/>
              <a:gd name="connsiteX1845" fmla="*/ 2754524 w 6553985"/>
              <a:gd name="connsiteY1845" fmla="*/ 2519326 h 4186027"/>
              <a:gd name="connsiteX1846" fmla="*/ 2746511 w 6553985"/>
              <a:gd name="connsiteY1846" fmla="*/ 2513988 h 4186027"/>
              <a:gd name="connsiteX1847" fmla="*/ 2738498 w 6553985"/>
              <a:gd name="connsiteY1847" fmla="*/ 2511319 h 4186027"/>
              <a:gd name="connsiteX1848" fmla="*/ 2734491 w 6553985"/>
              <a:gd name="connsiteY1848" fmla="*/ 2507316 h 4186027"/>
              <a:gd name="connsiteX1849" fmla="*/ 2730484 w 6553985"/>
              <a:gd name="connsiteY1849" fmla="*/ 2505981 h 4186027"/>
              <a:gd name="connsiteX1850" fmla="*/ 2726480 w 6553985"/>
              <a:gd name="connsiteY1850" fmla="*/ 2503312 h 4186027"/>
              <a:gd name="connsiteX1851" fmla="*/ 2725145 w 6553985"/>
              <a:gd name="connsiteY1851" fmla="*/ 2499309 h 4186027"/>
              <a:gd name="connsiteX1852" fmla="*/ 2731820 w 6553985"/>
              <a:gd name="connsiteY1852" fmla="*/ 2493971 h 4186027"/>
              <a:gd name="connsiteX1853" fmla="*/ 3340287 w 6553985"/>
              <a:gd name="connsiteY1853" fmla="*/ 2491427 h 4186027"/>
              <a:gd name="connsiteX1854" fmla="*/ 3344294 w 6553985"/>
              <a:gd name="connsiteY1854" fmla="*/ 2495430 h 4186027"/>
              <a:gd name="connsiteX1855" fmla="*/ 3340287 w 6553985"/>
              <a:gd name="connsiteY1855" fmla="*/ 2499434 h 4186027"/>
              <a:gd name="connsiteX1856" fmla="*/ 3336281 w 6553985"/>
              <a:gd name="connsiteY1856" fmla="*/ 2495430 h 4186027"/>
              <a:gd name="connsiteX1857" fmla="*/ 3340287 w 6553985"/>
              <a:gd name="connsiteY1857" fmla="*/ 2491427 h 4186027"/>
              <a:gd name="connsiteX1858" fmla="*/ 2622339 w 6553985"/>
              <a:gd name="connsiteY1858" fmla="*/ 2479292 h 4186027"/>
              <a:gd name="connsiteX1859" fmla="*/ 2626346 w 6553985"/>
              <a:gd name="connsiteY1859" fmla="*/ 2483295 h 4186027"/>
              <a:gd name="connsiteX1860" fmla="*/ 2622339 w 6553985"/>
              <a:gd name="connsiteY1860" fmla="*/ 2487299 h 4186027"/>
              <a:gd name="connsiteX1861" fmla="*/ 2618333 w 6553985"/>
              <a:gd name="connsiteY1861" fmla="*/ 2483295 h 4186027"/>
              <a:gd name="connsiteX1862" fmla="*/ 2622339 w 6553985"/>
              <a:gd name="connsiteY1862" fmla="*/ 2479292 h 4186027"/>
              <a:gd name="connsiteX1863" fmla="*/ 2652389 w 6553985"/>
              <a:gd name="connsiteY1863" fmla="*/ 2478458 h 4186027"/>
              <a:gd name="connsiteX1864" fmla="*/ 2656396 w 6553985"/>
              <a:gd name="connsiteY1864" fmla="*/ 2482461 h 4186027"/>
              <a:gd name="connsiteX1865" fmla="*/ 2652389 w 6553985"/>
              <a:gd name="connsiteY1865" fmla="*/ 2486464 h 4186027"/>
              <a:gd name="connsiteX1866" fmla="*/ 2648383 w 6553985"/>
              <a:gd name="connsiteY1866" fmla="*/ 2482461 h 4186027"/>
              <a:gd name="connsiteX1867" fmla="*/ 2652389 w 6553985"/>
              <a:gd name="connsiteY1867" fmla="*/ 2478458 h 4186027"/>
              <a:gd name="connsiteX1868" fmla="*/ 1526744 w 6553985"/>
              <a:gd name="connsiteY1868" fmla="*/ 2471090 h 4186027"/>
              <a:gd name="connsiteX1869" fmla="*/ 1530750 w 6553985"/>
              <a:gd name="connsiteY1869" fmla="*/ 2475093 h 4186027"/>
              <a:gd name="connsiteX1870" fmla="*/ 1526744 w 6553985"/>
              <a:gd name="connsiteY1870" fmla="*/ 2479097 h 4186027"/>
              <a:gd name="connsiteX1871" fmla="*/ 1522737 w 6553985"/>
              <a:gd name="connsiteY1871" fmla="*/ 2475093 h 4186027"/>
              <a:gd name="connsiteX1872" fmla="*/ 1526744 w 6553985"/>
              <a:gd name="connsiteY1872" fmla="*/ 2471090 h 4186027"/>
              <a:gd name="connsiteX1873" fmla="*/ 3313159 w 6553985"/>
              <a:gd name="connsiteY1873" fmla="*/ 2468908 h 4186027"/>
              <a:gd name="connsiteX1874" fmla="*/ 3317166 w 6553985"/>
              <a:gd name="connsiteY1874" fmla="*/ 2472911 h 4186027"/>
              <a:gd name="connsiteX1875" fmla="*/ 3313159 w 6553985"/>
              <a:gd name="connsiteY1875" fmla="*/ 2476915 h 4186027"/>
              <a:gd name="connsiteX1876" fmla="*/ 3309152 w 6553985"/>
              <a:gd name="connsiteY1876" fmla="*/ 2472911 h 4186027"/>
              <a:gd name="connsiteX1877" fmla="*/ 3313159 w 6553985"/>
              <a:gd name="connsiteY1877" fmla="*/ 2468908 h 4186027"/>
              <a:gd name="connsiteX1878" fmla="*/ 1660001 w 6553985"/>
              <a:gd name="connsiteY1878" fmla="*/ 2468366 h 4186027"/>
              <a:gd name="connsiteX1879" fmla="*/ 1664174 w 6553985"/>
              <a:gd name="connsiteY1879" fmla="*/ 2469200 h 4186027"/>
              <a:gd name="connsiteX1880" fmla="*/ 1667930 w 6553985"/>
              <a:gd name="connsiteY1880" fmla="*/ 2471285 h 4186027"/>
              <a:gd name="connsiteX1881" fmla="*/ 1669183 w 6553985"/>
              <a:gd name="connsiteY1881" fmla="*/ 2472119 h 4186027"/>
              <a:gd name="connsiteX1882" fmla="*/ 1670435 w 6553985"/>
              <a:gd name="connsiteY1882" fmla="*/ 2472536 h 4186027"/>
              <a:gd name="connsiteX1883" fmla="*/ 1672939 w 6553985"/>
              <a:gd name="connsiteY1883" fmla="*/ 2474204 h 4186027"/>
              <a:gd name="connsiteX1884" fmla="*/ 1674609 w 6553985"/>
              <a:gd name="connsiteY1884" fmla="*/ 2475038 h 4186027"/>
              <a:gd name="connsiteX1885" fmla="*/ 1676278 w 6553985"/>
              <a:gd name="connsiteY1885" fmla="*/ 2477957 h 4186027"/>
              <a:gd name="connsiteX1886" fmla="*/ 1677947 w 6553985"/>
              <a:gd name="connsiteY1886" fmla="*/ 2480042 h 4186027"/>
              <a:gd name="connsiteX1887" fmla="*/ 1678782 w 6553985"/>
              <a:gd name="connsiteY1887" fmla="*/ 2481293 h 4186027"/>
              <a:gd name="connsiteX1888" fmla="*/ 1679199 w 6553985"/>
              <a:gd name="connsiteY1888" fmla="*/ 2482545 h 4186027"/>
              <a:gd name="connsiteX1889" fmla="*/ 1683373 w 6553985"/>
              <a:gd name="connsiteY1889" fmla="*/ 2487549 h 4186027"/>
              <a:gd name="connsiteX1890" fmla="*/ 1684625 w 6553985"/>
              <a:gd name="connsiteY1890" fmla="*/ 2490051 h 4186027"/>
              <a:gd name="connsiteX1891" fmla="*/ 1685460 w 6553985"/>
              <a:gd name="connsiteY1891" fmla="*/ 2492553 h 4186027"/>
              <a:gd name="connsiteX1892" fmla="*/ 1685878 w 6553985"/>
              <a:gd name="connsiteY1892" fmla="*/ 2493804 h 4186027"/>
              <a:gd name="connsiteX1893" fmla="*/ 1684208 w 6553985"/>
              <a:gd name="connsiteY1893" fmla="*/ 2498391 h 4186027"/>
              <a:gd name="connsiteX1894" fmla="*/ 1681704 w 6553985"/>
              <a:gd name="connsiteY1894" fmla="*/ 2499225 h 4186027"/>
              <a:gd name="connsiteX1895" fmla="*/ 1678782 w 6553985"/>
              <a:gd name="connsiteY1895" fmla="*/ 2498808 h 4186027"/>
              <a:gd name="connsiteX1896" fmla="*/ 1676278 w 6553985"/>
              <a:gd name="connsiteY1896" fmla="*/ 2497974 h 4186027"/>
              <a:gd name="connsiteX1897" fmla="*/ 1675443 w 6553985"/>
              <a:gd name="connsiteY1897" fmla="*/ 2496723 h 4186027"/>
              <a:gd name="connsiteX1898" fmla="*/ 1674191 w 6553985"/>
              <a:gd name="connsiteY1898" fmla="*/ 2496306 h 4186027"/>
              <a:gd name="connsiteX1899" fmla="*/ 1673356 w 6553985"/>
              <a:gd name="connsiteY1899" fmla="*/ 2494638 h 4186027"/>
              <a:gd name="connsiteX1900" fmla="*/ 1671270 w 6553985"/>
              <a:gd name="connsiteY1900" fmla="*/ 2492136 h 4186027"/>
              <a:gd name="connsiteX1901" fmla="*/ 1670435 w 6553985"/>
              <a:gd name="connsiteY1901" fmla="*/ 2490885 h 4186027"/>
              <a:gd name="connsiteX1902" fmla="*/ 1670017 w 6553985"/>
              <a:gd name="connsiteY1902" fmla="*/ 2489634 h 4186027"/>
              <a:gd name="connsiteX1903" fmla="*/ 1667930 w 6553985"/>
              <a:gd name="connsiteY1903" fmla="*/ 2487132 h 4186027"/>
              <a:gd name="connsiteX1904" fmla="*/ 1666679 w 6553985"/>
              <a:gd name="connsiteY1904" fmla="*/ 2486715 h 4186027"/>
              <a:gd name="connsiteX1905" fmla="*/ 1664174 w 6553985"/>
              <a:gd name="connsiteY1905" fmla="*/ 2485464 h 4186027"/>
              <a:gd name="connsiteX1906" fmla="*/ 1661670 w 6553985"/>
              <a:gd name="connsiteY1906" fmla="*/ 2483796 h 4186027"/>
              <a:gd name="connsiteX1907" fmla="*/ 1657914 w 6553985"/>
              <a:gd name="connsiteY1907" fmla="*/ 2482128 h 4186027"/>
              <a:gd name="connsiteX1908" fmla="*/ 1656244 w 6553985"/>
              <a:gd name="connsiteY1908" fmla="*/ 2478374 h 4186027"/>
              <a:gd name="connsiteX1909" fmla="*/ 1654992 w 6553985"/>
              <a:gd name="connsiteY1909" fmla="*/ 2474621 h 4186027"/>
              <a:gd name="connsiteX1910" fmla="*/ 1654992 w 6553985"/>
              <a:gd name="connsiteY1910" fmla="*/ 2470451 h 4186027"/>
              <a:gd name="connsiteX1911" fmla="*/ 1658749 w 6553985"/>
              <a:gd name="connsiteY1911" fmla="*/ 2468783 h 4186027"/>
              <a:gd name="connsiteX1912" fmla="*/ 2182576 w 6553985"/>
              <a:gd name="connsiteY1912" fmla="*/ 2460442 h 4186027"/>
              <a:gd name="connsiteX1913" fmla="*/ 2188001 w 6553985"/>
              <a:gd name="connsiteY1913" fmla="*/ 2460859 h 4186027"/>
              <a:gd name="connsiteX1914" fmla="*/ 2190923 w 6553985"/>
              <a:gd name="connsiteY1914" fmla="*/ 2463778 h 4186027"/>
              <a:gd name="connsiteX1915" fmla="*/ 2191340 w 6553985"/>
              <a:gd name="connsiteY1915" fmla="*/ 2465029 h 4186027"/>
              <a:gd name="connsiteX1916" fmla="*/ 2192175 w 6553985"/>
              <a:gd name="connsiteY1916" fmla="*/ 2466281 h 4186027"/>
              <a:gd name="connsiteX1917" fmla="*/ 2190923 w 6553985"/>
              <a:gd name="connsiteY1917" fmla="*/ 2470868 h 4186027"/>
              <a:gd name="connsiteX1918" fmla="*/ 2189671 w 6553985"/>
              <a:gd name="connsiteY1918" fmla="*/ 2471285 h 4186027"/>
              <a:gd name="connsiteX1919" fmla="*/ 2187166 w 6553985"/>
              <a:gd name="connsiteY1919" fmla="*/ 2471285 h 4186027"/>
              <a:gd name="connsiteX1920" fmla="*/ 2183410 w 6553985"/>
              <a:gd name="connsiteY1920" fmla="*/ 2471702 h 4186027"/>
              <a:gd name="connsiteX1921" fmla="*/ 2182158 w 6553985"/>
              <a:gd name="connsiteY1921" fmla="*/ 2470868 h 4186027"/>
              <a:gd name="connsiteX1922" fmla="*/ 2180072 w 6553985"/>
              <a:gd name="connsiteY1922" fmla="*/ 2467115 h 4186027"/>
              <a:gd name="connsiteX1923" fmla="*/ 2179236 w 6553985"/>
              <a:gd name="connsiteY1923" fmla="*/ 2465864 h 4186027"/>
              <a:gd name="connsiteX1924" fmla="*/ 2179654 w 6553985"/>
              <a:gd name="connsiteY1924" fmla="*/ 2462944 h 4186027"/>
              <a:gd name="connsiteX1925" fmla="*/ 2180072 w 6553985"/>
              <a:gd name="connsiteY1925" fmla="*/ 2461693 h 4186027"/>
              <a:gd name="connsiteX1926" fmla="*/ 2181323 w 6553985"/>
              <a:gd name="connsiteY1926" fmla="*/ 2460859 h 4186027"/>
              <a:gd name="connsiteX1927" fmla="*/ 2182576 w 6553985"/>
              <a:gd name="connsiteY1927" fmla="*/ 2460442 h 4186027"/>
              <a:gd name="connsiteX1928" fmla="*/ 2663241 w 6553985"/>
              <a:gd name="connsiteY1928" fmla="*/ 2453436 h 4186027"/>
              <a:gd name="connsiteX1929" fmla="*/ 2667248 w 6553985"/>
              <a:gd name="connsiteY1929" fmla="*/ 2457440 h 4186027"/>
              <a:gd name="connsiteX1930" fmla="*/ 2663241 w 6553985"/>
              <a:gd name="connsiteY1930" fmla="*/ 2461443 h 4186027"/>
              <a:gd name="connsiteX1931" fmla="*/ 2659234 w 6553985"/>
              <a:gd name="connsiteY1931" fmla="*/ 2457440 h 4186027"/>
              <a:gd name="connsiteX1932" fmla="*/ 2663241 w 6553985"/>
              <a:gd name="connsiteY1932" fmla="*/ 2453436 h 4186027"/>
              <a:gd name="connsiteX1933" fmla="*/ 3336012 w 6553985"/>
              <a:gd name="connsiteY1933" fmla="*/ 2452602 h 4186027"/>
              <a:gd name="connsiteX1934" fmla="*/ 3340019 w 6553985"/>
              <a:gd name="connsiteY1934" fmla="*/ 2456606 h 4186027"/>
              <a:gd name="connsiteX1935" fmla="*/ 3336012 w 6553985"/>
              <a:gd name="connsiteY1935" fmla="*/ 2460609 h 4186027"/>
              <a:gd name="connsiteX1936" fmla="*/ 3332006 w 6553985"/>
              <a:gd name="connsiteY1936" fmla="*/ 2456606 h 4186027"/>
              <a:gd name="connsiteX1937" fmla="*/ 3336012 w 6553985"/>
              <a:gd name="connsiteY1937" fmla="*/ 2452602 h 4186027"/>
              <a:gd name="connsiteX1938" fmla="*/ 3303142 w 6553985"/>
              <a:gd name="connsiteY1938" fmla="*/ 2451393 h 4186027"/>
              <a:gd name="connsiteX1939" fmla="*/ 3307149 w 6553985"/>
              <a:gd name="connsiteY1939" fmla="*/ 2455396 h 4186027"/>
              <a:gd name="connsiteX1940" fmla="*/ 3303142 w 6553985"/>
              <a:gd name="connsiteY1940" fmla="*/ 2459400 h 4186027"/>
              <a:gd name="connsiteX1941" fmla="*/ 3299135 w 6553985"/>
              <a:gd name="connsiteY1941" fmla="*/ 2455396 h 4186027"/>
              <a:gd name="connsiteX1942" fmla="*/ 3303142 w 6553985"/>
              <a:gd name="connsiteY1942" fmla="*/ 2451393 h 4186027"/>
              <a:gd name="connsiteX1943" fmla="*/ 2644043 w 6553985"/>
              <a:gd name="connsiteY1943" fmla="*/ 2444262 h 4186027"/>
              <a:gd name="connsiteX1944" fmla="*/ 2648050 w 6553985"/>
              <a:gd name="connsiteY1944" fmla="*/ 2448265 h 4186027"/>
              <a:gd name="connsiteX1945" fmla="*/ 2644043 w 6553985"/>
              <a:gd name="connsiteY1945" fmla="*/ 2452269 h 4186027"/>
              <a:gd name="connsiteX1946" fmla="*/ 2640036 w 6553985"/>
              <a:gd name="connsiteY1946" fmla="*/ 2448265 h 4186027"/>
              <a:gd name="connsiteX1947" fmla="*/ 2644043 w 6553985"/>
              <a:gd name="connsiteY1947" fmla="*/ 2444262 h 4186027"/>
              <a:gd name="connsiteX1948" fmla="*/ 2613157 w 6553985"/>
              <a:gd name="connsiteY1948" fmla="*/ 2444262 h 4186027"/>
              <a:gd name="connsiteX1949" fmla="*/ 2617164 w 6553985"/>
              <a:gd name="connsiteY1949" fmla="*/ 2448265 h 4186027"/>
              <a:gd name="connsiteX1950" fmla="*/ 2613157 w 6553985"/>
              <a:gd name="connsiteY1950" fmla="*/ 2452269 h 4186027"/>
              <a:gd name="connsiteX1951" fmla="*/ 2609151 w 6553985"/>
              <a:gd name="connsiteY1951" fmla="*/ 2448265 h 4186027"/>
              <a:gd name="connsiteX1952" fmla="*/ 2613157 w 6553985"/>
              <a:gd name="connsiteY1952" fmla="*/ 2444262 h 4186027"/>
              <a:gd name="connsiteX1953" fmla="*/ 1497228 w 6553985"/>
              <a:gd name="connsiteY1953" fmla="*/ 2444178 h 4186027"/>
              <a:gd name="connsiteX1954" fmla="*/ 1500567 w 6553985"/>
              <a:gd name="connsiteY1954" fmla="*/ 2445429 h 4186027"/>
              <a:gd name="connsiteX1955" fmla="*/ 1501402 w 6553985"/>
              <a:gd name="connsiteY1955" fmla="*/ 2446680 h 4186027"/>
              <a:gd name="connsiteX1956" fmla="*/ 1503906 w 6553985"/>
              <a:gd name="connsiteY1956" fmla="*/ 2448348 h 4186027"/>
              <a:gd name="connsiteX1957" fmla="*/ 1505993 w 6553985"/>
              <a:gd name="connsiteY1957" fmla="*/ 2450017 h 4186027"/>
              <a:gd name="connsiteX1958" fmla="*/ 1506828 w 6553985"/>
              <a:gd name="connsiteY1958" fmla="*/ 2451268 h 4186027"/>
              <a:gd name="connsiteX1959" fmla="*/ 1509332 w 6553985"/>
              <a:gd name="connsiteY1959" fmla="*/ 2452936 h 4186027"/>
              <a:gd name="connsiteX1960" fmla="*/ 1510584 w 6553985"/>
              <a:gd name="connsiteY1960" fmla="*/ 2455438 h 4186027"/>
              <a:gd name="connsiteX1961" fmla="*/ 1511419 w 6553985"/>
              <a:gd name="connsiteY1961" fmla="*/ 2456689 h 4186027"/>
              <a:gd name="connsiteX1962" fmla="*/ 1511836 w 6553985"/>
              <a:gd name="connsiteY1962" fmla="*/ 2458357 h 4186027"/>
              <a:gd name="connsiteX1963" fmla="*/ 1512254 w 6553985"/>
              <a:gd name="connsiteY1963" fmla="*/ 2459608 h 4186027"/>
              <a:gd name="connsiteX1964" fmla="*/ 1511419 w 6553985"/>
              <a:gd name="connsiteY1964" fmla="*/ 2463361 h 4186027"/>
              <a:gd name="connsiteX1965" fmla="*/ 1510167 w 6553985"/>
              <a:gd name="connsiteY1965" fmla="*/ 2464612 h 4186027"/>
              <a:gd name="connsiteX1966" fmla="*/ 1508915 w 6553985"/>
              <a:gd name="connsiteY1966" fmla="*/ 2465029 h 4186027"/>
              <a:gd name="connsiteX1967" fmla="*/ 1506828 w 6553985"/>
              <a:gd name="connsiteY1967" fmla="*/ 2467532 h 4186027"/>
              <a:gd name="connsiteX1968" fmla="*/ 1503906 w 6553985"/>
              <a:gd name="connsiteY1968" fmla="*/ 2464612 h 4186027"/>
              <a:gd name="connsiteX1969" fmla="*/ 1503072 w 6553985"/>
              <a:gd name="connsiteY1969" fmla="*/ 2460859 h 4186027"/>
              <a:gd name="connsiteX1970" fmla="*/ 1500985 w 6553985"/>
              <a:gd name="connsiteY1970" fmla="*/ 2457106 h 4186027"/>
              <a:gd name="connsiteX1971" fmla="*/ 1499733 w 6553985"/>
              <a:gd name="connsiteY1971" fmla="*/ 2454604 h 4186027"/>
              <a:gd name="connsiteX1972" fmla="*/ 1498898 w 6553985"/>
              <a:gd name="connsiteY1972" fmla="*/ 2452102 h 4186027"/>
              <a:gd name="connsiteX1973" fmla="*/ 1498480 w 6553985"/>
              <a:gd name="connsiteY1973" fmla="*/ 2450851 h 4186027"/>
              <a:gd name="connsiteX1974" fmla="*/ 1497646 w 6553985"/>
              <a:gd name="connsiteY1974" fmla="*/ 2449600 h 4186027"/>
              <a:gd name="connsiteX1975" fmla="*/ 1497228 w 6553985"/>
              <a:gd name="connsiteY1975" fmla="*/ 2447931 h 4186027"/>
              <a:gd name="connsiteX1976" fmla="*/ 1496811 w 6553985"/>
              <a:gd name="connsiteY1976" fmla="*/ 2446680 h 4186027"/>
              <a:gd name="connsiteX1977" fmla="*/ 1497228 w 6553985"/>
              <a:gd name="connsiteY1977" fmla="*/ 2444178 h 4186027"/>
              <a:gd name="connsiteX1978" fmla="*/ 3117832 w 6553985"/>
              <a:gd name="connsiteY1978" fmla="*/ 2439716 h 4186027"/>
              <a:gd name="connsiteX1979" fmla="*/ 3121839 w 6553985"/>
              <a:gd name="connsiteY1979" fmla="*/ 2443720 h 4186027"/>
              <a:gd name="connsiteX1980" fmla="*/ 3117832 w 6553985"/>
              <a:gd name="connsiteY1980" fmla="*/ 2447723 h 4186027"/>
              <a:gd name="connsiteX1981" fmla="*/ 3113825 w 6553985"/>
              <a:gd name="connsiteY1981" fmla="*/ 2443720 h 4186027"/>
              <a:gd name="connsiteX1982" fmla="*/ 3117832 w 6553985"/>
              <a:gd name="connsiteY1982" fmla="*/ 2439716 h 4186027"/>
              <a:gd name="connsiteX1983" fmla="*/ 5452593 w 6553985"/>
              <a:gd name="connsiteY1983" fmla="*/ 2438757 h 4186027"/>
              <a:gd name="connsiteX1984" fmla="*/ 5455097 w 6553985"/>
              <a:gd name="connsiteY1984" fmla="*/ 2440008 h 4186027"/>
              <a:gd name="connsiteX1985" fmla="*/ 5455515 w 6553985"/>
              <a:gd name="connsiteY1985" fmla="*/ 2441259 h 4186027"/>
              <a:gd name="connsiteX1986" fmla="*/ 5453845 w 6553985"/>
              <a:gd name="connsiteY1986" fmla="*/ 2445429 h 4186027"/>
              <a:gd name="connsiteX1987" fmla="*/ 5453428 w 6553985"/>
              <a:gd name="connsiteY1987" fmla="*/ 2446263 h 4186027"/>
              <a:gd name="connsiteX1988" fmla="*/ 5451341 w 6553985"/>
              <a:gd name="connsiteY1988" fmla="*/ 2439174 h 4186027"/>
              <a:gd name="connsiteX1989" fmla="*/ 5452593 w 6553985"/>
              <a:gd name="connsiteY1989" fmla="*/ 2438757 h 4186027"/>
              <a:gd name="connsiteX1990" fmla="*/ 3193375 w 6553985"/>
              <a:gd name="connsiteY1990" fmla="*/ 2437214 h 4186027"/>
              <a:gd name="connsiteX1991" fmla="*/ 3197382 w 6553985"/>
              <a:gd name="connsiteY1991" fmla="*/ 2441218 h 4186027"/>
              <a:gd name="connsiteX1992" fmla="*/ 3193375 w 6553985"/>
              <a:gd name="connsiteY1992" fmla="*/ 2445221 h 4186027"/>
              <a:gd name="connsiteX1993" fmla="*/ 3189368 w 6553985"/>
              <a:gd name="connsiteY1993" fmla="*/ 2441218 h 4186027"/>
              <a:gd name="connsiteX1994" fmla="*/ 3193375 w 6553985"/>
              <a:gd name="connsiteY1994" fmla="*/ 2437214 h 4186027"/>
              <a:gd name="connsiteX1995" fmla="*/ 2279454 w 6553985"/>
              <a:gd name="connsiteY1995" fmla="*/ 2436108 h 4186027"/>
              <a:gd name="connsiteX1996" fmla="*/ 2312790 w 6553985"/>
              <a:gd name="connsiteY1996" fmla="*/ 2436108 h 4186027"/>
              <a:gd name="connsiteX1997" fmla="*/ 2332023 w 6553985"/>
              <a:gd name="connsiteY1997" fmla="*/ 2447638 h 4186027"/>
              <a:gd name="connsiteX1998" fmla="*/ 2332023 w 6553985"/>
              <a:gd name="connsiteY1998" fmla="*/ 2482228 h 4186027"/>
              <a:gd name="connsiteX1999" fmla="*/ 2338434 w 6553985"/>
              <a:gd name="connsiteY1999" fmla="*/ 2489914 h 4186027"/>
              <a:gd name="connsiteX2000" fmla="*/ 2342279 w 6553985"/>
              <a:gd name="connsiteY2000" fmla="*/ 2501444 h 4186027"/>
              <a:gd name="connsiteX2001" fmla="*/ 2357666 w 6553985"/>
              <a:gd name="connsiteY2001" fmla="*/ 2512974 h 4186027"/>
              <a:gd name="connsiteX2002" fmla="*/ 2383308 w 6553985"/>
              <a:gd name="connsiteY2002" fmla="*/ 2482228 h 4186027"/>
              <a:gd name="connsiteX2003" fmla="*/ 2396130 w 6553985"/>
              <a:gd name="connsiteY2003" fmla="*/ 2483509 h 4186027"/>
              <a:gd name="connsiteX2004" fmla="*/ 2408951 w 6553985"/>
              <a:gd name="connsiteY2004" fmla="*/ 2471979 h 4186027"/>
              <a:gd name="connsiteX2005" fmla="*/ 2416644 w 6553985"/>
              <a:gd name="connsiteY2005" fmla="*/ 2461730 h 4186027"/>
              <a:gd name="connsiteX2006" fmla="*/ 2453827 w 6553985"/>
              <a:gd name="connsiteY2006" fmla="*/ 2484790 h 4186027"/>
              <a:gd name="connsiteX2007" fmla="*/ 2478187 w 6553985"/>
              <a:gd name="connsiteY2007" fmla="*/ 2484790 h 4186027"/>
              <a:gd name="connsiteX2008" fmla="*/ 2538448 w 6553985"/>
              <a:gd name="connsiteY2008" fmla="*/ 2515536 h 4186027"/>
              <a:gd name="connsiteX2009" fmla="*/ 2561527 w 6553985"/>
              <a:gd name="connsiteY2009" fmla="*/ 2510412 h 4186027"/>
              <a:gd name="connsiteX2010" fmla="*/ 2584605 w 6553985"/>
              <a:gd name="connsiteY2010" fmla="*/ 2524504 h 4186027"/>
              <a:gd name="connsiteX2011" fmla="*/ 2592298 w 6553985"/>
              <a:gd name="connsiteY2011" fmla="*/ 2545001 h 4186027"/>
              <a:gd name="connsiteX2012" fmla="*/ 2644865 w 6553985"/>
              <a:gd name="connsiteY2012" fmla="*/ 2593683 h 4186027"/>
              <a:gd name="connsiteX2013" fmla="*/ 2638455 w 6553985"/>
              <a:gd name="connsiteY2013" fmla="*/ 2597526 h 4186027"/>
              <a:gd name="connsiteX2014" fmla="*/ 2624352 w 6553985"/>
              <a:gd name="connsiteY2014" fmla="*/ 2602651 h 4186027"/>
              <a:gd name="connsiteX2015" fmla="*/ 2628198 w 6553985"/>
              <a:gd name="connsiteY2015" fmla="*/ 2611618 h 4186027"/>
              <a:gd name="connsiteX2016" fmla="*/ 2687177 w 6553985"/>
              <a:gd name="connsiteY2016" fmla="*/ 2660300 h 4186027"/>
              <a:gd name="connsiteX2017" fmla="*/ 2687177 w 6553985"/>
              <a:gd name="connsiteY2017" fmla="*/ 2679517 h 4186027"/>
              <a:gd name="connsiteX2018" fmla="*/ 2707690 w 6553985"/>
              <a:gd name="connsiteY2018" fmla="*/ 2678236 h 4186027"/>
              <a:gd name="connsiteX2019" fmla="*/ 2719230 w 6553985"/>
              <a:gd name="connsiteY2019" fmla="*/ 2692328 h 4186027"/>
              <a:gd name="connsiteX2020" fmla="*/ 2708973 w 6553985"/>
              <a:gd name="connsiteY2020" fmla="*/ 2702576 h 4186027"/>
              <a:gd name="connsiteX2021" fmla="*/ 2657687 w 6553985"/>
              <a:gd name="connsiteY2021" fmla="*/ 2694890 h 4186027"/>
              <a:gd name="connsiteX2022" fmla="*/ 2637173 w 6553985"/>
              <a:gd name="connsiteY2022" fmla="*/ 2685922 h 4186027"/>
              <a:gd name="connsiteX2023" fmla="*/ 2610248 w 6553985"/>
              <a:gd name="connsiteY2023" fmla="*/ 2643646 h 4186027"/>
              <a:gd name="connsiteX2024" fmla="*/ 2582041 w 6553985"/>
              <a:gd name="connsiteY2024" fmla="*/ 2621867 h 4186027"/>
              <a:gd name="connsiteX2025" fmla="*/ 2549987 w 6553985"/>
              <a:gd name="connsiteY2025" fmla="*/ 2618024 h 4186027"/>
              <a:gd name="connsiteX2026" fmla="*/ 2548705 w 6553985"/>
              <a:gd name="connsiteY2026" fmla="*/ 2638521 h 4186027"/>
              <a:gd name="connsiteX2027" fmla="*/ 2526908 w 6553985"/>
              <a:gd name="connsiteY2027" fmla="*/ 2639803 h 4186027"/>
              <a:gd name="connsiteX2028" fmla="*/ 2543577 w 6553985"/>
              <a:gd name="connsiteY2028" fmla="*/ 2653895 h 4186027"/>
              <a:gd name="connsiteX2029" fmla="*/ 2516651 w 6553985"/>
              <a:gd name="connsiteY2029" fmla="*/ 2669268 h 4186027"/>
              <a:gd name="connsiteX2030" fmla="*/ 2476905 w 6553985"/>
              <a:gd name="connsiteY2030" fmla="*/ 2651332 h 4186027"/>
              <a:gd name="connsiteX2031" fmla="*/ 2462801 w 6553985"/>
              <a:gd name="connsiteY2031" fmla="*/ 2634678 h 4186027"/>
              <a:gd name="connsiteX2032" fmla="*/ 2441005 w 6553985"/>
              <a:gd name="connsiteY2032" fmla="*/ 2639803 h 4186027"/>
              <a:gd name="connsiteX2033" fmla="*/ 2443569 w 6553985"/>
              <a:gd name="connsiteY2033" fmla="*/ 2623148 h 4186027"/>
              <a:gd name="connsiteX2034" fmla="*/ 2435877 w 6553985"/>
              <a:gd name="connsiteY2034" fmla="*/ 2618024 h 4186027"/>
              <a:gd name="connsiteX2035" fmla="*/ 2439723 w 6553985"/>
              <a:gd name="connsiteY2035" fmla="*/ 2598807 h 4186027"/>
              <a:gd name="connsiteX2036" fmla="*/ 2428184 w 6553985"/>
              <a:gd name="connsiteY2036" fmla="*/ 2592402 h 4186027"/>
              <a:gd name="connsiteX2037" fmla="*/ 2429465 w 6553985"/>
              <a:gd name="connsiteY2037" fmla="*/ 2580872 h 4186027"/>
              <a:gd name="connsiteX2038" fmla="*/ 2375616 w 6553985"/>
              <a:gd name="connsiteY2038" fmla="*/ 2537315 h 4186027"/>
              <a:gd name="connsiteX2039" fmla="*/ 2353819 w 6553985"/>
              <a:gd name="connsiteY2039" fmla="*/ 2528347 h 4186027"/>
              <a:gd name="connsiteX2040" fmla="*/ 2328176 w 6553985"/>
              <a:gd name="connsiteY2040" fmla="*/ 2527066 h 4186027"/>
              <a:gd name="connsiteX2041" fmla="*/ 2321765 w 6553985"/>
              <a:gd name="connsiteY2041" fmla="*/ 2502725 h 4186027"/>
              <a:gd name="connsiteX2042" fmla="*/ 2306380 w 6553985"/>
              <a:gd name="connsiteY2042" fmla="*/ 2525785 h 4186027"/>
              <a:gd name="connsiteX2043" fmla="*/ 2288429 w 6553985"/>
              <a:gd name="connsiteY2043" fmla="*/ 2495038 h 4186027"/>
              <a:gd name="connsiteX2044" fmla="*/ 2299969 w 6553985"/>
              <a:gd name="connsiteY2044" fmla="*/ 2491195 h 4186027"/>
              <a:gd name="connsiteX2045" fmla="*/ 2312790 w 6553985"/>
              <a:gd name="connsiteY2045" fmla="*/ 2495038 h 4186027"/>
              <a:gd name="connsiteX2046" fmla="*/ 2321765 w 6553985"/>
              <a:gd name="connsiteY2046" fmla="*/ 2484790 h 4186027"/>
              <a:gd name="connsiteX2047" fmla="*/ 2315354 w 6553985"/>
              <a:gd name="connsiteY2047" fmla="*/ 2478384 h 4186027"/>
              <a:gd name="connsiteX2048" fmla="*/ 2290994 w 6553985"/>
              <a:gd name="connsiteY2048" fmla="*/ 2478384 h 4186027"/>
              <a:gd name="connsiteX2049" fmla="*/ 2273044 w 6553985"/>
              <a:gd name="connsiteY2049" fmla="*/ 2460449 h 4186027"/>
              <a:gd name="connsiteX2050" fmla="*/ 2257658 w 6553985"/>
              <a:gd name="connsiteY2050" fmla="*/ 2454043 h 4186027"/>
              <a:gd name="connsiteX2051" fmla="*/ 3885054 w 6553985"/>
              <a:gd name="connsiteY2051" fmla="*/ 2431799 h 4186027"/>
              <a:gd name="connsiteX2052" fmla="*/ 3888809 w 6553985"/>
              <a:gd name="connsiteY2052" fmla="*/ 2432216 h 4186027"/>
              <a:gd name="connsiteX2053" fmla="*/ 3891314 w 6553985"/>
              <a:gd name="connsiteY2053" fmla="*/ 2433050 h 4186027"/>
              <a:gd name="connsiteX2054" fmla="*/ 3892566 w 6553985"/>
              <a:gd name="connsiteY2054" fmla="*/ 2433467 h 4186027"/>
              <a:gd name="connsiteX2055" fmla="*/ 3893818 w 6553985"/>
              <a:gd name="connsiteY2055" fmla="*/ 2434301 h 4186027"/>
              <a:gd name="connsiteX2056" fmla="*/ 3894235 w 6553985"/>
              <a:gd name="connsiteY2056" fmla="*/ 2435552 h 4186027"/>
              <a:gd name="connsiteX2057" fmla="*/ 3892983 w 6553985"/>
              <a:gd name="connsiteY2057" fmla="*/ 2440974 h 4186027"/>
              <a:gd name="connsiteX2058" fmla="*/ 3891732 w 6553985"/>
              <a:gd name="connsiteY2058" fmla="*/ 2441391 h 4186027"/>
              <a:gd name="connsiteX2059" fmla="*/ 3889227 w 6553985"/>
              <a:gd name="connsiteY2059" fmla="*/ 2442642 h 4186027"/>
              <a:gd name="connsiteX2060" fmla="*/ 3887140 w 6553985"/>
              <a:gd name="connsiteY2060" fmla="*/ 2442642 h 4186027"/>
              <a:gd name="connsiteX2061" fmla="*/ 3883802 w 6553985"/>
              <a:gd name="connsiteY2061" fmla="*/ 2441391 h 4186027"/>
              <a:gd name="connsiteX2062" fmla="*/ 3882967 w 6553985"/>
              <a:gd name="connsiteY2062" fmla="*/ 2440139 h 4186027"/>
              <a:gd name="connsiteX2063" fmla="*/ 3882132 w 6553985"/>
              <a:gd name="connsiteY2063" fmla="*/ 2436803 h 4186027"/>
              <a:gd name="connsiteX2064" fmla="*/ 3882549 w 6553985"/>
              <a:gd name="connsiteY2064" fmla="*/ 2432633 h 4186027"/>
              <a:gd name="connsiteX2065" fmla="*/ 3885054 w 6553985"/>
              <a:gd name="connsiteY2065" fmla="*/ 2431799 h 4186027"/>
              <a:gd name="connsiteX2066" fmla="*/ 5412944 w 6553985"/>
              <a:gd name="connsiteY2066" fmla="*/ 2420825 h 4186027"/>
              <a:gd name="connsiteX2067" fmla="*/ 5414613 w 6553985"/>
              <a:gd name="connsiteY2067" fmla="*/ 2421242 h 4186027"/>
              <a:gd name="connsiteX2068" fmla="*/ 5416282 w 6553985"/>
              <a:gd name="connsiteY2068" fmla="*/ 2423744 h 4186027"/>
              <a:gd name="connsiteX2069" fmla="*/ 5416700 w 6553985"/>
              <a:gd name="connsiteY2069" fmla="*/ 2426663 h 4186027"/>
              <a:gd name="connsiteX2070" fmla="*/ 5416282 w 6553985"/>
              <a:gd name="connsiteY2070" fmla="*/ 2444595 h 4186027"/>
              <a:gd name="connsiteX2071" fmla="*/ 5415865 w 6553985"/>
              <a:gd name="connsiteY2071" fmla="*/ 2446263 h 4186027"/>
              <a:gd name="connsiteX2072" fmla="*/ 5412109 w 6553985"/>
              <a:gd name="connsiteY2072" fmla="*/ 2447931 h 4186027"/>
              <a:gd name="connsiteX2073" fmla="*/ 5408770 w 6553985"/>
              <a:gd name="connsiteY2073" fmla="*/ 2449183 h 4186027"/>
              <a:gd name="connsiteX2074" fmla="*/ 5406266 w 6553985"/>
              <a:gd name="connsiteY2074" fmla="*/ 2450434 h 4186027"/>
              <a:gd name="connsiteX2075" fmla="*/ 5403762 w 6553985"/>
              <a:gd name="connsiteY2075" fmla="*/ 2450017 h 4186027"/>
              <a:gd name="connsiteX2076" fmla="*/ 5401675 w 6553985"/>
              <a:gd name="connsiteY2076" fmla="*/ 2444178 h 4186027"/>
              <a:gd name="connsiteX2077" fmla="*/ 5399588 w 6553985"/>
              <a:gd name="connsiteY2077" fmla="*/ 2441259 h 4186027"/>
              <a:gd name="connsiteX2078" fmla="*/ 5400005 w 6553985"/>
              <a:gd name="connsiteY2078" fmla="*/ 2438757 h 4186027"/>
              <a:gd name="connsiteX2079" fmla="*/ 5400840 w 6553985"/>
              <a:gd name="connsiteY2079" fmla="*/ 2437506 h 4186027"/>
              <a:gd name="connsiteX2080" fmla="*/ 5407100 w 6553985"/>
              <a:gd name="connsiteY2080" fmla="*/ 2436255 h 4186027"/>
              <a:gd name="connsiteX2081" fmla="*/ 5409605 w 6553985"/>
              <a:gd name="connsiteY2081" fmla="*/ 2435004 h 4186027"/>
              <a:gd name="connsiteX2082" fmla="*/ 5410440 w 6553985"/>
              <a:gd name="connsiteY2082" fmla="*/ 2432502 h 4186027"/>
              <a:gd name="connsiteX2083" fmla="*/ 5410857 w 6553985"/>
              <a:gd name="connsiteY2083" fmla="*/ 2424161 h 4186027"/>
              <a:gd name="connsiteX2084" fmla="*/ 5411692 w 6553985"/>
              <a:gd name="connsiteY2084" fmla="*/ 2421659 h 4186027"/>
              <a:gd name="connsiteX2085" fmla="*/ 948394 w 6553985"/>
              <a:gd name="connsiteY2085" fmla="*/ 2408314 h 4186027"/>
              <a:gd name="connsiteX2086" fmla="*/ 951316 w 6553985"/>
              <a:gd name="connsiteY2086" fmla="*/ 2408731 h 4186027"/>
              <a:gd name="connsiteX2087" fmla="*/ 951733 w 6553985"/>
              <a:gd name="connsiteY2087" fmla="*/ 2409982 h 4186027"/>
              <a:gd name="connsiteX2088" fmla="*/ 951316 w 6553985"/>
              <a:gd name="connsiteY2088" fmla="*/ 2413736 h 4186027"/>
              <a:gd name="connsiteX2089" fmla="*/ 950481 w 6553985"/>
              <a:gd name="connsiteY2089" fmla="*/ 2414987 h 4186027"/>
              <a:gd name="connsiteX2090" fmla="*/ 949229 w 6553985"/>
              <a:gd name="connsiteY2090" fmla="*/ 2415821 h 4186027"/>
              <a:gd name="connsiteX2091" fmla="*/ 947559 w 6553985"/>
              <a:gd name="connsiteY2091" fmla="*/ 2416238 h 4186027"/>
              <a:gd name="connsiteX2092" fmla="*/ 944220 w 6553985"/>
              <a:gd name="connsiteY2092" fmla="*/ 2414987 h 4186027"/>
              <a:gd name="connsiteX2093" fmla="*/ 945472 w 6553985"/>
              <a:gd name="connsiteY2093" fmla="*/ 2409565 h 4186027"/>
              <a:gd name="connsiteX2094" fmla="*/ 946725 w 6553985"/>
              <a:gd name="connsiteY2094" fmla="*/ 2408731 h 4186027"/>
              <a:gd name="connsiteX2095" fmla="*/ 948394 w 6553985"/>
              <a:gd name="connsiteY2095" fmla="*/ 2408314 h 4186027"/>
              <a:gd name="connsiteX2096" fmla="*/ 3276430 w 6553985"/>
              <a:gd name="connsiteY2096" fmla="*/ 2408023 h 4186027"/>
              <a:gd name="connsiteX2097" fmla="*/ 3280437 w 6553985"/>
              <a:gd name="connsiteY2097" fmla="*/ 2412026 h 4186027"/>
              <a:gd name="connsiteX2098" fmla="*/ 3276430 w 6553985"/>
              <a:gd name="connsiteY2098" fmla="*/ 2416029 h 4186027"/>
              <a:gd name="connsiteX2099" fmla="*/ 3272424 w 6553985"/>
              <a:gd name="connsiteY2099" fmla="*/ 2412026 h 4186027"/>
              <a:gd name="connsiteX2100" fmla="*/ 3276430 w 6553985"/>
              <a:gd name="connsiteY2100" fmla="*/ 2408023 h 4186027"/>
              <a:gd name="connsiteX2101" fmla="*/ 5423795 w 6553985"/>
              <a:gd name="connsiteY2101" fmla="*/ 2406646 h 4186027"/>
              <a:gd name="connsiteX2102" fmla="*/ 5425882 w 6553985"/>
              <a:gd name="connsiteY2102" fmla="*/ 2407063 h 4186027"/>
              <a:gd name="connsiteX2103" fmla="*/ 5427134 w 6553985"/>
              <a:gd name="connsiteY2103" fmla="*/ 2407480 h 4186027"/>
              <a:gd name="connsiteX2104" fmla="*/ 5427552 w 6553985"/>
              <a:gd name="connsiteY2104" fmla="*/ 2408731 h 4186027"/>
              <a:gd name="connsiteX2105" fmla="*/ 5428386 w 6553985"/>
              <a:gd name="connsiteY2105" fmla="*/ 2409982 h 4186027"/>
              <a:gd name="connsiteX2106" fmla="*/ 5423795 w 6553985"/>
              <a:gd name="connsiteY2106" fmla="*/ 2412067 h 4186027"/>
              <a:gd name="connsiteX2107" fmla="*/ 5420874 w 6553985"/>
              <a:gd name="connsiteY2107" fmla="*/ 2409565 h 4186027"/>
              <a:gd name="connsiteX2108" fmla="*/ 5421291 w 6553985"/>
              <a:gd name="connsiteY2108" fmla="*/ 2407897 h 4186027"/>
              <a:gd name="connsiteX2109" fmla="*/ 5423795 w 6553985"/>
              <a:gd name="connsiteY2109" fmla="*/ 2406646 h 4186027"/>
              <a:gd name="connsiteX2110" fmla="*/ 2802619 w 6553985"/>
              <a:gd name="connsiteY2110" fmla="*/ 2391717 h 4186027"/>
              <a:gd name="connsiteX2111" fmla="*/ 2806626 w 6553985"/>
              <a:gd name="connsiteY2111" fmla="*/ 2395720 h 4186027"/>
              <a:gd name="connsiteX2112" fmla="*/ 2802619 w 6553985"/>
              <a:gd name="connsiteY2112" fmla="*/ 2399724 h 4186027"/>
              <a:gd name="connsiteX2113" fmla="*/ 2798632 w 6553985"/>
              <a:gd name="connsiteY2113" fmla="*/ 2395720 h 4186027"/>
              <a:gd name="connsiteX2114" fmla="*/ 2802619 w 6553985"/>
              <a:gd name="connsiteY2114" fmla="*/ 2391717 h 4186027"/>
              <a:gd name="connsiteX2115" fmla="*/ 943386 w 6553985"/>
              <a:gd name="connsiteY2115" fmla="*/ 2390799 h 4186027"/>
              <a:gd name="connsiteX2116" fmla="*/ 945473 w 6553985"/>
              <a:gd name="connsiteY2116" fmla="*/ 2391633 h 4186027"/>
              <a:gd name="connsiteX2117" fmla="*/ 949229 w 6553985"/>
              <a:gd name="connsiteY2117" fmla="*/ 2393301 h 4186027"/>
              <a:gd name="connsiteX2118" fmla="*/ 950063 w 6553985"/>
              <a:gd name="connsiteY2118" fmla="*/ 2394552 h 4186027"/>
              <a:gd name="connsiteX2119" fmla="*/ 951733 w 6553985"/>
              <a:gd name="connsiteY2119" fmla="*/ 2396220 h 4186027"/>
              <a:gd name="connsiteX2120" fmla="*/ 951316 w 6553985"/>
              <a:gd name="connsiteY2120" fmla="*/ 2399974 h 4186027"/>
              <a:gd name="connsiteX2121" fmla="*/ 950063 w 6553985"/>
              <a:gd name="connsiteY2121" fmla="*/ 2400808 h 4186027"/>
              <a:gd name="connsiteX2122" fmla="*/ 947559 w 6553985"/>
              <a:gd name="connsiteY2122" fmla="*/ 2402476 h 4186027"/>
              <a:gd name="connsiteX2123" fmla="*/ 944220 w 6553985"/>
              <a:gd name="connsiteY2123" fmla="*/ 2400391 h 4186027"/>
              <a:gd name="connsiteX2124" fmla="*/ 942551 w 6553985"/>
              <a:gd name="connsiteY2124" fmla="*/ 2397889 h 4186027"/>
              <a:gd name="connsiteX2125" fmla="*/ 941716 w 6553985"/>
              <a:gd name="connsiteY2125" fmla="*/ 2396637 h 4186027"/>
              <a:gd name="connsiteX2126" fmla="*/ 942134 w 6553985"/>
              <a:gd name="connsiteY2126" fmla="*/ 2391216 h 4186027"/>
              <a:gd name="connsiteX2127" fmla="*/ 943386 w 6553985"/>
              <a:gd name="connsiteY2127" fmla="*/ 2390799 h 4186027"/>
              <a:gd name="connsiteX2128" fmla="*/ 5288151 w 6553985"/>
              <a:gd name="connsiteY2128" fmla="*/ 2387463 h 4186027"/>
              <a:gd name="connsiteX2129" fmla="*/ 5290238 w 6553985"/>
              <a:gd name="connsiteY2129" fmla="*/ 2389548 h 4186027"/>
              <a:gd name="connsiteX2130" fmla="*/ 5291073 w 6553985"/>
              <a:gd name="connsiteY2130" fmla="*/ 2392050 h 4186027"/>
              <a:gd name="connsiteX2131" fmla="*/ 5290656 w 6553985"/>
              <a:gd name="connsiteY2131" fmla="*/ 2393301 h 4186027"/>
              <a:gd name="connsiteX2132" fmla="*/ 5286482 w 6553985"/>
              <a:gd name="connsiteY2132" fmla="*/ 2393301 h 4186027"/>
              <a:gd name="connsiteX2133" fmla="*/ 5285230 w 6553985"/>
              <a:gd name="connsiteY2133" fmla="*/ 2389965 h 4186027"/>
              <a:gd name="connsiteX2134" fmla="*/ 5285647 w 6553985"/>
              <a:gd name="connsiteY2134" fmla="*/ 2388714 h 4186027"/>
              <a:gd name="connsiteX2135" fmla="*/ 5288151 w 6553985"/>
              <a:gd name="connsiteY2135" fmla="*/ 2387463 h 4186027"/>
              <a:gd name="connsiteX2136" fmla="*/ 1469683 w 6553985"/>
              <a:gd name="connsiteY2136" fmla="*/ 2379540 h 4186027"/>
              <a:gd name="connsiteX2137" fmla="*/ 1471352 w 6553985"/>
              <a:gd name="connsiteY2137" fmla="*/ 2382042 h 4186027"/>
              <a:gd name="connsiteX2138" fmla="*/ 1473439 w 6553985"/>
              <a:gd name="connsiteY2138" fmla="*/ 2384127 h 4186027"/>
              <a:gd name="connsiteX2139" fmla="*/ 1474691 w 6553985"/>
              <a:gd name="connsiteY2139" fmla="*/ 2386629 h 4186027"/>
              <a:gd name="connsiteX2140" fmla="*/ 1477195 w 6553985"/>
              <a:gd name="connsiteY2140" fmla="*/ 2388297 h 4186027"/>
              <a:gd name="connsiteX2141" fmla="*/ 1478865 w 6553985"/>
              <a:gd name="connsiteY2141" fmla="*/ 2390799 h 4186027"/>
              <a:gd name="connsiteX2142" fmla="*/ 1480117 w 6553985"/>
              <a:gd name="connsiteY2142" fmla="*/ 2393301 h 4186027"/>
              <a:gd name="connsiteX2143" fmla="*/ 1481368 w 6553985"/>
              <a:gd name="connsiteY2143" fmla="*/ 2394552 h 4186027"/>
              <a:gd name="connsiteX2144" fmla="*/ 1482621 w 6553985"/>
              <a:gd name="connsiteY2144" fmla="*/ 2397055 h 4186027"/>
              <a:gd name="connsiteX2145" fmla="*/ 1480952 w 6553985"/>
              <a:gd name="connsiteY2145" fmla="*/ 2403310 h 4186027"/>
              <a:gd name="connsiteX2146" fmla="*/ 1479700 w 6553985"/>
              <a:gd name="connsiteY2146" fmla="*/ 2404144 h 4186027"/>
              <a:gd name="connsiteX2147" fmla="*/ 1479282 w 6553985"/>
              <a:gd name="connsiteY2147" fmla="*/ 2404144 h 4186027"/>
              <a:gd name="connsiteX2148" fmla="*/ 1476360 w 6553985"/>
              <a:gd name="connsiteY2148" fmla="*/ 2402059 h 4186027"/>
              <a:gd name="connsiteX2149" fmla="*/ 1473856 w 6553985"/>
              <a:gd name="connsiteY2149" fmla="*/ 2397055 h 4186027"/>
              <a:gd name="connsiteX2150" fmla="*/ 1472187 w 6553985"/>
              <a:gd name="connsiteY2150" fmla="*/ 2394552 h 4186027"/>
              <a:gd name="connsiteX2151" fmla="*/ 1471352 w 6553985"/>
              <a:gd name="connsiteY2151" fmla="*/ 2393301 h 4186027"/>
              <a:gd name="connsiteX2152" fmla="*/ 1470517 w 6553985"/>
              <a:gd name="connsiteY2152" fmla="*/ 2390799 h 4186027"/>
              <a:gd name="connsiteX2153" fmla="*/ 1468848 w 6553985"/>
              <a:gd name="connsiteY2153" fmla="*/ 2387046 h 4186027"/>
              <a:gd name="connsiteX2154" fmla="*/ 1468430 w 6553985"/>
              <a:gd name="connsiteY2154" fmla="*/ 2385795 h 4186027"/>
              <a:gd name="connsiteX2155" fmla="*/ 1468013 w 6553985"/>
              <a:gd name="connsiteY2155" fmla="*/ 2384544 h 4186027"/>
              <a:gd name="connsiteX2156" fmla="*/ 1468430 w 6553985"/>
              <a:gd name="connsiteY2156" fmla="*/ 2380374 h 4186027"/>
              <a:gd name="connsiteX2157" fmla="*/ 1469683 w 6553985"/>
              <a:gd name="connsiteY2157" fmla="*/ 2379540 h 4186027"/>
              <a:gd name="connsiteX2158" fmla="*/ 2116214 w 6553985"/>
              <a:gd name="connsiteY2158" fmla="*/ 2378706 h 4186027"/>
              <a:gd name="connsiteX2159" fmla="*/ 2118719 w 6553985"/>
              <a:gd name="connsiteY2159" fmla="*/ 2379540 h 4186027"/>
              <a:gd name="connsiteX2160" fmla="*/ 2119136 w 6553985"/>
              <a:gd name="connsiteY2160" fmla="*/ 2380791 h 4186027"/>
              <a:gd name="connsiteX2161" fmla="*/ 2118719 w 6553985"/>
              <a:gd name="connsiteY2161" fmla="*/ 2386212 h 4186027"/>
              <a:gd name="connsiteX2162" fmla="*/ 2117884 w 6553985"/>
              <a:gd name="connsiteY2162" fmla="*/ 2387463 h 4186027"/>
              <a:gd name="connsiteX2163" fmla="*/ 2116214 w 6553985"/>
              <a:gd name="connsiteY2163" fmla="*/ 2389965 h 4186027"/>
              <a:gd name="connsiteX2164" fmla="*/ 2112458 w 6553985"/>
              <a:gd name="connsiteY2164" fmla="*/ 2392884 h 4186027"/>
              <a:gd name="connsiteX2165" fmla="*/ 2109954 w 6553985"/>
              <a:gd name="connsiteY2165" fmla="*/ 2394135 h 4186027"/>
              <a:gd name="connsiteX2166" fmla="*/ 2107450 w 6553985"/>
              <a:gd name="connsiteY2166" fmla="*/ 2395804 h 4186027"/>
              <a:gd name="connsiteX2167" fmla="*/ 2106615 w 6553985"/>
              <a:gd name="connsiteY2167" fmla="*/ 2397055 h 4186027"/>
              <a:gd name="connsiteX2168" fmla="*/ 2104111 w 6553985"/>
              <a:gd name="connsiteY2168" fmla="*/ 2399557 h 4186027"/>
              <a:gd name="connsiteX2169" fmla="*/ 2101607 w 6553985"/>
              <a:gd name="connsiteY2169" fmla="*/ 2401225 h 4186027"/>
              <a:gd name="connsiteX2170" fmla="*/ 2100355 w 6553985"/>
              <a:gd name="connsiteY2170" fmla="*/ 2402476 h 4186027"/>
              <a:gd name="connsiteX2171" fmla="*/ 2097850 w 6553985"/>
              <a:gd name="connsiteY2171" fmla="*/ 2404978 h 4186027"/>
              <a:gd name="connsiteX2172" fmla="*/ 2096599 w 6553985"/>
              <a:gd name="connsiteY2172" fmla="*/ 2405812 h 4186027"/>
              <a:gd name="connsiteX2173" fmla="*/ 2095347 w 6553985"/>
              <a:gd name="connsiteY2173" fmla="*/ 2407063 h 4186027"/>
              <a:gd name="connsiteX2174" fmla="*/ 2091590 w 6553985"/>
              <a:gd name="connsiteY2174" fmla="*/ 2410399 h 4186027"/>
              <a:gd name="connsiteX2175" fmla="*/ 2089086 w 6553985"/>
              <a:gd name="connsiteY2175" fmla="*/ 2411650 h 4186027"/>
              <a:gd name="connsiteX2176" fmla="*/ 2086164 w 6553985"/>
              <a:gd name="connsiteY2176" fmla="*/ 2412901 h 4186027"/>
              <a:gd name="connsiteX2177" fmla="*/ 2084495 w 6553985"/>
              <a:gd name="connsiteY2177" fmla="*/ 2413318 h 4186027"/>
              <a:gd name="connsiteX2178" fmla="*/ 2077817 w 6553985"/>
              <a:gd name="connsiteY2178" fmla="*/ 2413736 h 4186027"/>
              <a:gd name="connsiteX2179" fmla="*/ 2073226 w 6553985"/>
              <a:gd name="connsiteY2179" fmla="*/ 2413318 h 4186027"/>
              <a:gd name="connsiteX2180" fmla="*/ 2069887 w 6553985"/>
              <a:gd name="connsiteY2180" fmla="*/ 2412484 h 4186027"/>
              <a:gd name="connsiteX2181" fmla="*/ 2067382 w 6553985"/>
              <a:gd name="connsiteY2181" fmla="*/ 2411650 h 4186027"/>
              <a:gd name="connsiteX2182" fmla="*/ 2064879 w 6553985"/>
              <a:gd name="connsiteY2182" fmla="*/ 2410816 h 4186027"/>
              <a:gd name="connsiteX2183" fmla="*/ 2063209 w 6553985"/>
              <a:gd name="connsiteY2183" fmla="*/ 2410399 h 4186027"/>
              <a:gd name="connsiteX2184" fmla="*/ 2060287 w 6553985"/>
              <a:gd name="connsiteY2184" fmla="*/ 2408731 h 4186027"/>
              <a:gd name="connsiteX2185" fmla="*/ 2057783 w 6553985"/>
              <a:gd name="connsiteY2185" fmla="*/ 2407897 h 4186027"/>
              <a:gd name="connsiteX2186" fmla="*/ 2056532 w 6553985"/>
              <a:gd name="connsiteY2186" fmla="*/ 2407063 h 4186027"/>
              <a:gd name="connsiteX2187" fmla="*/ 2054862 w 6553985"/>
              <a:gd name="connsiteY2187" fmla="*/ 2406646 h 4186027"/>
              <a:gd name="connsiteX2188" fmla="*/ 2053610 w 6553985"/>
              <a:gd name="connsiteY2188" fmla="*/ 2406229 h 4186027"/>
              <a:gd name="connsiteX2189" fmla="*/ 2048184 w 6553985"/>
              <a:gd name="connsiteY2189" fmla="*/ 2405395 h 4186027"/>
              <a:gd name="connsiteX2190" fmla="*/ 2040254 w 6553985"/>
              <a:gd name="connsiteY2190" fmla="*/ 2404978 h 4186027"/>
              <a:gd name="connsiteX2191" fmla="*/ 2034828 w 6553985"/>
              <a:gd name="connsiteY2191" fmla="*/ 2405812 h 4186027"/>
              <a:gd name="connsiteX2192" fmla="*/ 2022725 w 6553985"/>
              <a:gd name="connsiteY2192" fmla="*/ 2406646 h 4186027"/>
              <a:gd name="connsiteX2193" fmla="*/ 2021473 w 6553985"/>
              <a:gd name="connsiteY2193" fmla="*/ 2407063 h 4186027"/>
              <a:gd name="connsiteX2194" fmla="*/ 2016882 w 6553985"/>
              <a:gd name="connsiteY2194" fmla="*/ 2409148 h 4186027"/>
              <a:gd name="connsiteX2195" fmla="*/ 2011873 w 6553985"/>
              <a:gd name="connsiteY2195" fmla="*/ 2412067 h 4186027"/>
              <a:gd name="connsiteX2196" fmla="*/ 2009787 w 6553985"/>
              <a:gd name="connsiteY2196" fmla="*/ 2412067 h 4186027"/>
              <a:gd name="connsiteX2197" fmla="*/ 2008118 w 6553985"/>
              <a:gd name="connsiteY2197" fmla="*/ 2414570 h 4186027"/>
              <a:gd name="connsiteX2198" fmla="*/ 2006865 w 6553985"/>
              <a:gd name="connsiteY2198" fmla="*/ 2416238 h 4186027"/>
              <a:gd name="connsiteX2199" fmla="*/ 2006030 w 6553985"/>
              <a:gd name="connsiteY2199" fmla="*/ 2419157 h 4186027"/>
              <a:gd name="connsiteX2200" fmla="*/ 2005195 w 6553985"/>
              <a:gd name="connsiteY2200" fmla="*/ 2420408 h 4186027"/>
              <a:gd name="connsiteX2201" fmla="*/ 2004778 w 6553985"/>
              <a:gd name="connsiteY2201" fmla="*/ 2421659 h 4186027"/>
              <a:gd name="connsiteX2202" fmla="*/ 2003943 w 6553985"/>
              <a:gd name="connsiteY2202" fmla="*/ 2424161 h 4186027"/>
              <a:gd name="connsiteX2203" fmla="*/ 2003109 w 6553985"/>
              <a:gd name="connsiteY2203" fmla="*/ 2426663 h 4186027"/>
              <a:gd name="connsiteX2204" fmla="*/ 2002274 w 6553985"/>
              <a:gd name="connsiteY2204" fmla="*/ 2442093 h 4186027"/>
              <a:gd name="connsiteX2205" fmla="*/ 2002691 w 6553985"/>
              <a:gd name="connsiteY2205" fmla="*/ 2443344 h 4186027"/>
              <a:gd name="connsiteX2206" fmla="*/ 2004360 w 6553985"/>
              <a:gd name="connsiteY2206" fmla="*/ 2447098 h 4186027"/>
              <a:gd name="connsiteX2207" fmla="*/ 2004778 w 6553985"/>
              <a:gd name="connsiteY2207" fmla="*/ 2448348 h 4186027"/>
              <a:gd name="connsiteX2208" fmla="*/ 2005613 w 6553985"/>
              <a:gd name="connsiteY2208" fmla="*/ 2449600 h 4186027"/>
              <a:gd name="connsiteX2209" fmla="*/ 2006030 w 6553985"/>
              <a:gd name="connsiteY2209" fmla="*/ 2450851 h 4186027"/>
              <a:gd name="connsiteX2210" fmla="*/ 2006865 w 6553985"/>
              <a:gd name="connsiteY2210" fmla="*/ 2453353 h 4186027"/>
              <a:gd name="connsiteX2211" fmla="*/ 2007700 w 6553985"/>
              <a:gd name="connsiteY2211" fmla="*/ 2460859 h 4186027"/>
              <a:gd name="connsiteX2212" fmla="*/ 2008118 w 6553985"/>
              <a:gd name="connsiteY2212" fmla="*/ 2462110 h 4186027"/>
              <a:gd name="connsiteX2213" fmla="*/ 2008952 w 6553985"/>
              <a:gd name="connsiteY2213" fmla="*/ 2465029 h 4186027"/>
              <a:gd name="connsiteX2214" fmla="*/ 2010204 w 6553985"/>
              <a:gd name="connsiteY2214" fmla="*/ 2465864 h 4186027"/>
              <a:gd name="connsiteX2215" fmla="*/ 2017716 w 6553985"/>
              <a:gd name="connsiteY2215" fmla="*/ 2466698 h 4186027"/>
              <a:gd name="connsiteX2216" fmla="*/ 2020220 w 6553985"/>
              <a:gd name="connsiteY2216" fmla="*/ 2465864 h 4186027"/>
              <a:gd name="connsiteX2217" fmla="*/ 2021055 w 6553985"/>
              <a:gd name="connsiteY2217" fmla="*/ 2464612 h 4186027"/>
              <a:gd name="connsiteX2218" fmla="*/ 2022725 w 6553985"/>
              <a:gd name="connsiteY2218" fmla="*/ 2462110 h 4186027"/>
              <a:gd name="connsiteX2219" fmla="*/ 2023977 w 6553985"/>
              <a:gd name="connsiteY2219" fmla="*/ 2460442 h 4186027"/>
              <a:gd name="connsiteX2220" fmla="*/ 2024394 w 6553985"/>
              <a:gd name="connsiteY2220" fmla="*/ 2459191 h 4186027"/>
              <a:gd name="connsiteX2221" fmla="*/ 2025646 w 6553985"/>
              <a:gd name="connsiteY2221" fmla="*/ 2456689 h 4186027"/>
              <a:gd name="connsiteX2222" fmla="*/ 2027315 w 6553985"/>
              <a:gd name="connsiteY2222" fmla="*/ 2452936 h 4186027"/>
              <a:gd name="connsiteX2223" fmla="*/ 2029820 w 6553985"/>
              <a:gd name="connsiteY2223" fmla="*/ 2451268 h 4186027"/>
              <a:gd name="connsiteX2224" fmla="*/ 2048184 w 6553985"/>
              <a:gd name="connsiteY2224" fmla="*/ 2451268 h 4186027"/>
              <a:gd name="connsiteX2225" fmla="*/ 2050688 w 6553985"/>
              <a:gd name="connsiteY2225" fmla="*/ 2450434 h 4186027"/>
              <a:gd name="connsiteX2226" fmla="*/ 2051940 w 6553985"/>
              <a:gd name="connsiteY2226" fmla="*/ 2449600 h 4186027"/>
              <a:gd name="connsiteX2227" fmla="*/ 2054445 w 6553985"/>
              <a:gd name="connsiteY2227" fmla="*/ 2447931 h 4186027"/>
              <a:gd name="connsiteX2228" fmla="*/ 2055697 w 6553985"/>
              <a:gd name="connsiteY2228" fmla="*/ 2447514 h 4186027"/>
              <a:gd name="connsiteX2229" fmla="*/ 2056532 w 6553985"/>
              <a:gd name="connsiteY2229" fmla="*/ 2446263 h 4186027"/>
              <a:gd name="connsiteX2230" fmla="*/ 2057783 w 6553985"/>
              <a:gd name="connsiteY2230" fmla="*/ 2444595 h 4186027"/>
              <a:gd name="connsiteX2231" fmla="*/ 2060287 w 6553985"/>
              <a:gd name="connsiteY2231" fmla="*/ 2443761 h 4186027"/>
              <a:gd name="connsiteX2232" fmla="*/ 2068217 w 6553985"/>
              <a:gd name="connsiteY2232" fmla="*/ 2443344 h 4186027"/>
              <a:gd name="connsiteX2233" fmla="*/ 2069470 w 6553985"/>
              <a:gd name="connsiteY2233" fmla="*/ 2443761 h 4186027"/>
              <a:gd name="connsiteX2234" fmla="*/ 2072809 w 6553985"/>
              <a:gd name="connsiteY2234" fmla="*/ 2444595 h 4186027"/>
              <a:gd name="connsiteX2235" fmla="*/ 2074061 w 6553985"/>
              <a:gd name="connsiteY2235" fmla="*/ 2445429 h 4186027"/>
              <a:gd name="connsiteX2236" fmla="*/ 2074478 w 6553985"/>
              <a:gd name="connsiteY2236" fmla="*/ 2446680 h 4186027"/>
              <a:gd name="connsiteX2237" fmla="*/ 2074895 w 6553985"/>
              <a:gd name="connsiteY2237" fmla="*/ 2448766 h 4186027"/>
              <a:gd name="connsiteX2238" fmla="*/ 2073644 w 6553985"/>
              <a:gd name="connsiteY2238" fmla="*/ 2449600 h 4186027"/>
              <a:gd name="connsiteX2239" fmla="*/ 2071974 w 6553985"/>
              <a:gd name="connsiteY2239" fmla="*/ 2450851 h 4186027"/>
              <a:gd name="connsiteX2240" fmla="*/ 2069470 w 6553985"/>
              <a:gd name="connsiteY2240" fmla="*/ 2451685 h 4186027"/>
              <a:gd name="connsiteX2241" fmla="*/ 2068217 w 6553985"/>
              <a:gd name="connsiteY2241" fmla="*/ 2452519 h 4186027"/>
              <a:gd name="connsiteX2242" fmla="*/ 2065713 w 6553985"/>
              <a:gd name="connsiteY2242" fmla="*/ 2453770 h 4186027"/>
              <a:gd name="connsiteX2243" fmla="*/ 2063209 w 6553985"/>
              <a:gd name="connsiteY2243" fmla="*/ 2454604 h 4186027"/>
              <a:gd name="connsiteX2244" fmla="*/ 2054445 w 6553985"/>
              <a:gd name="connsiteY2244" fmla="*/ 2455855 h 4186027"/>
              <a:gd name="connsiteX2245" fmla="*/ 2053192 w 6553985"/>
              <a:gd name="connsiteY2245" fmla="*/ 2456689 h 4186027"/>
              <a:gd name="connsiteX2246" fmla="*/ 2050688 w 6553985"/>
              <a:gd name="connsiteY2246" fmla="*/ 2458357 h 4186027"/>
              <a:gd name="connsiteX2247" fmla="*/ 2050271 w 6553985"/>
              <a:gd name="connsiteY2247" fmla="*/ 2466281 h 4186027"/>
              <a:gd name="connsiteX2248" fmla="*/ 2049436 w 6553985"/>
              <a:gd name="connsiteY2248" fmla="*/ 2468783 h 4186027"/>
              <a:gd name="connsiteX2249" fmla="*/ 2048602 w 6553985"/>
              <a:gd name="connsiteY2249" fmla="*/ 2470034 h 4186027"/>
              <a:gd name="connsiteX2250" fmla="*/ 2048184 w 6553985"/>
              <a:gd name="connsiteY2250" fmla="*/ 2471285 h 4186027"/>
              <a:gd name="connsiteX2251" fmla="*/ 2044845 w 6553985"/>
              <a:gd name="connsiteY2251" fmla="*/ 2473370 h 4186027"/>
              <a:gd name="connsiteX2252" fmla="*/ 2039420 w 6553985"/>
              <a:gd name="connsiteY2252" fmla="*/ 2473787 h 4186027"/>
              <a:gd name="connsiteX2253" fmla="*/ 2036915 w 6553985"/>
              <a:gd name="connsiteY2253" fmla="*/ 2475455 h 4186027"/>
              <a:gd name="connsiteX2254" fmla="*/ 2036080 w 6553985"/>
              <a:gd name="connsiteY2254" fmla="*/ 2476706 h 4186027"/>
              <a:gd name="connsiteX2255" fmla="*/ 2035246 w 6553985"/>
              <a:gd name="connsiteY2255" fmla="*/ 2484213 h 4186027"/>
              <a:gd name="connsiteX2256" fmla="*/ 2035663 w 6553985"/>
              <a:gd name="connsiteY2256" fmla="*/ 2485464 h 4186027"/>
              <a:gd name="connsiteX2257" fmla="*/ 2036915 w 6553985"/>
              <a:gd name="connsiteY2257" fmla="*/ 2489217 h 4186027"/>
              <a:gd name="connsiteX2258" fmla="*/ 2039837 w 6553985"/>
              <a:gd name="connsiteY2258" fmla="*/ 2492553 h 4186027"/>
              <a:gd name="connsiteX2259" fmla="*/ 2040671 w 6553985"/>
              <a:gd name="connsiteY2259" fmla="*/ 2493804 h 4186027"/>
              <a:gd name="connsiteX2260" fmla="*/ 2043175 w 6553985"/>
              <a:gd name="connsiteY2260" fmla="*/ 2495472 h 4186027"/>
              <a:gd name="connsiteX2261" fmla="*/ 2044427 w 6553985"/>
              <a:gd name="connsiteY2261" fmla="*/ 2496723 h 4186027"/>
              <a:gd name="connsiteX2262" fmla="*/ 2045680 w 6553985"/>
              <a:gd name="connsiteY2262" fmla="*/ 2497557 h 4186027"/>
              <a:gd name="connsiteX2263" fmla="*/ 2046515 w 6553985"/>
              <a:gd name="connsiteY2263" fmla="*/ 2498808 h 4186027"/>
              <a:gd name="connsiteX2264" fmla="*/ 2047767 w 6553985"/>
              <a:gd name="connsiteY2264" fmla="*/ 2500059 h 4186027"/>
              <a:gd name="connsiteX2265" fmla="*/ 2048602 w 6553985"/>
              <a:gd name="connsiteY2265" fmla="*/ 2502979 h 4186027"/>
              <a:gd name="connsiteX2266" fmla="*/ 2049019 w 6553985"/>
              <a:gd name="connsiteY2266" fmla="*/ 2517158 h 4186027"/>
              <a:gd name="connsiteX2267" fmla="*/ 2049436 w 6553985"/>
              <a:gd name="connsiteY2267" fmla="*/ 2518408 h 4186027"/>
              <a:gd name="connsiteX2268" fmla="*/ 2050271 w 6553985"/>
              <a:gd name="connsiteY2268" fmla="*/ 2520911 h 4186027"/>
              <a:gd name="connsiteX2269" fmla="*/ 2054445 w 6553985"/>
              <a:gd name="connsiteY2269" fmla="*/ 2525081 h 4186027"/>
              <a:gd name="connsiteX2270" fmla="*/ 2056114 w 6553985"/>
              <a:gd name="connsiteY2270" fmla="*/ 2525498 h 4186027"/>
              <a:gd name="connsiteX2271" fmla="*/ 2059870 w 6553985"/>
              <a:gd name="connsiteY2271" fmla="*/ 2527583 h 4186027"/>
              <a:gd name="connsiteX2272" fmla="*/ 2061122 w 6553985"/>
              <a:gd name="connsiteY2272" fmla="*/ 2528000 h 4186027"/>
              <a:gd name="connsiteX2273" fmla="*/ 2062375 w 6553985"/>
              <a:gd name="connsiteY2273" fmla="*/ 2528834 h 4186027"/>
              <a:gd name="connsiteX2274" fmla="*/ 2064879 w 6553985"/>
              <a:gd name="connsiteY2274" fmla="*/ 2530502 h 4186027"/>
              <a:gd name="connsiteX2275" fmla="*/ 2067382 w 6553985"/>
              <a:gd name="connsiteY2275" fmla="*/ 2531753 h 4186027"/>
              <a:gd name="connsiteX2276" fmla="*/ 2069470 w 6553985"/>
              <a:gd name="connsiteY2276" fmla="*/ 2533421 h 4186027"/>
              <a:gd name="connsiteX2277" fmla="*/ 2069887 w 6553985"/>
              <a:gd name="connsiteY2277" fmla="*/ 2538426 h 4186027"/>
              <a:gd name="connsiteX2278" fmla="*/ 2069470 w 6553985"/>
              <a:gd name="connsiteY2278" fmla="*/ 2539677 h 4186027"/>
              <a:gd name="connsiteX2279" fmla="*/ 2069052 w 6553985"/>
              <a:gd name="connsiteY2279" fmla="*/ 2540928 h 4186027"/>
              <a:gd name="connsiteX2280" fmla="*/ 2066965 w 6553985"/>
              <a:gd name="connsiteY2280" fmla="*/ 2544264 h 4186027"/>
              <a:gd name="connsiteX2281" fmla="*/ 2060287 w 6553985"/>
              <a:gd name="connsiteY2281" fmla="*/ 2544681 h 4186027"/>
              <a:gd name="connsiteX2282" fmla="*/ 2059035 w 6553985"/>
              <a:gd name="connsiteY2282" fmla="*/ 2545098 h 4186027"/>
              <a:gd name="connsiteX2283" fmla="*/ 2054027 w 6553985"/>
              <a:gd name="connsiteY2283" fmla="*/ 2547600 h 4186027"/>
              <a:gd name="connsiteX2284" fmla="*/ 2053192 w 6553985"/>
              <a:gd name="connsiteY2284" fmla="*/ 2548851 h 4186027"/>
              <a:gd name="connsiteX2285" fmla="*/ 2051940 w 6553985"/>
              <a:gd name="connsiteY2285" fmla="*/ 2549268 h 4186027"/>
              <a:gd name="connsiteX2286" fmla="*/ 2049436 w 6553985"/>
              <a:gd name="connsiteY2286" fmla="*/ 2551353 h 4186027"/>
              <a:gd name="connsiteX2287" fmla="*/ 2048184 w 6553985"/>
              <a:gd name="connsiteY2287" fmla="*/ 2551770 h 4186027"/>
              <a:gd name="connsiteX2288" fmla="*/ 2046932 w 6553985"/>
              <a:gd name="connsiteY2288" fmla="*/ 2552605 h 4186027"/>
              <a:gd name="connsiteX2289" fmla="*/ 2045680 w 6553985"/>
              <a:gd name="connsiteY2289" fmla="*/ 2553439 h 4186027"/>
              <a:gd name="connsiteX2290" fmla="*/ 2042341 w 6553985"/>
              <a:gd name="connsiteY2290" fmla="*/ 2556358 h 4186027"/>
              <a:gd name="connsiteX2291" fmla="*/ 2041089 w 6553985"/>
              <a:gd name="connsiteY2291" fmla="*/ 2557192 h 4186027"/>
              <a:gd name="connsiteX2292" fmla="*/ 2036915 w 6553985"/>
              <a:gd name="connsiteY2292" fmla="*/ 2558026 h 4186027"/>
              <a:gd name="connsiteX2293" fmla="*/ 2035663 w 6553985"/>
              <a:gd name="connsiteY2293" fmla="*/ 2557609 h 4186027"/>
              <a:gd name="connsiteX2294" fmla="*/ 2034828 w 6553985"/>
              <a:gd name="connsiteY2294" fmla="*/ 2556358 h 4186027"/>
              <a:gd name="connsiteX2295" fmla="*/ 2033994 w 6553985"/>
              <a:gd name="connsiteY2295" fmla="*/ 2553439 h 4186027"/>
              <a:gd name="connsiteX2296" fmla="*/ 2033576 w 6553985"/>
              <a:gd name="connsiteY2296" fmla="*/ 2552188 h 4186027"/>
              <a:gd name="connsiteX2297" fmla="*/ 2032742 w 6553985"/>
              <a:gd name="connsiteY2297" fmla="*/ 2550936 h 4186027"/>
              <a:gd name="connsiteX2298" fmla="*/ 2031490 w 6553985"/>
              <a:gd name="connsiteY2298" fmla="*/ 2543847 h 4186027"/>
              <a:gd name="connsiteX2299" fmla="*/ 2030655 w 6553985"/>
              <a:gd name="connsiteY2299" fmla="*/ 2540511 h 4186027"/>
              <a:gd name="connsiteX2300" fmla="*/ 2029820 w 6553985"/>
              <a:gd name="connsiteY2300" fmla="*/ 2538009 h 4186027"/>
              <a:gd name="connsiteX2301" fmla="*/ 2028568 w 6553985"/>
              <a:gd name="connsiteY2301" fmla="*/ 2535507 h 4186027"/>
              <a:gd name="connsiteX2302" fmla="*/ 2027733 w 6553985"/>
              <a:gd name="connsiteY2302" fmla="*/ 2534256 h 4186027"/>
              <a:gd name="connsiteX2303" fmla="*/ 2026481 w 6553985"/>
              <a:gd name="connsiteY2303" fmla="*/ 2533839 h 4186027"/>
              <a:gd name="connsiteX2304" fmla="*/ 2025229 w 6553985"/>
              <a:gd name="connsiteY2304" fmla="*/ 2532587 h 4186027"/>
              <a:gd name="connsiteX2305" fmla="*/ 2024394 w 6553985"/>
              <a:gd name="connsiteY2305" fmla="*/ 2531336 h 4186027"/>
              <a:gd name="connsiteX2306" fmla="*/ 2023143 w 6553985"/>
              <a:gd name="connsiteY2306" fmla="*/ 2519660 h 4186027"/>
              <a:gd name="connsiteX2307" fmla="*/ 2024394 w 6553985"/>
              <a:gd name="connsiteY2307" fmla="*/ 2508817 h 4186027"/>
              <a:gd name="connsiteX2308" fmla="*/ 2024394 w 6553985"/>
              <a:gd name="connsiteY2308" fmla="*/ 2498391 h 4186027"/>
              <a:gd name="connsiteX2309" fmla="*/ 2023977 w 6553985"/>
              <a:gd name="connsiteY2309" fmla="*/ 2497140 h 4186027"/>
              <a:gd name="connsiteX2310" fmla="*/ 2019386 w 6553985"/>
              <a:gd name="connsiteY2310" fmla="*/ 2495472 h 4186027"/>
              <a:gd name="connsiteX2311" fmla="*/ 2018134 w 6553985"/>
              <a:gd name="connsiteY2311" fmla="*/ 2496306 h 4186027"/>
              <a:gd name="connsiteX2312" fmla="*/ 2016882 w 6553985"/>
              <a:gd name="connsiteY2312" fmla="*/ 2496723 h 4186027"/>
              <a:gd name="connsiteX2313" fmla="*/ 2014795 w 6553985"/>
              <a:gd name="connsiteY2313" fmla="*/ 2499225 h 4186027"/>
              <a:gd name="connsiteX2314" fmla="*/ 2013543 w 6553985"/>
              <a:gd name="connsiteY2314" fmla="*/ 2500477 h 4186027"/>
              <a:gd name="connsiteX2315" fmla="*/ 2012708 w 6553985"/>
              <a:gd name="connsiteY2315" fmla="*/ 2501728 h 4186027"/>
              <a:gd name="connsiteX2316" fmla="*/ 2010621 w 6553985"/>
              <a:gd name="connsiteY2316" fmla="*/ 2505481 h 4186027"/>
              <a:gd name="connsiteX2317" fmla="*/ 2009369 w 6553985"/>
              <a:gd name="connsiteY2317" fmla="*/ 2506732 h 4186027"/>
              <a:gd name="connsiteX2318" fmla="*/ 2008535 w 6553985"/>
              <a:gd name="connsiteY2318" fmla="*/ 2510068 h 4186027"/>
              <a:gd name="connsiteX2319" fmla="*/ 2007700 w 6553985"/>
              <a:gd name="connsiteY2319" fmla="*/ 2520077 h 4186027"/>
              <a:gd name="connsiteX2320" fmla="*/ 2008535 w 6553985"/>
              <a:gd name="connsiteY2320" fmla="*/ 2551353 h 4186027"/>
              <a:gd name="connsiteX2321" fmla="*/ 2008952 w 6553985"/>
              <a:gd name="connsiteY2321" fmla="*/ 2555107 h 4186027"/>
              <a:gd name="connsiteX2322" fmla="*/ 2009369 w 6553985"/>
              <a:gd name="connsiteY2322" fmla="*/ 2556358 h 4186027"/>
              <a:gd name="connsiteX2323" fmla="*/ 2009787 w 6553985"/>
              <a:gd name="connsiteY2323" fmla="*/ 2566783 h 4186027"/>
              <a:gd name="connsiteX2324" fmla="*/ 2008952 w 6553985"/>
              <a:gd name="connsiteY2324" fmla="*/ 2569286 h 4186027"/>
              <a:gd name="connsiteX2325" fmla="*/ 2008118 w 6553985"/>
              <a:gd name="connsiteY2325" fmla="*/ 2570537 h 4186027"/>
              <a:gd name="connsiteX2326" fmla="*/ 2006865 w 6553985"/>
              <a:gd name="connsiteY2326" fmla="*/ 2571371 h 4186027"/>
              <a:gd name="connsiteX2327" fmla="*/ 2003943 w 6553985"/>
              <a:gd name="connsiteY2327" fmla="*/ 2574707 h 4186027"/>
              <a:gd name="connsiteX2328" fmla="*/ 1995179 w 6553985"/>
              <a:gd name="connsiteY2328" fmla="*/ 2575124 h 4186027"/>
              <a:gd name="connsiteX2329" fmla="*/ 1993092 w 6553985"/>
              <a:gd name="connsiteY2329" fmla="*/ 2574707 h 4186027"/>
              <a:gd name="connsiteX2330" fmla="*/ 1991840 w 6553985"/>
              <a:gd name="connsiteY2330" fmla="*/ 2573873 h 4186027"/>
              <a:gd name="connsiteX2331" fmla="*/ 1990170 w 6553985"/>
              <a:gd name="connsiteY2331" fmla="*/ 2573039 h 4186027"/>
              <a:gd name="connsiteX2332" fmla="*/ 1988918 w 6553985"/>
              <a:gd name="connsiteY2332" fmla="*/ 2572622 h 4186027"/>
              <a:gd name="connsiteX2333" fmla="*/ 1988083 w 6553985"/>
              <a:gd name="connsiteY2333" fmla="*/ 2571371 h 4186027"/>
              <a:gd name="connsiteX2334" fmla="*/ 1985579 w 6553985"/>
              <a:gd name="connsiteY2334" fmla="*/ 2569703 h 4186027"/>
              <a:gd name="connsiteX2335" fmla="*/ 1984745 w 6553985"/>
              <a:gd name="connsiteY2335" fmla="*/ 2568451 h 4186027"/>
              <a:gd name="connsiteX2336" fmla="*/ 1984327 w 6553985"/>
              <a:gd name="connsiteY2336" fmla="*/ 2567200 h 4186027"/>
              <a:gd name="connsiteX2337" fmla="*/ 1983910 w 6553985"/>
              <a:gd name="connsiteY2337" fmla="*/ 2559277 h 4186027"/>
              <a:gd name="connsiteX2338" fmla="*/ 1984327 w 6553985"/>
              <a:gd name="connsiteY2338" fmla="*/ 2556358 h 4186027"/>
              <a:gd name="connsiteX2339" fmla="*/ 1984745 w 6553985"/>
              <a:gd name="connsiteY2339" fmla="*/ 2555107 h 4186027"/>
              <a:gd name="connsiteX2340" fmla="*/ 1985162 w 6553985"/>
              <a:gd name="connsiteY2340" fmla="*/ 2535507 h 4186027"/>
              <a:gd name="connsiteX2341" fmla="*/ 1985996 w 6553985"/>
              <a:gd name="connsiteY2341" fmla="*/ 2526749 h 4186027"/>
              <a:gd name="connsiteX2342" fmla="*/ 1985579 w 6553985"/>
              <a:gd name="connsiteY2342" fmla="*/ 2519243 h 4186027"/>
              <a:gd name="connsiteX2343" fmla="*/ 1984745 w 6553985"/>
              <a:gd name="connsiteY2343" fmla="*/ 2517992 h 4186027"/>
              <a:gd name="connsiteX2344" fmla="*/ 1983075 w 6553985"/>
              <a:gd name="connsiteY2344" fmla="*/ 2515489 h 4186027"/>
              <a:gd name="connsiteX2345" fmla="*/ 1979319 w 6553985"/>
              <a:gd name="connsiteY2345" fmla="*/ 2513821 h 4186027"/>
              <a:gd name="connsiteX2346" fmla="*/ 1971389 w 6553985"/>
              <a:gd name="connsiteY2346" fmla="*/ 2513404 h 4186027"/>
              <a:gd name="connsiteX2347" fmla="*/ 1967633 w 6553985"/>
              <a:gd name="connsiteY2347" fmla="*/ 2511319 h 4186027"/>
              <a:gd name="connsiteX2348" fmla="*/ 1967215 w 6553985"/>
              <a:gd name="connsiteY2348" fmla="*/ 2507149 h 4186027"/>
              <a:gd name="connsiteX2349" fmla="*/ 1968050 w 6553985"/>
              <a:gd name="connsiteY2349" fmla="*/ 2505898 h 4186027"/>
              <a:gd name="connsiteX2350" fmla="*/ 1969302 w 6553985"/>
              <a:gd name="connsiteY2350" fmla="*/ 2505064 h 4186027"/>
              <a:gd name="connsiteX2351" fmla="*/ 1969720 w 6553985"/>
              <a:gd name="connsiteY2351" fmla="*/ 2503813 h 4186027"/>
              <a:gd name="connsiteX2352" fmla="*/ 1971389 w 6553985"/>
              <a:gd name="connsiteY2352" fmla="*/ 2501311 h 4186027"/>
              <a:gd name="connsiteX2353" fmla="*/ 1972641 w 6553985"/>
              <a:gd name="connsiteY2353" fmla="*/ 2500059 h 4186027"/>
              <a:gd name="connsiteX2354" fmla="*/ 1974310 w 6553985"/>
              <a:gd name="connsiteY2354" fmla="*/ 2497557 h 4186027"/>
              <a:gd name="connsiteX2355" fmla="*/ 1976398 w 6553985"/>
              <a:gd name="connsiteY2355" fmla="*/ 2495472 h 4186027"/>
              <a:gd name="connsiteX2356" fmla="*/ 1978484 w 6553985"/>
              <a:gd name="connsiteY2356" fmla="*/ 2493387 h 4186027"/>
              <a:gd name="connsiteX2357" fmla="*/ 1980571 w 6553985"/>
              <a:gd name="connsiteY2357" fmla="*/ 2490051 h 4186027"/>
              <a:gd name="connsiteX2358" fmla="*/ 1981405 w 6553985"/>
              <a:gd name="connsiteY2358" fmla="*/ 2488383 h 4186027"/>
              <a:gd name="connsiteX2359" fmla="*/ 1981823 w 6553985"/>
              <a:gd name="connsiteY2359" fmla="*/ 2487132 h 4186027"/>
              <a:gd name="connsiteX2360" fmla="*/ 1982658 w 6553985"/>
              <a:gd name="connsiteY2360" fmla="*/ 2467115 h 4186027"/>
              <a:gd name="connsiteX2361" fmla="*/ 1981823 w 6553985"/>
              <a:gd name="connsiteY2361" fmla="*/ 2445846 h 4186027"/>
              <a:gd name="connsiteX2362" fmla="*/ 1982240 w 6553985"/>
              <a:gd name="connsiteY2362" fmla="*/ 2443344 h 4186027"/>
              <a:gd name="connsiteX2363" fmla="*/ 1983075 w 6553985"/>
              <a:gd name="connsiteY2363" fmla="*/ 2440842 h 4186027"/>
              <a:gd name="connsiteX2364" fmla="*/ 1983493 w 6553985"/>
              <a:gd name="connsiteY2364" fmla="*/ 2439174 h 4186027"/>
              <a:gd name="connsiteX2365" fmla="*/ 1983910 w 6553985"/>
              <a:gd name="connsiteY2365" fmla="*/ 2437923 h 4186027"/>
              <a:gd name="connsiteX2366" fmla="*/ 1984327 w 6553985"/>
              <a:gd name="connsiteY2366" fmla="*/ 2433753 h 4186027"/>
              <a:gd name="connsiteX2367" fmla="*/ 1983910 w 6553985"/>
              <a:gd name="connsiteY2367" fmla="*/ 2429999 h 4186027"/>
              <a:gd name="connsiteX2368" fmla="*/ 1984327 w 6553985"/>
              <a:gd name="connsiteY2368" fmla="*/ 2428331 h 4186027"/>
              <a:gd name="connsiteX2369" fmla="*/ 1984745 w 6553985"/>
              <a:gd name="connsiteY2369" fmla="*/ 2427080 h 4186027"/>
              <a:gd name="connsiteX2370" fmla="*/ 1985579 w 6553985"/>
              <a:gd name="connsiteY2370" fmla="*/ 2423327 h 4186027"/>
              <a:gd name="connsiteX2371" fmla="*/ 1986831 w 6553985"/>
              <a:gd name="connsiteY2371" fmla="*/ 2420825 h 4186027"/>
              <a:gd name="connsiteX2372" fmla="*/ 1987666 w 6553985"/>
              <a:gd name="connsiteY2372" fmla="*/ 2419574 h 4186027"/>
              <a:gd name="connsiteX2373" fmla="*/ 1989335 w 6553985"/>
              <a:gd name="connsiteY2373" fmla="*/ 2417072 h 4186027"/>
              <a:gd name="connsiteX2374" fmla="*/ 1989753 w 6553985"/>
              <a:gd name="connsiteY2374" fmla="*/ 2415821 h 4186027"/>
              <a:gd name="connsiteX2375" fmla="*/ 1991840 w 6553985"/>
              <a:gd name="connsiteY2375" fmla="*/ 2413318 h 4186027"/>
              <a:gd name="connsiteX2376" fmla="*/ 1992258 w 6553985"/>
              <a:gd name="connsiteY2376" fmla="*/ 2412067 h 4186027"/>
              <a:gd name="connsiteX2377" fmla="*/ 1994761 w 6553985"/>
              <a:gd name="connsiteY2377" fmla="*/ 2410399 h 4186027"/>
              <a:gd name="connsiteX2378" fmla="*/ 1997265 w 6553985"/>
              <a:gd name="connsiteY2378" fmla="*/ 2408731 h 4186027"/>
              <a:gd name="connsiteX2379" fmla="*/ 1998100 w 6553985"/>
              <a:gd name="connsiteY2379" fmla="*/ 2407480 h 4186027"/>
              <a:gd name="connsiteX2380" fmla="*/ 2000605 w 6553985"/>
              <a:gd name="connsiteY2380" fmla="*/ 2402476 h 4186027"/>
              <a:gd name="connsiteX2381" fmla="*/ 2001439 w 6553985"/>
              <a:gd name="connsiteY2381" fmla="*/ 2401225 h 4186027"/>
              <a:gd name="connsiteX2382" fmla="*/ 2003109 w 6553985"/>
              <a:gd name="connsiteY2382" fmla="*/ 2398723 h 4186027"/>
              <a:gd name="connsiteX2383" fmla="*/ 2004360 w 6553985"/>
              <a:gd name="connsiteY2383" fmla="*/ 2397055 h 4186027"/>
              <a:gd name="connsiteX2384" fmla="*/ 2006448 w 6553985"/>
              <a:gd name="connsiteY2384" fmla="*/ 2394552 h 4186027"/>
              <a:gd name="connsiteX2385" fmla="*/ 2007700 w 6553985"/>
              <a:gd name="connsiteY2385" fmla="*/ 2393718 h 4186027"/>
              <a:gd name="connsiteX2386" fmla="*/ 2009369 w 6553985"/>
              <a:gd name="connsiteY2386" fmla="*/ 2392884 h 4186027"/>
              <a:gd name="connsiteX2387" fmla="*/ 2010204 w 6553985"/>
              <a:gd name="connsiteY2387" fmla="*/ 2391633 h 4186027"/>
              <a:gd name="connsiteX2388" fmla="*/ 2011456 w 6553985"/>
              <a:gd name="connsiteY2388" fmla="*/ 2391216 h 4186027"/>
              <a:gd name="connsiteX2389" fmla="*/ 2012708 w 6553985"/>
              <a:gd name="connsiteY2389" fmla="*/ 2390382 h 4186027"/>
              <a:gd name="connsiteX2390" fmla="*/ 2016465 w 6553985"/>
              <a:gd name="connsiteY2390" fmla="*/ 2387880 h 4186027"/>
              <a:gd name="connsiteX2391" fmla="*/ 2018968 w 6553985"/>
              <a:gd name="connsiteY2391" fmla="*/ 2387046 h 4186027"/>
              <a:gd name="connsiteX2392" fmla="*/ 2028151 w 6553985"/>
              <a:gd name="connsiteY2392" fmla="*/ 2386629 h 4186027"/>
              <a:gd name="connsiteX2393" fmla="*/ 2032324 w 6553985"/>
              <a:gd name="connsiteY2393" fmla="*/ 2388297 h 4186027"/>
              <a:gd name="connsiteX2394" fmla="*/ 2035246 w 6553985"/>
              <a:gd name="connsiteY2394" fmla="*/ 2389131 h 4186027"/>
              <a:gd name="connsiteX2395" fmla="*/ 2036498 w 6553985"/>
              <a:gd name="connsiteY2395" fmla="*/ 2389965 h 4186027"/>
              <a:gd name="connsiteX2396" fmla="*/ 2037750 w 6553985"/>
              <a:gd name="connsiteY2396" fmla="*/ 2390382 h 4186027"/>
              <a:gd name="connsiteX2397" fmla="*/ 2039002 w 6553985"/>
              <a:gd name="connsiteY2397" fmla="*/ 2391216 h 4186027"/>
              <a:gd name="connsiteX2398" fmla="*/ 2042341 w 6553985"/>
              <a:gd name="connsiteY2398" fmla="*/ 2393718 h 4186027"/>
              <a:gd name="connsiteX2399" fmla="*/ 2043593 w 6553985"/>
              <a:gd name="connsiteY2399" fmla="*/ 2394552 h 4186027"/>
              <a:gd name="connsiteX2400" fmla="*/ 2047350 w 6553985"/>
              <a:gd name="connsiteY2400" fmla="*/ 2395387 h 4186027"/>
              <a:gd name="connsiteX2401" fmla="*/ 2053610 w 6553985"/>
              <a:gd name="connsiteY2401" fmla="*/ 2396637 h 4186027"/>
              <a:gd name="connsiteX2402" fmla="*/ 2060287 w 6553985"/>
              <a:gd name="connsiteY2402" fmla="*/ 2397472 h 4186027"/>
              <a:gd name="connsiteX2403" fmla="*/ 2061540 w 6553985"/>
              <a:gd name="connsiteY2403" fmla="*/ 2397889 h 4186027"/>
              <a:gd name="connsiteX2404" fmla="*/ 2064879 w 6553985"/>
              <a:gd name="connsiteY2404" fmla="*/ 2398306 h 4186027"/>
              <a:gd name="connsiteX2405" fmla="*/ 2069887 w 6553985"/>
              <a:gd name="connsiteY2405" fmla="*/ 2398723 h 4186027"/>
              <a:gd name="connsiteX2406" fmla="*/ 2071557 w 6553985"/>
              <a:gd name="connsiteY2406" fmla="*/ 2399140 h 4186027"/>
              <a:gd name="connsiteX2407" fmla="*/ 2081573 w 6553985"/>
              <a:gd name="connsiteY2407" fmla="*/ 2399557 h 4186027"/>
              <a:gd name="connsiteX2408" fmla="*/ 2084077 w 6553985"/>
              <a:gd name="connsiteY2408" fmla="*/ 2399140 h 4186027"/>
              <a:gd name="connsiteX2409" fmla="*/ 2085329 w 6553985"/>
              <a:gd name="connsiteY2409" fmla="*/ 2398723 h 4186027"/>
              <a:gd name="connsiteX2410" fmla="*/ 2087834 w 6553985"/>
              <a:gd name="connsiteY2410" fmla="*/ 2397889 h 4186027"/>
              <a:gd name="connsiteX2411" fmla="*/ 2091590 w 6553985"/>
              <a:gd name="connsiteY2411" fmla="*/ 2396220 h 4186027"/>
              <a:gd name="connsiteX2412" fmla="*/ 2094094 w 6553985"/>
              <a:gd name="connsiteY2412" fmla="*/ 2394969 h 4186027"/>
              <a:gd name="connsiteX2413" fmla="*/ 2094512 w 6553985"/>
              <a:gd name="connsiteY2413" fmla="*/ 2393718 h 4186027"/>
              <a:gd name="connsiteX2414" fmla="*/ 2097433 w 6553985"/>
              <a:gd name="connsiteY2414" fmla="*/ 2390382 h 4186027"/>
              <a:gd name="connsiteX2415" fmla="*/ 2099520 w 6553985"/>
              <a:gd name="connsiteY2415" fmla="*/ 2388714 h 4186027"/>
              <a:gd name="connsiteX2416" fmla="*/ 2101189 w 6553985"/>
              <a:gd name="connsiteY2416" fmla="*/ 2387046 h 4186027"/>
              <a:gd name="connsiteX2417" fmla="*/ 2102441 w 6553985"/>
              <a:gd name="connsiteY2417" fmla="*/ 2385795 h 4186027"/>
              <a:gd name="connsiteX2418" fmla="*/ 2102859 w 6553985"/>
              <a:gd name="connsiteY2418" fmla="*/ 2384544 h 4186027"/>
              <a:gd name="connsiteX2419" fmla="*/ 2104528 w 6553985"/>
              <a:gd name="connsiteY2419" fmla="*/ 2382459 h 4186027"/>
              <a:gd name="connsiteX2420" fmla="*/ 2107450 w 6553985"/>
              <a:gd name="connsiteY2420" fmla="*/ 2381208 h 4186027"/>
              <a:gd name="connsiteX2421" fmla="*/ 2116632 w 6553985"/>
              <a:gd name="connsiteY2421" fmla="*/ 2381208 h 4186027"/>
              <a:gd name="connsiteX2422" fmla="*/ 2116214 w 6553985"/>
              <a:gd name="connsiteY2422" fmla="*/ 2378706 h 4186027"/>
              <a:gd name="connsiteX2423" fmla="*/ 2187166 w 6553985"/>
              <a:gd name="connsiteY2423" fmla="*/ 2369531 h 4186027"/>
              <a:gd name="connsiteX2424" fmla="*/ 2189671 w 6553985"/>
              <a:gd name="connsiteY2424" fmla="*/ 2370782 h 4186027"/>
              <a:gd name="connsiteX2425" fmla="*/ 2190923 w 6553985"/>
              <a:gd name="connsiteY2425" fmla="*/ 2371199 h 4186027"/>
              <a:gd name="connsiteX2426" fmla="*/ 2191758 w 6553985"/>
              <a:gd name="connsiteY2426" fmla="*/ 2373701 h 4186027"/>
              <a:gd name="connsiteX2427" fmla="*/ 2192175 w 6553985"/>
              <a:gd name="connsiteY2427" fmla="*/ 2374952 h 4186027"/>
              <a:gd name="connsiteX2428" fmla="*/ 2192175 w 6553985"/>
              <a:gd name="connsiteY2428" fmla="*/ 2387046 h 4186027"/>
              <a:gd name="connsiteX2429" fmla="*/ 2193844 w 6553985"/>
              <a:gd name="connsiteY2429" fmla="*/ 2391216 h 4186027"/>
              <a:gd name="connsiteX2430" fmla="*/ 2195514 w 6553985"/>
              <a:gd name="connsiteY2430" fmla="*/ 2391633 h 4186027"/>
              <a:gd name="connsiteX2431" fmla="*/ 2198436 w 6553985"/>
              <a:gd name="connsiteY2431" fmla="*/ 2391216 h 4186027"/>
              <a:gd name="connsiteX2432" fmla="*/ 2200105 w 6553985"/>
              <a:gd name="connsiteY2432" fmla="*/ 2388714 h 4186027"/>
              <a:gd name="connsiteX2433" fmla="*/ 2202609 w 6553985"/>
              <a:gd name="connsiteY2433" fmla="*/ 2387463 h 4186027"/>
              <a:gd name="connsiteX2434" fmla="*/ 2204696 w 6553985"/>
              <a:gd name="connsiteY2434" fmla="*/ 2390382 h 4186027"/>
              <a:gd name="connsiteX2435" fmla="*/ 2205113 w 6553985"/>
              <a:gd name="connsiteY2435" fmla="*/ 2391633 h 4186027"/>
              <a:gd name="connsiteX2436" fmla="*/ 2204279 w 6553985"/>
              <a:gd name="connsiteY2436" fmla="*/ 2395804 h 4186027"/>
              <a:gd name="connsiteX2437" fmla="*/ 2203026 w 6553985"/>
              <a:gd name="connsiteY2437" fmla="*/ 2397055 h 4186027"/>
              <a:gd name="connsiteX2438" fmla="*/ 2202609 w 6553985"/>
              <a:gd name="connsiteY2438" fmla="*/ 2398306 h 4186027"/>
              <a:gd name="connsiteX2439" fmla="*/ 2200940 w 6553985"/>
              <a:gd name="connsiteY2439" fmla="*/ 2400808 h 4186027"/>
              <a:gd name="connsiteX2440" fmla="*/ 2200940 w 6553985"/>
              <a:gd name="connsiteY2440" fmla="*/ 2406229 h 4186027"/>
              <a:gd name="connsiteX2441" fmla="*/ 2201357 w 6553985"/>
              <a:gd name="connsiteY2441" fmla="*/ 2407480 h 4186027"/>
              <a:gd name="connsiteX2442" fmla="*/ 2202609 w 6553985"/>
              <a:gd name="connsiteY2442" fmla="*/ 2407897 h 4186027"/>
              <a:gd name="connsiteX2443" fmla="*/ 2203861 w 6553985"/>
              <a:gd name="connsiteY2443" fmla="*/ 2408731 h 4186027"/>
              <a:gd name="connsiteX2444" fmla="*/ 2205113 w 6553985"/>
              <a:gd name="connsiteY2444" fmla="*/ 2409148 h 4186027"/>
              <a:gd name="connsiteX2445" fmla="*/ 2206365 w 6553985"/>
              <a:gd name="connsiteY2445" fmla="*/ 2410816 h 4186027"/>
              <a:gd name="connsiteX2446" fmla="*/ 2205113 w 6553985"/>
              <a:gd name="connsiteY2446" fmla="*/ 2414987 h 4186027"/>
              <a:gd name="connsiteX2447" fmla="*/ 2204696 w 6553985"/>
              <a:gd name="connsiteY2447" fmla="*/ 2416238 h 4186027"/>
              <a:gd name="connsiteX2448" fmla="*/ 2199688 w 6553985"/>
              <a:gd name="connsiteY2448" fmla="*/ 2418740 h 4186027"/>
              <a:gd name="connsiteX2449" fmla="*/ 2196348 w 6553985"/>
              <a:gd name="connsiteY2449" fmla="*/ 2419574 h 4186027"/>
              <a:gd name="connsiteX2450" fmla="*/ 2196348 w 6553985"/>
              <a:gd name="connsiteY2450" fmla="*/ 2425412 h 4186027"/>
              <a:gd name="connsiteX2451" fmla="*/ 2196766 w 6553985"/>
              <a:gd name="connsiteY2451" fmla="*/ 2428748 h 4186027"/>
              <a:gd name="connsiteX2452" fmla="*/ 2197184 w 6553985"/>
              <a:gd name="connsiteY2452" fmla="*/ 2432502 h 4186027"/>
              <a:gd name="connsiteX2453" fmla="*/ 2198853 w 6553985"/>
              <a:gd name="connsiteY2453" fmla="*/ 2436255 h 4186027"/>
              <a:gd name="connsiteX2454" fmla="*/ 2199270 w 6553985"/>
              <a:gd name="connsiteY2454" fmla="*/ 2437506 h 4186027"/>
              <a:gd name="connsiteX2455" fmla="*/ 2198853 w 6553985"/>
              <a:gd name="connsiteY2455" fmla="*/ 2439591 h 4186027"/>
              <a:gd name="connsiteX2456" fmla="*/ 2197601 w 6553985"/>
              <a:gd name="connsiteY2456" fmla="*/ 2440008 h 4186027"/>
              <a:gd name="connsiteX2457" fmla="*/ 2195096 w 6553985"/>
              <a:gd name="connsiteY2457" fmla="*/ 2440008 h 4186027"/>
              <a:gd name="connsiteX2458" fmla="*/ 2192175 w 6553985"/>
              <a:gd name="connsiteY2458" fmla="*/ 2437506 h 4186027"/>
              <a:gd name="connsiteX2459" fmla="*/ 2189671 w 6553985"/>
              <a:gd name="connsiteY2459" fmla="*/ 2435838 h 4186027"/>
              <a:gd name="connsiteX2460" fmla="*/ 2186749 w 6553985"/>
              <a:gd name="connsiteY2460" fmla="*/ 2432085 h 4186027"/>
              <a:gd name="connsiteX2461" fmla="*/ 2185914 w 6553985"/>
              <a:gd name="connsiteY2461" fmla="*/ 2430834 h 4186027"/>
              <a:gd name="connsiteX2462" fmla="*/ 2183411 w 6553985"/>
              <a:gd name="connsiteY2462" fmla="*/ 2426663 h 4186027"/>
              <a:gd name="connsiteX2463" fmla="*/ 2182576 w 6553985"/>
              <a:gd name="connsiteY2463" fmla="*/ 2425412 h 4186027"/>
              <a:gd name="connsiteX2464" fmla="*/ 2182158 w 6553985"/>
              <a:gd name="connsiteY2464" fmla="*/ 2424161 h 4186027"/>
              <a:gd name="connsiteX2465" fmla="*/ 2180488 w 6553985"/>
              <a:gd name="connsiteY2465" fmla="*/ 2421659 h 4186027"/>
              <a:gd name="connsiteX2466" fmla="*/ 2179237 w 6553985"/>
              <a:gd name="connsiteY2466" fmla="*/ 2418740 h 4186027"/>
              <a:gd name="connsiteX2467" fmla="*/ 2178402 w 6553985"/>
              <a:gd name="connsiteY2467" fmla="*/ 2417489 h 4186027"/>
              <a:gd name="connsiteX2468" fmla="*/ 2177567 w 6553985"/>
              <a:gd name="connsiteY2468" fmla="*/ 2414987 h 4186027"/>
              <a:gd name="connsiteX2469" fmla="*/ 2176315 w 6553985"/>
              <a:gd name="connsiteY2469" fmla="*/ 2411233 h 4186027"/>
              <a:gd name="connsiteX2470" fmla="*/ 2174646 w 6553985"/>
              <a:gd name="connsiteY2470" fmla="*/ 2406229 h 4186027"/>
              <a:gd name="connsiteX2471" fmla="*/ 2174229 w 6553985"/>
              <a:gd name="connsiteY2471" fmla="*/ 2404978 h 4186027"/>
              <a:gd name="connsiteX2472" fmla="*/ 2173812 w 6553985"/>
              <a:gd name="connsiteY2472" fmla="*/ 2403727 h 4186027"/>
              <a:gd name="connsiteX2473" fmla="*/ 2174229 w 6553985"/>
              <a:gd name="connsiteY2473" fmla="*/ 2393301 h 4186027"/>
              <a:gd name="connsiteX2474" fmla="*/ 2175063 w 6553985"/>
              <a:gd name="connsiteY2474" fmla="*/ 2392050 h 4186027"/>
              <a:gd name="connsiteX2475" fmla="*/ 2175898 w 6553985"/>
              <a:gd name="connsiteY2475" fmla="*/ 2389548 h 4186027"/>
              <a:gd name="connsiteX2476" fmla="*/ 2177567 w 6553985"/>
              <a:gd name="connsiteY2476" fmla="*/ 2387046 h 4186027"/>
              <a:gd name="connsiteX2477" fmla="*/ 2177985 w 6553985"/>
              <a:gd name="connsiteY2477" fmla="*/ 2385795 h 4186027"/>
              <a:gd name="connsiteX2478" fmla="*/ 2178402 w 6553985"/>
              <a:gd name="connsiteY2478" fmla="*/ 2384127 h 4186027"/>
              <a:gd name="connsiteX2479" fmla="*/ 2179237 w 6553985"/>
              <a:gd name="connsiteY2479" fmla="*/ 2382459 h 4186027"/>
              <a:gd name="connsiteX2480" fmla="*/ 2180072 w 6553985"/>
              <a:gd name="connsiteY2480" fmla="*/ 2379957 h 4186027"/>
              <a:gd name="connsiteX2481" fmla="*/ 2180488 w 6553985"/>
              <a:gd name="connsiteY2481" fmla="*/ 2378706 h 4186027"/>
              <a:gd name="connsiteX2482" fmla="*/ 2182158 w 6553985"/>
              <a:gd name="connsiteY2482" fmla="*/ 2376203 h 4186027"/>
              <a:gd name="connsiteX2483" fmla="*/ 2182993 w 6553985"/>
              <a:gd name="connsiteY2483" fmla="*/ 2374952 h 4186027"/>
              <a:gd name="connsiteX2484" fmla="*/ 2185080 w 6553985"/>
              <a:gd name="connsiteY2484" fmla="*/ 2371199 h 4186027"/>
              <a:gd name="connsiteX2485" fmla="*/ 2185914 w 6553985"/>
              <a:gd name="connsiteY2485" fmla="*/ 2369948 h 4186027"/>
              <a:gd name="connsiteX2486" fmla="*/ 3248783 w 6553985"/>
              <a:gd name="connsiteY2486" fmla="*/ 2366278 h 4186027"/>
              <a:gd name="connsiteX2487" fmla="*/ 3252790 w 6553985"/>
              <a:gd name="connsiteY2487" fmla="*/ 2370282 h 4186027"/>
              <a:gd name="connsiteX2488" fmla="*/ 3248783 w 6553985"/>
              <a:gd name="connsiteY2488" fmla="*/ 2374285 h 4186027"/>
              <a:gd name="connsiteX2489" fmla="*/ 3244776 w 6553985"/>
              <a:gd name="connsiteY2489" fmla="*/ 2370282 h 4186027"/>
              <a:gd name="connsiteX2490" fmla="*/ 3248783 w 6553985"/>
              <a:gd name="connsiteY2490" fmla="*/ 2366278 h 4186027"/>
              <a:gd name="connsiteX2491" fmla="*/ 967307 w 6553985"/>
              <a:gd name="connsiteY2491" fmla="*/ 2361866 h 4186027"/>
              <a:gd name="connsiteX2492" fmla="*/ 969680 w 6553985"/>
              <a:gd name="connsiteY2492" fmla="*/ 2363693 h 4186027"/>
              <a:gd name="connsiteX2493" fmla="*/ 970097 w 6553985"/>
              <a:gd name="connsiteY2493" fmla="*/ 2364944 h 4186027"/>
              <a:gd name="connsiteX2494" fmla="*/ 968010 w 6553985"/>
              <a:gd name="connsiteY2494" fmla="*/ 2370365 h 4186027"/>
              <a:gd name="connsiteX2495" fmla="*/ 967175 w 6553985"/>
              <a:gd name="connsiteY2495" fmla="*/ 2371616 h 4186027"/>
              <a:gd name="connsiteX2496" fmla="*/ 964671 w 6553985"/>
              <a:gd name="connsiteY2496" fmla="*/ 2373284 h 4186027"/>
              <a:gd name="connsiteX2497" fmla="*/ 960498 w 6553985"/>
              <a:gd name="connsiteY2497" fmla="*/ 2368697 h 4186027"/>
              <a:gd name="connsiteX2498" fmla="*/ 959246 w 6553985"/>
              <a:gd name="connsiteY2498" fmla="*/ 2367863 h 4186027"/>
              <a:gd name="connsiteX2499" fmla="*/ 958828 w 6553985"/>
              <a:gd name="connsiteY2499" fmla="*/ 2363693 h 4186027"/>
              <a:gd name="connsiteX2500" fmla="*/ 960080 w 6553985"/>
              <a:gd name="connsiteY2500" fmla="*/ 2362859 h 4186027"/>
              <a:gd name="connsiteX2501" fmla="*/ 962585 w 6553985"/>
              <a:gd name="connsiteY2501" fmla="*/ 2362025 h 4186027"/>
              <a:gd name="connsiteX2502" fmla="*/ 967307 w 6553985"/>
              <a:gd name="connsiteY2502" fmla="*/ 2361866 h 4186027"/>
              <a:gd name="connsiteX2503" fmla="*/ 1687012 w 6553985"/>
              <a:gd name="connsiteY2503" fmla="*/ 2353906 h 4186027"/>
              <a:gd name="connsiteX2504" fmla="*/ 1691019 w 6553985"/>
              <a:gd name="connsiteY2504" fmla="*/ 2357910 h 4186027"/>
              <a:gd name="connsiteX2505" fmla="*/ 1687012 w 6553985"/>
              <a:gd name="connsiteY2505" fmla="*/ 2361913 h 4186027"/>
              <a:gd name="connsiteX2506" fmla="*/ 1683006 w 6553985"/>
              <a:gd name="connsiteY2506" fmla="*/ 2357910 h 4186027"/>
              <a:gd name="connsiteX2507" fmla="*/ 1687012 w 6553985"/>
              <a:gd name="connsiteY2507" fmla="*/ 2353906 h 4186027"/>
              <a:gd name="connsiteX2508" fmla="*/ 1671570 w 6553985"/>
              <a:gd name="connsiteY2508" fmla="*/ 2351404 h 4186027"/>
              <a:gd name="connsiteX2509" fmla="*/ 1675577 w 6553985"/>
              <a:gd name="connsiteY2509" fmla="*/ 2355407 h 4186027"/>
              <a:gd name="connsiteX2510" fmla="*/ 1671570 w 6553985"/>
              <a:gd name="connsiteY2510" fmla="*/ 2359411 h 4186027"/>
              <a:gd name="connsiteX2511" fmla="*/ 1667564 w 6553985"/>
              <a:gd name="connsiteY2511" fmla="*/ 2355407 h 4186027"/>
              <a:gd name="connsiteX2512" fmla="*/ 1671570 w 6553985"/>
              <a:gd name="connsiteY2512" fmla="*/ 2351404 h 4186027"/>
              <a:gd name="connsiteX2513" fmla="*/ 939648 w 6553985"/>
              <a:gd name="connsiteY2513" fmla="*/ 2350431 h 4186027"/>
              <a:gd name="connsiteX2514" fmla="*/ 943655 w 6553985"/>
              <a:gd name="connsiteY2514" fmla="*/ 2354435 h 4186027"/>
              <a:gd name="connsiteX2515" fmla="*/ 939648 w 6553985"/>
              <a:gd name="connsiteY2515" fmla="*/ 2358438 h 4186027"/>
              <a:gd name="connsiteX2516" fmla="*/ 935642 w 6553985"/>
              <a:gd name="connsiteY2516" fmla="*/ 2354435 h 4186027"/>
              <a:gd name="connsiteX2517" fmla="*/ 939648 w 6553985"/>
              <a:gd name="connsiteY2517" fmla="*/ 2350431 h 4186027"/>
              <a:gd name="connsiteX2518" fmla="*/ 1432537 w 6553985"/>
              <a:gd name="connsiteY2518" fmla="*/ 2350348 h 4186027"/>
              <a:gd name="connsiteX2519" fmla="*/ 1443388 w 6553985"/>
              <a:gd name="connsiteY2519" fmla="*/ 2350765 h 4186027"/>
              <a:gd name="connsiteX2520" fmla="*/ 1445893 w 6553985"/>
              <a:gd name="connsiteY2520" fmla="*/ 2351599 h 4186027"/>
              <a:gd name="connsiteX2521" fmla="*/ 1447145 w 6553985"/>
              <a:gd name="connsiteY2521" fmla="*/ 2352433 h 4186027"/>
              <a:gd name="connsiteX2522" fmla="*/ 1447562 w 6553985"/>
              <a:gd name="connsiteY2522" fmla="*/ 2353684 h 4186027"/>
              <a:gd name="connsiteX2523" fmla="*/ 1448815 w 6553985"/>
              <a:gd name="connsiteY2523" fmla="*/ 2354935 h 4186027"/>
              <a:gd name="connsiteX2524" fmla="*/ 1449232 w 6553985"/>
              <a:gd name="connsiteY2524" fmla="*/ 2356186 h 4186027"/>
              <a:gd name="connsiteX2525" fmla="*/ 1450902 w 6553985"/>
              <a:gd name="connsiteY2525" fmla="*/ 2358271 h 4186027"/>
              <a:gd name="connsiteX2526" fmla="*/ 1449649 w 6553985"/>
              <a:gd name="connsiteY2526" fmla="*/ 2361607 h 4186027"/>
              <a:gd name="connsiteX2527" fmla="*/ 1445893 w 6553985"/>
              <a:gd name="connsiteY2527" fmla="*/ 2361607 h 4186027"/>
              <a:gd name="connsiteX2528" fmla="*/ 1441302 w 6553985"/>
              <a:gd name="connsiteY2528" fmla="*/ 2361190 h 4186027"/>
              <a:gd name="connsiteX2529" fmla="*/ 1438798 w 6553985"/>
              <a:gd name="connsiteY2529" fmla="*/ 2360357 h 4186027"/>
              <a:gd name="connsiteX2530" fmla="*/ 1437545 w 6553985"/>
              <a:gd name="connsiteY2530" fmla="*/ 2359939 h 4186027"/>
              <a:gd name="connsiteX2531" fmla="*/ 1433789 w 6553985"/>
              <a:gd name="connsiteY2531" fmla="*/ 2357020 h 4186027"/>
              <a:gd name="connsiteX2532" fmla="*/ 1430868 w 6553985"/>
              <a:gd name="connsiteY2532" fmla="*/ 2356186 h 4186027"/>
              <a:gd name="connsiteX2533" fmla="*/ 1430033 w 6553985"/>
              <a:gd name="connsiteY2533" fmla="*/ 2354935 h 4186027"/>
              <a:gd name="connsiteX2534" fmla="*/ 1430033 w 6553985"/>
              <a:gd name="connsiteY2534" fmla="*/ 2351182 h 4186027"/>
              <a:gd name="connsiteX2535" fmla="*/ 1432537 w 6553985"/>
              <a:gd name="connsiteY2535" fmla="*/ 2350348 h 4186027"/>
              <a:gd name="connsiteX2536" fmla="*/ 1679918 w 6553985"/>
              <a:gd name="connsiteY2536" fmla="*/ 2343898 h 4186027"/>
              <a:gd name="connsiteX2537" fmla="*/ 1683925 w 6553985"/>
              <a:gd name="connsiteY2537" fmla="*/ 2347901 h 4186027"/>
              <a:gd name="connsiteX2538" fmla="*/ 1679918 w 6553985"/>
              <a:gd name="connsiteY2538" fmla="*/ 2351904 h 4186027"/>
              <a:gd name="connsiteX2539" fmla="*/ 1675911 w 6553985"/>
              <a:gd name="connsiteY2539" fmla="*/ 2347901 h 4186027"/>
              <a:gd name="connsiteX2540" fmla="*/ 1679918 w 6553985"/>
              <a:gd name="connsiteY2540" fmla="*/ 2343898 h 4186027"/>
              <a:gd name="connsiteX2541" fmla="*/ 3249200 w 6553985"/>
              <a:gd name="connsiteY2541" fmla="*/ 2337920 h 4186027"/>
              <a:gd name="connsiteX2542" fmla="*/ 3253207 w 6553985"/>
              <a:gd name="connsiteY2542" fmla="*/ 2341924 h 4186027"/>
              <a:gd name="connsiteX2543" fmla="*/ 3249200 w 6553985"/>
              <a:gd name="connsiteY2543" fmla="*/ 2345927 h 4186027"/>
              <a:gd name="connsiteX2544" fmla="*/ 3245194 w 6553985"/>
              <a:gd name="connsiteY2544" fmla="*/ 2341924 h 4186027"/>
              <a:gd name="connsiteX2545" fmla="*/ 3249200 w 6553985"/>
              <a:gd name="connsiteY2545" fmla="*/ 2337920 h 4186027"/>
              <a:gd name="connsiteX2546" fmla="*/ 1665309 w 6553985"/>
              <a:gd name="connsiteY2546" fmla="*/ 2337642 h 4186027"/>
              <a:gd name="connsiteX2547" fmla="*/ 1669316 w 6553985"/>
              <a:gd name="connsiteY2547" fmla="*/ 2341646 h 4186027"/>
              <a:gd name="connsiteX2548" fmla="*/ 1665309 w 6553985"/>
              <a:gd name="connsiteY2548" fmla="*/ 2345649 h 4186027"/>
              <a:gd name="connsiteX2549" fmla="*/ 1661303 w 6553985"/>
              <a:gd name="connsiteY2549" fmla="*/ 2341646 h 4186027"/>
              <a:gd name="connsiteX2550" fmla="*/ 1665309 w 6553985"/>
              <a:gd name="connsiteY2550" fmla="*/ 2337642 h 4186027"/>
              <a:gd name="connsiteX2551" fmla="*/ 2825574 w 6553985"/>
              <a:gd name="connsiteY2551" fmla="*/ 2326661 h 4186027"/>
              <a:gd name="connsiteX2552" fmla="*/ 2829581 w 6553985"/>
              <a:gd name="connsiteY2552" fmla="*/ 2330664 h 4186027"/>
              <a:gd name="connsiteX2553" fmla="*/ 2825574 w 6553985"/>
              <a:gd name="connsiteY2553" fmla="*/ 2334668 h 4186027"/>
              <a:gd name="connsiteX2554" fmla="*/ 2821567 w 6553985"/>
              <a:gd name="connsiteY2554" fmla="*/ 2330664 h 4186027"/>
              <a:gd name="connsiteX2555" fmla="*/ 2825574 w 6553985"/>
              <a:gd name="connsiteY2555" fmla="*/ 2326661 h 4186027"/>
              <a:gd name="connsiteX2556" fmla="*/ 1793024 w 6553985"/>
              <a:gd name="connsiteY2556" fmla="*/ 2315957 h 4186027"/>
              <a:gd name="connsiteX2557" fmla="*/ 1797031 w 6553985"/>
              <a:gd name="connsiteY2557" fmla="*/ 2319960 h 4186027"/>
              <a:gd name="connsiteX2558" fmla="*/ 1793024 w 6553985"/>
              <a:gd name="connsiteY2558" fmla="*/ 2323964 h 4186027"/>
              <a:gd name="connsiteX2559" fmla="*/ 1789017 w 6553985"/>
              <a:gd name="connsiteY2559" fmla="*/ 2319960 h 4186027"/>
              <a:gd name="connsiteX2560" fmla="*/ 1793024 w 6553985"/>
              <a:gd name="connsiteY2560" fmla="*/ 2315957 h 4186027"/>
              <a:gd name="connsiteX2561" fmla="*/ 2472923 w 6553985"/>
              <a:gd name="connsiteY2561" fmla="*/ 2315818 h 4186027"/>
              <a:gd name="connsiteX2562" fmla="*/ 2476929 w 6553985"/>
              <a:gd name="connsiteY2562" fmla="*/ 2319822 h 4186027"/>
              <a:gd name="connsiteX2563" fmla="*/ 2472923 w 6553985"/>
              <a:gd name="connsiteY2563" fmla="*/ 2323825 h 4186027"/>
              <a:gd name="connsiteX2564" fmla="*/ 2468916 w 6553985"/>
              <a:gd name="connsiteY2564" fmla="*/ 2319822 h 4186027"/>
              <a:gd name="connsiteX2565" fmla="*/ 2472923 w 6553985"/>
              <a:gd name="connsiteY2565" fmla="*/ 2315818 h 4186027"/>
              <a:gd name="connsiteX2566" fmla="*/ 3152789 w 6553985"/>
              <a:gd name="connsiteY2566" fmla="*/ 2306227 h 4186027"/>
              <a:gd name="connsiteX2567" fmla="*/ 3156796 w 6553985"/>
              <a:gd name="connsiteY2567" fmla="*/ 2310230 h 4186027"/>
              <a:gd name="connsiteX2568" fmla="*/ 3152789 w 6553985"/>
              <a:gd name="connsiteY2568" fmla="*/ 2314234 h 4186027"/>
              <a:gd name="connsiteX2569" fmla="*/ 3148782 w 6553985"/>
              <a:gd name="connsiteY2569" fmla="*/ 2310230 h 4186027"/>
              <a:gd name="connsiteX2570" fmla="*/ 3152789 w 6553985"/>
              <a:gd name="connsiteY2570" fmla="*/ 2306227 h 4186027"/>
              <a:gd name="connsiteX2571" fmla="*/ 2132758 w 6553985"/>
              <a:gd name="connsiteY2571" fmla="*/ 2303863 h 4186027"/>
              <a:gd name="connsiteX2572" fmla="*/ 2136764 w 6553985"/>
              <a:gd name="connsiteY2572" fmla="*/ 2307867 h 4186027"/>
              <a:gd name="connsiteX2573" fmla="*/ 2132758 w 6553985"/>
              <a:gd name="connsiteY2573" fmla="*/ 2311870 h 4186027"/>
              <a:gd name="connsiteX2574" fmla="*/ 2128751 w 6553985"/>
              <a:gd name="connsiteY2574" fmla="*/ 2307867 h 4186027"/>
              <a:gd name="connsiteX2575" fmla="*/ 2132758 w 6553985"/>
              <a:gd name="connsiteY2575" fmla="*/ 2303863 h 4186027"/>
              <a:gd name="connsiteX2576" fmla="*/ 1729028 w 6553985"/>
              <a:gd name="connsiteY2576" fmla="*/ 2302056 h 4186027"/>
              <a:gd name="connsiteX2577" fmla="*/ 1733035 w 6553985"/>
              <a:gd name="connsiteY2577" fmla="*/ 2306060 h 4186027"/>
              <a:gd name="connsiteX2578" fmla="*/ 1729028 w 6553985"/>
              <a:gd name="connsiteY2578" fmla="*/ 2310063 h 4186027"/>
              <a:gd name="connsiteX2579" fmla="*/ 1725021 w 6553985"/>
              <a:gd name="connsiteY2579" fmla="*/ 2306060 h 4186027"/>
              <a:gd name="connsiteX2580" fmla="*/ 1729028 w 6553985"/>
              <a:gd name="connsiteY2580" fmla="*/ 2302056 h 4186027"/>
              <a:gd name="connsiteX2581" fmla="*/ 1704542 w 6553985"/>
              <a:gd name="connsiteY2581" fmla="*/ 2300944 h 4186027"/>
              <a:gd name="connsiteX2582" fmla="*/ 1708549 w 6553985"/>
              <a:gd name="connsiteY2582" fmla="*/ 2304948 h 4186027"/>
              <a:gd name="connsiteX2583" fmla="*/ 1704542 w 6553985"/>
              <a:gd name="connsiteY2583" fmla="*/ 2308951 h 4186027"/>
              <a:gd name="connsiteX2584" fmla="*/ 1700536 w 6553985"/>
              <a:gd name="connsiteY2584" fmla="*/ 2304948 h 4186027"/>
              <a:gd name="connsiteX2585" fmla="*/ 1704542 w 6553985"/>
              <a:gd name="connsiteY2585" fmla="*/ 2300944 h 4186027"/>
              <a:gd name="connsiteX2586" fmla="*/ 2785526 w 6553985"/>
              <a:gd name="connsiteY2586" fmla="*/ 2290797 h 4186027"/>
              <a:gd name="connsiteX2587" fmla="*/ 2789532 w 6553985"/>
              <a:gd name="connsiteY2587" fmla="*/ 2294800 h 4186027"/>
              <a:gd name="connsiteX2588" fmla="*/ 2785526 w 6553985"/>
              <a:gd name="connsiteY2588" fmla="*/ 2298804 h 4186027"/>
              <a:gd name="connsiteX2589" fmla="*/ 2781520 w 6553985"/>
              <a:gd name="connsiteY2589" fmla="*/ 2294800 h 4186027"/>
              <a:gd name="connsiteX2590" fmla="*/ 2785526 w 6553985"/>
              <a:gd name="connsiteY2590" fmla="*/ 2290797 h 4186027"/>
              <a:gd name="connsiteX2591" fmla="*/ 3019233 w 6553985"/>
              <a:gd name="connsiteY2591" fmla="*/ 2288295 h 4186027"/>
              <a:gd name="connsiteX2592" fmla="*/ 3023239 w 6553985"/>
              <a:gd name="connsiteY2592" fmla="*/ 2292298 h 4186027"/>
              <a:gd name="connsiteX2593" fmla="*/ 3019233 w 6553985"/>
              <a:gd name="connsiteY2593" fmla="*/ 2296302 h 4186027"/>
              <a:gd name="connsiteX2594" fmla="*/ 3015225 w 6553985"/>
              <a:gd name="connsiteY2594" fmla="*/ 2292298 h 4186027"/>
              <a:gd name="connsiteX2595" fmla="*/ 3019233 w 6553985"/>
              <a:gd name="connsiteY2595" fmla="*/ 2288295 h 4186027"/>
              <a:gd name="connsiteX2596" fmla="*/ 2158192 w 6553985"/>
              <a:gd name="connsiteY2596" fmla="*/ 2288295 h 4186027"/>
              <a:gd name="connsiteX2597" fmla="*/ 2162199 w 6553985"/>
              <a:gd name="connsiteY2597" fmla="*/ 2292298 h 4186027"/>
              <a:gd name="connsiteX2598" fmla="*/ 2158192 w 6553985"/>
              <a:gd name="connsiteY2598" fmla="*/ 2296302 h 4186027"/>
              <a:gd name="connsiteX2599" fmla="*/ 2154186 w 6553985"/>
              <a:gd name="connsiteY2599" fmla="*/ 2292298 h 4186027"/>
              <a:gd name="connsiteX2600" fmla="*/ 2158192 w 6553985"/>
              <a:gd name="connsiteY2600" fmla="*/ 2288295 h 4186027"/>
              <a:gd name="connsiteX2601" fmla="*/ 2588115 w 6553985"/>
              <a:gd name="connsiteY2601" fmla="*/ 2277452 h 4186027"/>
              <a:gd name="connsiteX2602" fmla="*/ 2592122 w 6553985"/>
              <a:gd name="connsiteY2602" fmla="*/ 2281455 h 4186027"/>
              <a:gd name="connsiteX2603" fmla="*/ 2588115 w 6553985"/>
              <a:gd name="connsiteY2603" fmla="*/ 2285459 h 4186027"/>
              <a:gd name="connsiteX2604" fmla="*/ 2584109 w 6553985"/>
              <a:gd name="connsiteY2604" fmla="*/ 2281455 h 4186027"/>
              <a:gd name="connsiteX2605" fmla="*/ 2588115 w 6553985"/>
              <a:gd name="connsiteY2605" fmla="*/ 2277452 h 4186027"/>
              <a:gd name="connsiteX2606" fmla="*/ 2883171 w 6553985"/>
              <a:gd name="connsiteY2606" fmla="*/ 2269529 h 4186027"/>
              <a:gd name="connsiteX2607" fmla="*/ 2887178 w 6553985"/>
              <a:gd name="connsiteY2607" fmla="*/ 2273532 h 4186027"/>
              <a:gd name="connsiteX2608" fmla="*/ 2883171 w 6553985"/>
              <a:gd name="connsiteY2608" fmla="*/ 2277536 h 4186027"/>
              <a:gd name="connsiteX2609" fmla="*/ 2879164 w 6553985"/>
              <a:gd name="connsiteY2609" fmla="*/ 2273532 h 4186027"/>
              <a:gd name="connsiteX2610" fmla="*/ 2883171 w 6553985"/>
              <a:gd name="connsiteY2610" fmla="*/ 2269529 h 4186027"/>
              <a:gd name="connsiteX2611" fmla="*/ 2487113 w 6553985"/>
              <a:gd name="connsiteY2611" fmla="*/ 2268277 h 4186027"/>
              <a:gd name="connsiteX2612" fmla="*/ 2491119 w 6553985"/>
              <a:gd name="connsiteY2612" fmla="*/ 2272281 h 4186027"/>
              <a:gd name="connsiteX2613" fmla="*/ 2487113 w 6553985"/>
              <a:gd name="connsiteY2613" fmla="*/ 2276284 h 4186027"/>
              <a:gd name="connsiteX2614" fmla="*/ 2483106 w 6553985"/>
              <a:gd name="connsiteY2614" fmla="*/ 2272281 h 4186027"/>
              <a:gd name="connsiteX2615" fmla="*/ 2487113 w 6553985"/>
              <a:gd name="connsiteY2615" fmla="*/ 2268277 h 4186027"/>
              <a:gd name="connsiteX2616" fmla="*/ 3222907 w 6553985"/>
              <a:gd name="connsiteY2616" fmla="*/ 2267860 h 4186027"/>
              <a:gd name="connsiteX2617" fmla="*/ 3226913 w 6553985"/>
              <a:gd name="connsiteY2617" fmla="*/ 2271864 h 4186027"/>
              <a:gd name="connsiteX2618" fmla="*/ 3222907 w 6553985"/>
              <a:gd name="connsiteY2618" fmla="*/ 2275867 h 4186027"/>
              <a:gd name="connsiteX2619" fmla="*/ 3218900 w 6553985"/>
              <a:gd name="connsiteY2619" fmla="*/ 2271864 h 4186027"/>
              <a:gd name="connsiteX2620" fmla="*/ 3222907 w 6553985"/>
              <a:gd name="connsiteY2620" fmla="*/ 2267860 h 4186027"/>
              <a:gd name="connsiteX2621" fmla="*/ 3169066 w 6553985"/>
              <a:gd name="connsiteY2621" fmla="*/ 2263690 h 4186027"/>
              <a:gd name="connsiteX2622" fmla="*/ 3173073 w 6553985"/>
              <a:gd name="connsiteY2622" fmla="*/ 2267694 h 4186027"/>
              <a:gd name="connsiteX2623" fmla="*/ 3169066 w 6553985"/>
              <a:gd name="connsiteY2623" fmla="*/ 2271697 h 4186027"/>
              <a:gd name="connsiteX2624" fmla="*/ 3165059 w 6553985"/>
              <a:gd name="connsiteY2624" fmla="*/ 2267694 h 4186027"/>
              <a:gd name="connsiteX2625" fmla="*/ 3169066 w 6553985"/>
              <a:gd name="connsiteY2625" fmla="*/ 2263690 h 4186027"/>
              <a:gd name="connsiteX2626" fmla="*/ 1431957 w 6553985"/>
              <a:gd name="connsiteY2626" fmla="*/ 2263160 h 4186027"/>
              <a:gd name="connsiteX2627" fmla="*/ 1457600 w 6553985"/>
              <a:gd name="connsiteY2627" fmla="*/ 2283658 h 4186027"/>
              <a:gd name="connsiteX2628" fmla="*/ 1481961 w 6553985"/>
              <a:gd name="connsiteY2628" fmla="*/ 2281095 h 4186027"/>
              <a:gd name="connsiteX2629" fmla="*/ 1487089 w 6553985"/>
              <a:gd name="connsiteY2629" fmla="*/ 2290063 h 4186027"/>
              <a:gd name="connsiteX2630" fmla="*/ 1487089 w 6553985"/>
              <a:gd name="connsiteY2630" fmla="*/ 2304155 h 4186027"/>
              <a:gd name="connsiteX2631" fmla="*/ 1520425 w 6553985"/>
              <a:gd name="connsiteY2631" fmla="*/ 2332339 h 4186027"/>
              <a:gd name="connsiteX2632" fmla="*/ 1540940 w 6553985"/>
              <a:gd name="connsiteY2632" fmla="*/ 2361804 h 4186027"/>
              <a:gd name="connsiteX2633" fmla="*/ 1546068 w 6553985"/>
              <a:gd name="connsiteY2633" fmla="*/ 2365648 h 4186027"/>
              <a:gd name="connsiteX2634" fmla="*/ 1551196 w 6553985"/>
              <a:gd name="connsiteY2634" fmla="*/ 2355399 h 4186027"/>
              <a:gd name="connsiteX2635" fmla="*/ 1558889 w 6553985"/>
              <a:gd name="connsiteY2635" fmla="*/ 2369491 h 4186027"/>
              <a:gd name="connsiteX2636" fmla="*/ 1560172 w 6553985"/>
              <a:gd name="connsiteY2636" fmla="*/ 2377178 h 4186027"/>
              <a:gd name="connsiteX2637" fmla="*/ 1587097 w 6553985"/>
              <a:gd name="connsiteY2637" fmla="*/ 2404081 h 4186027"/>
              <a:gd name="connsiteX2638" fmla="*/ 1590943 w 6553985"/>
              <a:gd name="connsiteY2638" fmla="*/ 2419454 h 4186027"/>
              <a:gd name="connsiteX2639" fmla="*/ 1608893 w 6553985"/>
              <a:gd name="connsiteY2639" fmla="*/ 2410486 h 4186027"/>
              <a:gd name="connsiteX2640" fmla="*/ 1606329 w 6553985"/>
              <a:gd name="connsiteY2640" fmla="*/ 2445076 h 4186027"/>
              <a:gd name="connsiteX2641" fmla="*/ 1614022 w 6553985"/>
              <a:gd name="connsiteY2641" fmla="*/ 2452762 h 4186027"/>
              <a:gd name="connsiteX2642" fmla="*/ 1629408 w 6553985"/>
              <a:gd name="connsiteY2642" fmla="*/ 2456606 h 4186027"/>
              <a:gd name="connsiteX2643" fmla="*/ 1629408 w 6553985"/>
              <a:gd name="connsiteY2643" fmla="*/ 2475822 h 4186027"/>
              <a:gd name="connsiteX2644" fmla="*/ 1660179 w 6553985"/>
              <a:gd name="connsiteY2644" fmla="*/ 2489914 h 4186027"/>
              <a:gd name="connsiteX2645" fmla="*/ 1658897 w 6553985"/>
              <a:gd name="connsiteY2645" fmla="*/ 2515536 h 4186027"/>
              <a:gd name="connsiteX2646" fmla="*/ 1669154 w 6553985"/>
              <a:gd name="connsiteY2646" fmla="*/ 2545001 h 4186027"/>
              <a:gd name="connsiteX2647" fmla="*/ 1673001 w 6553985"/>
              <a:gd name="connsiteY2647" fmla="*/ 2562937 h 4186027"/>
              <a:gd name="connsiteX2648" fmla="*/ 1658897 w 6553985"/>
              <a:gd name="connsiteY2648" fmla="*/ 2578310 h 4186027"/>
              <a:gd name="connsiteX2649" fmla="*/ 1652486 w 6553985"/>
              <a:gd name="connsiteY2649" fmla="*/ 2570623 h 4186027"/>
              <a:gd name="connsiteX2650" fmla="*/ 1639665 w 6553985"/>
              <a:gd name="connsiteY2650" fmla="*/ 2570623 h 4186027"/>
              <a:gd name="connsiteX2651" fmla="*/ 1625561 w 6553985"/>
              <a:gd name="connsiteY2651" fmla="*/ 2575748 h 4186027"/>
              <a:gd name="connsiteX2652" fmla="*/ 1619151 w 6553985"/>
              <a:gd name="connsiteY2652" fmla="*/ 2557812 h 4186027"/>
              <a:gd name="connsiteX2653" fmla="*/ 1575558 w 6553985"/>
              <a:gd name="connsiteY2653" fmla="*/ 2525785 h 4186027"/>
              <a:gd name="connsiteX2654" fmla="*/ 1558889 w 6553985"/>
              <a:gd name="connsiteY2654" fmla="*/ 2491195 h 4186027"/>
              <a:gd name="connsiteX2655" fmla="*/ 1543504 w 6553985"/>
              <a:gd name="connsiteY2655" fmla="*/ 2473260 h 4186027"/>
              <a:gd name="connsiteX2656" fmla="*/ 1537093 w 6553985"/>
              <a:gd name="connsiteY2656" fmla="*/ 2432265 h 4186027"/>
              <a:gd name="connsiteX2657" fmla="*/ 1516579 w 6553985"/>
              <a:gd name="connsiteY2657" fmla="*/ 2410486 h 4186027"/>
              <a:gd name="connsiteX2658" fmla="*/ 1494782 w 6553985"/>
              <a:gd name="connsiteY2658" fmla="*/ 2393832 h 4186027"/>
              <a:gd name="connsiteX2659" fmla="*/ 1508886 w 6553985"/>
              <a:gd name="connsiteY2659" fmla="*/ 2373334 h 4186027"/>
              <a:gd name="connsiteX2660" fmla="*/ 1498628 w 6553985"/>
              <a:gd name="connsiteY2660" fmla="*/ 2361804 h 4186027"/>
              <a:gd name="connsiteX2661" fmla="*/ 1484525 w 6553985"/>
              <a:gd name="connsiteY2661" fmla="*/ 2364367 h 4186027"/>
              <a:gd name="connsiteX2662" fmla="*/ 1479396 w 6553985"/>
              <a:gd name="connsiteY2662" fmla="*/ 2356680 h 4186027"/>
              <a:gd name="connsiteX2663" fmla="*/ 1479396 w 6553985"/>
              <a:gd name="connsiteY2663" fmla="*/ 2341307 h 4186027"/>
              <a:gd name="connsiteX2664" fmla="*/ 1424264 w 6553985"/>
              <a:gd name="connsiteY2664" fmla="*/ 2281095 h 4186027"/>
              <a:gd name="connsiteX2665" fmla="*/ 949247 w 6553985"/>
              <a:gd name="connsiteY2665" fmla="*/ 2262439 h 4186027"/>
              <a:gd name="connsiteX2666" fmla="*/ 953255 w 6553985"/>
              <a:gd name="connsiteY2666" fmla="*/ 2266442 h 4186027"/>
              <a:gd name="connsiteX2667" fmla="*/ 949247 w 6553985"/>
              <a:gd name="connsiteY2667" fmla="*/ 2270446 h 4186027"/>
              <a:gd name="connsiteX2668" fmla="*/ 945241 w 6553985"/>
              <a:gd name="connsiteY2668" fmla="*/ 2266442 h 4186027"/>
              <a:gd name="connsiteX2669" fmla="*/ 949247 w 6553985"/>
              <a:gd name="connsiteY2669" fmla="*/ 2262439 h 4186027"/>
              <a:gd name="connsiteX2670" fmla="*/ 2292306 w 6553985"/>
              <a:gd name="connsiteY2670" fmla="*/ 2261049 h 4186027"/>
              <a:gd name="connsiteX2671" fmla="*/ 2296313 w 6553985"/>
              <a:gd name="connsiteY2671" fmla="*/ 2265053 h 4186027"/>
              <a:gd name="connsiteX2672" fmla="*/ 2292306 w 6553985"/>
              <a:gd name="connsiteY2672" fmla="*/ 2269056 h 4186027"/>
              <a:gd name="connsiteX2673" fmla="*/ 2288299 w 6553985"/>
              <a:gd name="connsiteY2673" fmla="*/ 2265053 h 4186027"/>
              <a:gd name="connsiteX2674" fmla="*/ 2292306 w 6553985"/>
              <a:gd name="connsiteY2674" fmla="*/ 2261049 h 4186027"/>
              <a:gd name="connsiteX2675" fmla="*/ 2945359 w 6553985"/>
              <a:gd name="connsiteY2675" fmla="*/ 2247426 h 4186027"/>
              <a:gd name="connsiteX2676" fmla="*/ 2949365 w 6553985"/>
              <a:gd name="connsiteY2676" fmla="*/ 2251430 h 4186027"/>
              <a:gd name="connsiteX2677" fmla="*/ 2945359 w 6553985"/>
              <a:gd name="connsiteY2677" fmla="*/ 2255433 h 4186027"/>
              <a:gd name="connsiteX2678" fmla="*/ 2941352 w 6553985"/>
              <a:gd name="connsiteY2678" fmla="*/ 2251430 h 4186027"/>
              <a:gd name="connsiteX2679" fmla="*/ 2945359 w 6553985"/>
              <a:gd name="connsiteY2679" fmla="*/ 2247426 h 4186027"/>
              <a:gd name="connsiteX2680" fmla="*/ 2775926 w 6553985"/>
              <a:gd name="connsiteY2680" fmla="*/ 2245341 h 4186027"/>
              <a:gd name="connsiteX2681" fmla="*/ 2779933 w 6553985"/>
              <a:gd name="connsiteY2681" fmla="*/ 2249345 h 4186027"/>
              <a:gd name="connsiteX2682" fmla="*/ 2775926 w 6553985"/>
              <a:gd name="connsiteY2682" fmla="*/ 2253348 h 4186027"/>
              <a:gd name="connsiteX2683" fmla="*/ 2771920 w 6553985"/>
              <a:gd name="connsiteY2683" fmla="*/ 2249345 h 4186027"/>
              <a:gd name="connsiteX2684" fmla="*/ 2775926 w 6553985"/>
              <a:gd name="connsiteY2684" fmla="*/ 2245341 h 4186027"/>
              <a:gd name="connsiteX2685" fmla="*/ 1818066 w 6553985"/>
              <a:gd name="connsiteY2685" fmla="*/ 2243673 h 4186027"/>
              <a:gd name="connsiteX2686" fmla="*/ 1822072 w 6553985"/>
              <a:gd name="connsiteY2686" fmla="*/ 2247676 h 4186027"/>
              <a:gd name="connsiteX2687" fmla="*/ 1818066 w 6553985"/>
              <a:gd name="connsiteY2687" fmla="*/ 2251680 h 4186027"/>
              <a:gd name="connsiteX2688" fmla="*/ 1814059 w 6553985"/>
              <a:gd name="connsiteY2688" fmla="*/ 2247676 h 4186027"/>
              <a:gd name="connsiteX2689" fmla="*/ 1818066 w 6553985"/>
              <a:gd name="connsiteY2689" fmla="*/ 2243673 h 4186027"/>
              <a:gd name="connsiteX2690" fmla="*/ 2889849 w 6553985"/>
              <a:gd name="connsiteY2690" fmla="*/ 2240754 h 4186027"/>
              <a:gd name="connsiteX2691" fmla="*/ 2893855 w 6553985"/>
              <a:gd name="connsiteY2691" fmla="*/ 2244758 h 4186027"/>
              <a:gd name="connsiteX2692" fmla="*/ 2889849 w 6553985"/>
              <a:gd name="connsiteY2692" fmla="*/ 2248761 h 4186027"/>
              <a:gd name="connsiteX2693" fmla="*/ 2885842 w 6553985"/>
              <a:gd name="connsiteY2693" fmla="*/ 2244758 h 4186027"/>
              <a:gd name="connsiteX2694" fmla="*/ 2889849 w 6553985"/>
              <a:gd name="connsiteY2694" fmla="*/ 2240754 h 4186027"/>
              <a:gd name="connsiteX2695" fmla="*/ 1931994 w 6553985"/>
              <a:gd name="connsiteY2695" fmla="*/ 2238819 h 4186027"/>
              <a:gd name="connsiteX2696" fmla="*/ 1956355 w 6553985"/>
              <a:gd name="connsiteY2696" fmla="*/ 2273408 h 4186027"/>
              <a:gd name="connsiteX2697" fmla="*/ 1971740 w 6553985"/>
              <a:gd name="connsiteY2697" fmla="*/ 2270846 h 4186027"/>
              <a:gd name="connsiteX2698" fmla="*/ 1988409 w 6553985"/>
              <a:gd name="connsiteY2698" fmla="*/ 2288782 h 4186027"/>
              <a:gd name="connsiteX2699" fmla="*/ 1971740 w 6553985"/>
              <a:gd name="connsiteY2699" fmla="*/ 2287501 h 4186027"/>
              <a:gd name="connsiteX2700" fmla="*/ 1955073 w 6553985"/>
              <a:gd name="connsiteY2700" fmla="*/ 2284938 h 4186027"/>
              <a:gd name="connsiteX2701" fmla="*/ 1969176 w 6553985"/>
              <a:gd name="connsiteY2701" fmla="*/ 2301593 h 4186027"/>
              <a:gd name="connsiteX2702" fmla="*/ 1934558 w 6553985"/>
              <a:gd name="connsiteY2702" fmla="*/ 2327215 h 4186027"/>
              <a:gd name="connsiteX2703" fmla="*/ 1944815 w 6553985"/>
              <a:gd name="connsiteY2703" fmla="*/ 2361804 h 4186027"/>
              <a:gd name="connsiteX2704" fmla="*/ 1933276 w 6553985"/>
              <a:gd name="connsiteY2704" fmla="*/ 2365648 h 4186027"/>
              <a:gd name="connsiteX2705" fmla="*/ 1951226 w 6553985"/>
              <a:gd name="connsiteY2705" fmla="*/ 2373334 h 4186027"/>
              <a:gd name="connsiteX2706" fmla="*/ 1975587 w 6553985"/>
              <a:gd name="connsiteY2706" fmla="*/ 2397675 h 4186027"/>
              <a:gd name="connsiteX2707" fmla="*/ 1955073 w 6553985"/>
              <a:gd name="connsiteY2707" fmla="*/ 2389989 h 4186027"/>
              <a:gd name="connsiteX2708" fmla="*/ 1933276 w 6553985"/>
              <a:gd name="connsiteY2708" fmla="*/ 2413048 h 4186027"/>
              <a:gd name="connsiteX2709" fmla="*/ 1931994 w 6553985"/>
              <a:gd name="connsiteY2709" fmla="*/ 2436108 h 4186027"/>
              <a:gd name="connsiteX2710" fmla="*/ 1914044 w 6553985"/>
              <a:gd name="connsiteY2710" fmla="*/ 2463011 h 4186027"/>
              <a:gd name="connsiteX2711" fmla="*/ 1915326 w 6553985"/>
              <a:gd name="connsiteY2711" fmla="*/ 2500163 h 4186027"/>
              <a:gd name="connsiteX2712" fmla="*/ 1879426 w 6553985"/>
              <a:gd name="connsiteY2712" fmla="*/ 2529628 h 4186027"/>
              <a:gd name="connsiteX2713" fmla="*/ 1857629 w 6553985"/>
              <a:gd name="connsiteY2713" fmla="*/ 2511693 h 4186027"/>
              <a:gd name="connsiteX2714" fmla="*/ 1837115 w 6553985"/>
              <a:gd name="connsiteY2714" fmla="*/ 2511693 h 4186027"/>
              <a:gd name="connsiteX2715" fmla="*/ 1833269 w 6553985"/>
              <a:gd name="connsiteY2715" fmla="*/ 2497601 h 4186027"/>
              <a:gd name="connsiteX2716" fmla="*/ 1810190 w 6553985"/>
              <a:gd name="connsiteY2716" fmla="*/ 2512974 h 4186027"/>
              <a:gd name="connsiteX2717" fmla="*/ 1799933 w 6553985"/>
              <a:gd name="connsiteY2717" fmla="*/ 2495038 h 4186027"/>
              <a:gd name="connsiteX2718" fmla="*/ 1774290 w 6553985"/>
              <a:gd name="connsiteY2718" fmla="*/ 2501444 h 4186027"/>
              <a:gd name="connsiteX2719" fmla="*/ 1762751 w 6553985"/>
              <a:gd name="connsiteY2719" fmla="*/ 2492476 h 4186027"/>
              <a:gd name="connsiteX2720" fmla="*/ 1762751 w 6553985"/>
              <a:gd name="connsiteY2720" fmla="*/ 2459168 h 4186027"/>
              <a:gd name="connsiteX2721" fmla="*/ 1734544 w 6553985"/>
              <a:gd name="connsiteY2721" fmla="*/ 2414329 h 4186027"/>
              <a:gd name="connsiteX2722" fmla="*/ 1731979 w 6553985"/>
              <a:gd name="connsiteY2722" fmla="*/ 2393832 h 4186027"/>
              <a:gd name="connsiteX2723" fmla="*/ 1753776 w 6553985"/>
              <a:gd name="connsiteY2723" fmla="*/ 2377178 h 4186027"/>
              <a:gd name="connsiteX2724" fmla="*/ 1770444 w 6553985"/>
              <a:gd name="connsiteY2724" fmla="*/ 2373334 h 4186027"/>
              <a:gd name="connsiteX2725" fmla="*/ 1797368 w 6553985"/>
              <a:gd name="connsiteY2725" fmla="*/ 2352837 h 4186027"/>
              <a:gd name="connsiteX2726" fmla="*/ 1819165 w 6553985"/>
              <a:gd name="connsiteY2726" fmla="*/ 2347712 h 4186027"/>
              <a:gd name="connsiteX2727" fmla="*/ 1837115 w 6553985"/>
              <a:gd name="connsiteY2727" fmla="*/ 2334902 h 4186027"/>
              <a:gd name="connsiteX2728" fmla="*/ 1842243 w 6553985"/>
              <a:gd name="connsiteY2728" fmla="*/ 2318247 h 4186027"/>
              <a:gd name="connsiteX2729" fmla="*/ 1867886 w 6553985"/>
              <a:gd name="connsiteY2729" fmla="*/ 2291344 h 4186027"/>
              <a:gd name="connsiteX2730" fmla="*/ 1890965 w 6553985"/>
              <a:gd name="connsiteY2730" fmla="*/ 2283658 h 4186027"/>
              <a:gd name="connsiteX2731" fmla="*/ 1903787 w 6553985"/>
              <a:gd name="connsiteY2731" fmla="*/ 2260598 h 4186027"/>
              <a:gd name="connsiteX2732" fmla="*/ 949248 w 6553985"/>
              <a:gd name="connsiteY2732" fmla="*/ 2234081 h 4186027"/>
              <a:gd name="connsiteX2733" fmla="*/ 953255 w 6553985"/>
              <a:gd name="connsiteY2733" fmla="*/ 2238085 h 4186027"/>
              <a:gd name="connsiteX2734" fmla="*/ 949248 w 6553985"/>
              <a:gd name="connsiteY2734" fmla="*/ 2242088 h 4186027"/>
              <a:gd name="connsiteX2735" fmla="*/ 945241 w 6553985"/>
              <a:gd name="connsiteY2735" fmla="*/ 2238085 h 4186027"/>
              <a:gd name="connsiteX2736" fmla="*/ 949248 w 6553985"/>
              <a:gd name="connsiteY2736" fmla="*/ 2234081 h 4186027"/>
              <a:gd name="connsiteX2737" fmla="*/ 3149868 w 6553985"/>
              <a:gd name="connsiteY2737" fmla="*/ 2232831 h 4186027"/>
              <a:gd name="connsiteX2738" fmla="*/ 3153874 w 6553985"/>
              <a:gd name="connsiteY2738" fmla="*/ 2236834 h 4186027"/>
              <a:gd name="connsiteX2739" fmla="*/ 3149868 w 6553985"/>
              <a:gd name="connsiteY2739" fmla="*/ 2240837 h 4186027"/>
              <a:gd name="connsiteX2740" fmla="*/ 3145861 w 6553985"/>
              <a:gd name="connsiteY2740" fmla="*/ 2236834 h 4186027"/>
              <a:gd name="connsiteX2741" fmla="*/ 3149868 w 6553985"/>
              <a:gd name="connsiteY2741" fmla="*/ 2232831 h 4186027"/>
              <a:gd name="connsiteX2742" fmla="*/ 3206630 w 6553985"/>
              <a:gd name="connsiteY2742" fmla="*/ 2231162 h 4186027"/>
              <a:gd name="connsiteX2743" fmla="*/ 3210636 w 6553985"/>
              <a:gd name="connsiteY2743" fmla="*/ 2235166 h 4186027"/>
              <a:gd name="connsiteX2744" fmla="*/ 3206630 w 6553985"/>
              <a:gd name="connsiteY2744" fmla="*/ 2239169 h 4186027"/>
              <a:gd name="connsiteX2745" fmla="*/ 3202623 w 6553985"/>
              <a:gd name="connsiteY2745" fmla="*/ 2235166 h 4186027"/>
              <a:gd name="connsiteX2746" fmla="*/ 3206630 w 6553985"/>
              <a:gd name="connsiteY2746" fmla="*/ 2231162 h 4186027"/>
              <a:gd name="connsiteX2747" fmla="*/ 2834339 w 6553985"/>
              <a:gd name="connsiteY2747" fmla="*/ 2230745 h 4186027"/>
              <a:gd name="connsiteX2748" fmla="*/ 2838345 w 6553985"/>
              <a:gd name="connsiteY2748" fmla="*/ 2234749 h 4186027"/>
              <a:gd name="connsiteX2749" fmla="*/ 2834339 w 6553985"/>
              <a:gd name="connsiteY2749" fmla="*/ 2238752 h 4186027"/>
              <a:gd name="connsiteX2750" fmla="*/ 2830332 w 6553985"/>
              <a:gd name="connsiteY2750" fmla="*/ 2234749 h 4186027"/>
              <a:gd name="connsiteX2751" fmla="*/ 2834339 w 6553985"/>
              <a:gd name="connsiteY2751" fmla="*/ 2230745 h 4186027"/>
              <a:gd name="connsiteX2752" fmla="*/ 1870654 w 6553985"/>
              <a:gd name="connsiteY2752" fmla="*/ 2221154 h 4186027"/>
              <a:gd name="connsiteX2753" fmla="*/ 1874661 w 6553985"/>
              <a:gd name="connsiteY2753" fmla="*/ 2225157 h 4186027"/>
              <a:gd name="connsiteX2754" fmla="*/ 1870654 w 6553985"/>
              <a:gd name="connsiteY2754" fmla="*/ 2229160 h 4186027"/>
              <a:gd name="connsiteX2755" fmla="*/ 1866647 w 6553985"/>
              <a:gd name="connsiteY2755" fmla="*/ 2225157 h 4186027"/>
              <a:gd name="connsiteX2756" fmla="*/ 1870654 w 6553985"/>
              <a:gd name="connsiteY2756" fmla="*/ 2221154 h 4186027"/>
              <a:gd name="connsiteX2757" fmla="*/ 3143190 w 6553985"/>
              <a:gd name="connsiteY2757" fmla="*/ 2217401 h 4186027"/>
              <a:gd name="connsiteX2758" fmla="*/ 3147196 w 6553985"/>
              <a:gd name="connsiteY2758" fmla="*/ 2221404 h 4186027"/>
              <a:gd name="connsiteX2759" fmla="*/ 3143190 w 6553985"/>
              <a:gd name="connsiteY2759" fmla="*/ 2225408 h 4186027"/>
              <a:gd name="connsiteX2760" fmla="*/ 3139183 w 6553985"/>
              <a:gd name="connsiteY2760" fmla="*/ 2221404 h 4186027"/>
              <a:gd name="connsiteX2761" fmla="*/ 3143190 w 6553985"/>
              <a:gd name="connsiteY2761" fmla="*/ 2217401 h 4186027"/>
              <a:gd name="connsiteX2762" fmla="*/ 1747114 w 6553985"/>
              <a:gd name="connsiteY2762" fmla="*/ 2210728 h 4186027"/>
              <a:gd name="connsiteX2763" fmla="*/ 1751121 w 6553985"/>
              <a:gd name="connsiteY2763" fmla="*/ 2214731 h 4186027"/>
              <a:gd name="connsiteX2764" fmla="*/ 1747114 w 6553985"/>
              <a:gd name="connsiteY2764" fmla="*/ 2218735 h 4186027"/>
              <a:gd name="connsiteX2765" fmla="*/ 1743108 w 6553985"/>
              <a:gd name="connsiteY2765" fmla="*/ 2214731 h 4186027"/>
              <a:gd name="connsiteX2766" fmla="*/ 1747114 w 6553985"/>
              <a:gd name="connsiteY2766" fmla="*/ 2210728 h 4186027"/>
              <a:gd name="connsiteX2767" fmla="*/ 1751288 w 6553985"/>
              <a:gd name="connsiteY2767" fmla="*/ 2198634 h 4186027"/>
              <a:gd name="connsiteX2768" fmla="*/ 1755295 w 6553985"/>
              <a:gd name="connsiteY2768" fmla="*/ 2202638 h 4186027"/>
              <a:gd name="connsiteX2769" fmla="*/ 1751288 w 6553985"/>
              <a:gd name="connsiteY2769" fmla="*/ 2206641 h 4186027"/>
              <a:gd name="connsiteX2770" fmla="*/ 1747281 w 6553985"/>
              <a:gd name="connsiteY2770" fmla="*/ 2202638 h 4186027"/>
              <a:gd name="connsiteX2771" fmla="*/ 1751288 w 6553985"/>
              <a:gd name="connsiteY2771" fmla="*/ 2198634 h 4186027"/>
              <a:gd name="connsiteX2772" fmla="*/ 922954 w 6553985"/>
              <a:gd name="connsiteY2772" fmla="*/ 2195715 h 4186027"/>
              <a:gd name="connsiteX2773" fmla="*/ 926960 w 6553985"/>
              <a:gd name="connsiteY2773" fmla="*/ 2199719 h 4186027"/>
              <a:gd name="connsiteX2774" fmla="*/ 922954 w 6553985"/>
              <a:gd name="connsiteY2774" fmla="*/ 2203722 h 4186027"/>
              <a:gd name="connsiteX2775" fmla="*/ 918947 w 6553985"/>
              <a:gd name="connsiteY2775" fmla="*/ 2199719 h 4186027"/>
              <a:gd name="connsiteX2776" fmla="*/ 922954 w 6553985"/>
              <a:gd name="connsiteY2776" fmla="*/ 2195715 h 4186027"/>
              <a:gd name="connsiteX2777" fmla="*/ 1906131 w 6553985"/>
              <a:gd name="connsiteY2777" fmla="*/ 2194881 h 4186027"/>
              <a:gd name="connsiteX2778" fmla="*/ 1910137 w 6553985"/>
              <a:gd name="connsiteY2778" fmla="*/ 2198885 h 4186027"/>
              <a:gd name="connsiteX2779" fmla="*/ 1906131 w 6553985"/>
              <a:gd name="connsiteY2779" fmla="*/ 2202888 h 4186027"/>
              <a:gd name="connsiteX2780" fmla="*/ 1902124 w 6553985"/>
              <a:gd name="connsiteY2780" fmla="*/ 2198885 h 4186027"/>
              <a:gd name="connsiteX2781" fmla="*/ 1906131 w 6553985"/>
              <a:gd name="connsiteY2781" fmla="*/ 2194881 h 4186027"/>
              <a:gd name="connsiteX2782" fmla="*/ 3116896 w 6553985"/>
              <a:gd name="connsiteY2782" fmla="*/ 2192796 h 4186027"/>
              <a:gd name="connsiteX2783" fmla="*/ 3120902 w 6553985"/>
              <a:gd name="connsiteY2783" fmla="*/ 2196800 h 4186027"/>
              <a:gd name="connsiteX2784" fmla="*/ 3116896 w 6553985"/>
              <a:gd name="connsiteY2784" fmla="*/ 2200803 h 4186027"/>
              <a:gd name="connsiteX2785" fmla="*/ 3112889 w 6553985"/>
              <a:gd name="connsiteY2785" fmla="*/ 2196800 h 4186027"/>
              <a:gd name="connsiteX2786" fmla="*/ 3116896 w 6553985"/>
              <a:gd name="connsiteY2786" fmla="*/ 2192796 h 4186027"/>
              <a:gd name="connsiteX2787" fmla="*/ 3210385 w 6553985"/>
              <a:gd name="connsiteY2787" fmla="*/ 2191545 h 4186027"/>
              <a:gd name="connsiteX2788" fmla="*/ 3214392 w 6553985"/>
              <a:gd name="connsiteY2788" fmla="*/ 2195549 h 4186027"/>
              <a:gd name="connsiteX2789" fmla="*/ 3210385 w 6553985"/>
              <a:gd name="connsiteY2789" fmla="*/ 2199552 h 4186027"/>
              <a:gd name="connsiteX2790" fmla="*/ 3206379 w 6553985"/>
              <a:gd name="connsiteY2790" fmla="*/ 2195549 h 4186027"/>
              <a:gd name="connsiteX2791" fmla="*/ 3210385 w 6553985"/>
              <a:gd name="connsiteY2791" fmla="*/ 2191545 h 4186027"/>
              <a:gd name="connsiteX2792" fmla="*/ 3077245 w 6553985"/>
              <a:gd name="connsiteY2792" fmla="*/ 2183622 h 4186027"/>
              <a:gd name="connsiteX2793" fmla="*/ 3081252 w 6553985"/>
              <a:gd name="connsiteY2793" fmla="*/ 2187625 h 4186027"/>
              <a:gd name="connsiteX2794" fmla="*/ 3077245 w 6553985"/>
              <a:gd name="connsiteY2794" fmla="*/ 2191629 h 4186027"/>
              <a:gd name="connsiteX2795" fmla="*/ 3073239 w 6553985"/>
              <a:gd name="connsiteY2795" fmla="*/ 2187625 h 4186027"/>
              <a:gd name="connsiteX2796" fmla="*/ 3077245 w 6553985"/>
              <a:gd name="connsiteY2796" fmla="*/ 2183622 h 4186027"/>
              <a:gd name="connsiteX2797" fmla="*/ 1395413 w 6553985"/>
              <a:gd name="connsiteY2797" fmla="*/ 2180285 h 4186027"/>
              <a:gd name="connsiteX2798" fmla="*/ 1399419 w 6553985"/>
              <a:gd name="connsiteY2798" fmla="*/ 2184289 h 4186027"/>
              <a:gd name="connsiteX2799" fmla="*/ 1395413 w 6553985"/>
              <a:gd name="connsiteY2799" fmla="*/ 2188292 h 4186027"/>
              <a:gd name="connsiteX2800" fmla="*/ 1391406 w 6553985"/>
              <a:gd name="connsiteY2800" fmla="*/ 2184289 h 4186027"/>
              <a:gd name="connsiteX2801" fmla="*/ 1395413 w 6553985"/>
              <a:gd name="connsiteY2801" fmla="*/ 2180285 h 4186027"/>
              <a:gd name="connsiteX2802" fmla="*/ 2134572 w 6553985"/>
              <a:gd name="connsiteY2802" fmla="*/ 2169639 h 4186027"/>
              <a:gd name="connsiteX2803" fmla="*/ 2148706 w 6553985"/>
              <a:gd name="connsiteY2803" fmla="*/ 2179025 h 4186027"/>
              <a:gd name="connsiteX2804" fmla="*/ 2148676 w 6553985"/>
              <a:gd name="connsiteY2804" fmla="*/ 2195261 h 4186027"/>
              <a:gd name="connsiteX2805" fmla="*/ 2152522 w 6553985"/>
              <a:gd name="connsiteY2805" fmla="*/ 2197824 h 4186027"/>
              <a:gd name="connsiteX2806" fmla="*/ 2156369 w 6553985"/>
              <a:gd name="connsiteY2806" fmla="*/ 2222164 h 4186027"/>
              <a:gd name="connsiteX2807" fmla="*/ 2155564 w 6553985"/>
              <a:gd name="connsiteY2807" fmla="*/ 2241858 h 4186027"/>
              <a:gd name="connsiteX2808" fmla="*/ 2126879 w 6553985"/>
              <a:gd name="connsiteY2808" fmla="*/ 2236257 h 4186027"/>
              <a:gd name="connsiteX2809" fmla="*/ 2126879 w 6553985"/>
              <a:gd name="connsiteY2809" fmla="*/ 2247786 h 4186027"/>
              <a:gd name="connsiteX2810" fmla="*/ 2135468 w 6553985"/>
              <a:gd name="connsiteY2810" fmla="*/ 2257588 h 4186027"/>
              <a:gd name="connsiteX2811" fmla="*/ 2132843 w 6553985"/>
              <a:gd name="connsiteY2811" fmla="*/ 2277372 h 4186027"/>
              <a:gd name="connsiteX2812" fmla="*/ 2095244 w 6553985"/>
              <a:gd name="connsiteY2812" fmla="*/ 2256457 h 4186027"/>
              <a:gd name="connsiteX2813" fmla="*/ 2097390 w 6553985"/>
              <a:gd name="connsiteY2813" fmla="*/ 2223446 h 4186027"/>
              <a:gd name="connsiteX2814" fmla="*/ 2085851 w 6553985"/>
              <a:gd name="connsiteY2814" fmla="*/ 2215759 h 4186027"/>
              <a:gd name="connsiteX2815" fmla="*/ 2064054 w 6553985"/>
              <a:gd name="connsiteY2815" fmla="*/ 2223446 h 4186027"/>
              <a:gd name="connsiteX2816" fmla="*/ 2039694 w 6553985"/>
              <a:gd name="connsiteY2816" fmla="*/ 2240100 h 4186027"/>
              <a:gd name="connsiteX2817" fmla="*/ 2040976 w 6553985"/>
              <a:gd name="connsiteY2817" fmla="*/ 2229851 h 4186027"/>
              <a:gd name="connsiteX2818" fmla="*/ 2071747 w 6553985"/>
              <a:gd name="connsiteY2818" fmla="*/ 2197824 h 4186027"/>
              <a:gd name="connsiteX2819" fmla="*/ 2092262 w 6553985"/>
              <a:gd name="connsiteY2819" fmla="*/ 2195261 h 4186027"/>
              <a:gd name="connsiteX2820" fmla="*/ 2094826 w 6553985"/>
              <a:gd name="connsiteY2820" fmla="*/ 2213197 h 4186027"/>
              <a:gd name="connsiteX2821" fmla="*/ 2106813 w 6553985"/>
              <a:gd name="connsiteY2821" fmla="*/ 2194427 h 4186027"/>
              <a:gd name="connsiteX2822" fmla="*/ 2116622 w 6553985"/>
              <a:gd name="connsiteY2822" fmla="*/ 2185013 h 4186027"/>
              <a:gd name="connsiteX2823" fmla="*/ 2138031 w 6553985"/>
              <a:gd name="connsiteY2823" fmla="*/ 2185103 h 4186027"/>
              <a:gd name="connsiteX2824" fmla="*/ 2134572 w 6553985"/>
              <a:gd name="connsiteY2824" fmla="*/ 2169639 h 4186027"/>
              <a:gd name="connsiteX2825" fmla="*/ 948414 w 6553985"/>
              <a:gd name="connsiteY2825" fmla="*/ 2168191 h 4186027"/>
              <a:gd name="connsiteX2826" fmla="*/ 952420 w 6553985"/>
              <a:gd name="connsiteY2826" fmla="*/ 2172195 h 4186027"/>
              <a:gd name="connsiteX2827" fmla="*/ 948414 w 6553985"/>
              <a:gd name="connsiteY2827" fmla="*/ 2176198 h 4186027"/>
              <a:gd name="connsiteX2828" fmla="*/ 944407 w 6553985"/>
              <a:gd name="connsiteY2828" fmla="*/ 2172195 h 4186027"/>
              <a:gd name="connsiteX2829" fmla="*/ 948414 w 6553985"/>
              <a:gd name="connsiteY2829" fmla="*/ 2168191 h 4186027"/>
              <a:gd name="connsiteX2830" fmla="*/ 2964140 w 6553985"/>
              <a:gd name="connsiteY2830" fmla="*/ 2165273 h 4186027"/>
              <a:gd name="connsiteX2831" fmla="*/ 2968147 w 6553985"/>
              <a:gd name="connsiteY2831" fmla="*/ 2169276 h 4186027"/>
              <a:gd name="connsiteX2832" fmla="*/ 2964140 w 6553985"/>
              <a:gd name="connsiteY2832" fmla="*/ 2173280 h 4186027"/>
              <a:gd name="connsiteX2833" fmla="*/ 2960133 w 6553985"/>
              <a:gd name="connsiteY2833" fmla="*/ 2169276 h 4186027"/>
              <a:gd name="connsiteX2834" fmla="*/ 2964140 w 6553985"/>
              <a:gd name="connsiteY2834" fmla="*/ 2165273 h 4186027"/>
              <a:gd name="connsiteX2835" fmla="*/ 1883593 w 6553985"/>
              <a:gd name="connsiteY2835" fmla="*/ 2161936 h 4186027"/>
              <a:gd name="connsiteX2836" fmla="*/ 1887599 w 6553985"/>
              <a:gd name="connsiteY2836" fmla="*/ 2165940 h 4186027"/>
              <a:gd name="connsiteX2837" fmla="*/ 1883593 w 6553985"/>
              <a:gd name="connsiteY2837" fmla="*/ 2169943 h 4186027"/>
              <a:gd name="connsiteX2838" fmla="*/ 1879586 w 6553985"/>
              <a:gd name="connsiteY2838" fmla="*/ 2165940 h 4186027"/>
              <a:gd name="connsiteX2839" fmla="*/ 1883593 w 6553985"/>
              <a:gd name="connsiteY2839" fmla="*/ 2161936 h 4186027"/>
              <a:gd name="connsiteX2840" fmla="*/ 1096035 w 6553985"/>
              <a:gd name="connsiteY2840" fmla="*/ 2150423 h 4186027"/>
              <a:gd name="connsiteX2841" fmla="*/ 1110139 w 6553985"/>
              <a:gd name="connsiteY2841" fmla="*/ 2163234 h 4186027"/>
              <a:gd name="connsiteX2842" fmla="*/ 1112703 w 6553985"/>
              <a:gd name="connsiteY2842" fmla="*/ 2177326 h 4186027"/>
              <a:gd name="connsiteX2843" fmla="*/ 1120395 w 6553985"/>
              <a:gd name="connsiteY2843" fmla="*/ 2185013 h 4186027"/>
              <a:gd name="connsiteX2844" fmla="*/ 1121677 w 6553985"/>
              <a:gd name="connsiteY2844" fmla="*/ 2231132 h 4186027"/>
              <a:gd name="connsiteX2845" fmla="*/ 1106292 w 6553985"/>
              <a:gd name="connsiteY2845" fmla="*/ 2241381 h 4186027"/>
              <a:gd name="connsiteX2846" fmla="*/ 1081931 w 6553985"/>
              <a:gd name="connsiteY2846" fmla="*/ 2241381 h 4186027"/>
              <a:gd name="connsiteX2847" fmla="*/ 1070392 w 6553985"/>
              <a:gd name="connsiteY2847" fmla="*/ 2220884 h 4186027"/>
              <a:gd name="connsiteX2848" fmla="*/ 1069110 w 6553985"/>
              <a:gd name="connsiteY2848" fmla="*/ 2186294 h 4186027"/>
              <a:gd name="connsiteX2849" fmla="*/ 1080649 w 6553985"/>
              <a:gd name="connsiteY2849" fmla="*/ 2178607 h 4186027"/>
              <a:gd name="connsiteX2850" fmla="*/ 1079367 w 6553985"/>
              <a:gd name="connsiteY2850" fmla="*/ 2159391 h 4186027"/>
              <a:gd name="connsiteX2851" fmla="*/ 1089624 w 6553985"/>
              <a:gd name="connsiteY2851" fmla="*/ 2159391 h 4186027"/>
              <a:gd name="connsiteX2852" fmla="*/ 3088515 w 6553985"/>
              <a:gd name="connsiteY2852" fmla="*/ 2149843 h 4186027"/>
              <a:gd name="connsiteX2853" fmla="*/ 3092521 w 6553985"/>
              <a:gd name="connsiteY2853" fmla="*/ 2153846 h 4186027"/>
              <a:gd name="connsiteX2854" fmla="*/ 3088515 w 6553985"/>
              <a:gd name="connsiteY2854" fmla="*/ 2157850 h 4186027"/>
              <a:gd name="connsiteX2855" fmla="*/ 3084508 w 6553985"/>
              <a:gd name="connsiteY2855" fmla="*/ 2153846 h 4186027"/>
              <a:gd name="connsiteX2856" fmla="*/ 3088515 w 6553985"/>
              <a:gd name="connsiteY2856" fmla="*/ 2149843 h 4186027"/>
              <a:gd name="connsiteX2857" fmla="*/ 2074618 w 6553985"/>
              <a:gd name="connsiteY2857" fmla="*/ 2146006 h 4186027"/>
              <a:gd name="connsiteX2858" fmla="*/ 2077957 w 6553985"/>
              <a:gd name="connsiteY2858" fmla="*/ 2146562 h 4186027"/>
              <a:gd name="connsiteX2859" fmla="*/ 2079070 w 6553985"/>
              <a:gd name="connsiteY2859" fmla="*/ 2149898 h 4186027"/>
              <a:gd name="connsiteX2860" fmla="*/ 2080183 w 6553985"/>
              <a:gd name="connsiteY2860" fmla="*/ 2151566 h 4186027"/>
              <a:gd name="connsiteX2861" fmla="*/ 2080740 w 6553985"/>
              <a:gd name="connsiteY2861" fmla="*/ 2153234 h 4186027"/>
              <a:gd name="connsiteX2862" fmla="*/ 2081296 w 6553985"/>
              <a:gd name="connsiteY2862" fmla="*/ 2171584 h 4186027"/>
              <a:gd name="connsiteX2863" fmla="*/ 2080740 w 6553985"/>
              <a:gd name="connsiteY2863" fmla="*/ 2176032 h 4186027"/>
              <a:gd name="connsiteX2864" fmla="*/ 2079070 w 6553985"/>
              <a:gd name="connsiteY2864" fmla="*/ 2177144 h 4186027"/>
              <a:gd name="connsiteX2865" fmla="*/ 2077957 w 6553985"/>
              <a:gd name="connsiteY2865" fmla="*/ 2178812 h 4186027"/>
              <a:gd name="connsiteX2866" fmla="*/ 2073505 w 6553985"/>
              <a:gd name="connsiteY2866" fmla="*/ 2176032 h 4186027"/>
              <a:gd name="connsiteX2867" fmla="*/ 2072948 w 6553985"/>
              <a:gd name="connsiteY2867" fmla="*/ 2174364 h 4186027"/>
              <a:gd name="connsiteX2868" fmla="*/ 2069610 w 6553985"/>
              <a:gd name="connsiteY2868" fmla="*/ 2169359 h 4186027"/>
              <a:gd name="connsiteX2869" fmla="*/ 2068496 w 6553985"/>
              <a:gd name="connsiteY2869" fmla="*/ 2167691 h 4186027"/>
              <a:gd name="connsiteX2870" fmla="*/ 2067941 w 6553985"/>
              <a:gd name="connsiteY2870" fmla="*/ 2166023 h 4186027"/>
              <a:gd name="connsiteX2871" fmla="*/ 2067941 w 6553985"/>
              <a:gd name="connsiteY2871" fmla="*/ 2155459 h 4186027"/>
              <a:gd name="connsiteX2872" fmla="*/ 2070166 w 6553985"/>
              <a:gd name="connsiteY2872" fmla="*/ 2152122 h 4186027"/>
              <a:gd name="connsiteX2873" fmla="*/ 2071279 w 6553985"/>
              <a:gd name="connsiteY2873" fmla="*/ 2150455 h 4186027"/>
              <a:gd name="connsiteX2874" fmla="*/ 2072948 w 6553985"/>
              <a:gd name="connsiteY2874" fmla="*/ 2147118 h 4186027"/>
              <a:gd name="connsiteX2875" fmla="*/ 2074618 w 6553985"/>
              <a:gd name="connsiteY2875" fmla="*/ 2146006 h 4186027"/>
              <a:gd name="connsiteX2876" fmla="*/ 1876081 w 6553985"/>
              <a:gd name="connsiteY2876" fmla="*/ 2139000 h 4186027"/>
              <a:gd name="connsiteX2877" fmla="*/ 1880087 w 6553985"/>
              <a:gd name="connsiteY2877" fmla="*/ 2143003 h 4186027"/>
              <a:gd name="connsiteX2878" fmla="*/ 1876081 w 6553985"/>
              <a:gd name="connsiteY2878" fmla="*/ 2147007 h 4186027"/>
              <a:gd name="connsiteX2879" fmla="*/ 1872074 w 6553985"/>
              <a:gd name="connsiteY2879" fmla="*/ 2143003 h 4186027"/>
              <a:gd name="connsiteX2880" fmla="*/ 1876081 w 6553985"/>
              <a:gd name="connsiteY2880" fmla="*/ 2139000 h 4186027"/>
              <a:gd name="connsiteX2881" fmla="*/ 4338106 w 6553985"/>
              <a:gd name="connsiteY2881" fmla="*/ 2133718 h 4186027"/>
              <a:gd name="connsiteX2882" fmla="*/ 4342113 w 6553985"/>
              <a:gd name="connsiteY2882" fmla="*/ 2137721 h 4186027"/>
              <a:gd name="connsiteX2883" fmla="*/ 4338106 w 6553985"/>
              <a:gd name="connsiteY2883" fmla="*/ 2141725 h 4186027"/>
              <a:gd name="connsiteX2884" fmla="*/ 4334099 w 6553985"/>
              <a:gd name="connsiteY2884" fmla="*/ 2137721 h 4186027"/>
              <a:gd name="connsiteX2885" fmla="*/ 4338106 w 6553985"/>
              <a:gd name="connsiteY2885" fmla="*/ 2133718 h 4186027"/>
              <a:gd name="connsiteX2886" fmla="*/ 2118580 w 6553985"/>
              <a:gd name="connsiteY2886" fmla="*/ 2131549 h 4186027"/>
              <a:gd name="connsiteX2887" fmla="*/ 2121363 w 6553985"/>
              <a:gd name="connsiteY2887" fmla="*/ 2132105 h 4186027"/>
              <a:gd name="connsiteX2888" fmla="*/ 2124701 w 6553985"/>
              <a:gd name="connsiteY2888" fmla="*/ 2134329 h 4186027"/>
              <a:gd name="connsiteX2889" fmla="*/ 2125814 w 6553985"/>
              <a:gd name="connsiteY2889" fmla="*/ 2135997 h 4186027"/>
              <a:gd name="connsiteX2890" fmla="*/ 2127484 w 6553985"/>
              <a:gd name="connsiteY2890" fmla="*/ 2137666 h 4186027"/>
              <a:gd name="connsiteX2891" fmla="*/ 2128040 w 6553985"/>
              <a:gd name="connsiteY2891" fmla="*/ 2139334 h 4186027"/>
              <a:gd name="connsiteX2892" fmla="*/ 2125814 w 6553985"/>
              <a:gd name="connsiteY2892" fmla="*/ 2150455 h 4186027"/>
              <a:gd name="connsiteX2893" fmla="*/ 2125258 w 6553985"/>
              <a:gd name="connsiteY2893" fmla="*/ 2151566 h 4186027"/>
              <a:gd name="connsiteX2894" fmla="*/ 2118580 w 6553985"/>
              <a:gd name="connsiteY2894" fmla="*/ 2146006 h 4186027"/>
              <a:gd name="connsiteX2895" fmla="*/ 2118024 w 6553985"/>
              <a:gd name="connsiteY2895" fmla="*/ 2144338 h 4186027"/>
              <a:gd name="connsiteX2896" fmla="*/ 2115797 w 6553985"/>
              <a:gd name="connsiteY2896" fmla="*/ 2141002 h 4186027"/>
              <a:gd name="connsiteX2897" fmla="*/ 2116354 w 6553985"/>
              <a:gd name="connsiteY2897" fmla="*/ 2134329 h 4186027"/>
              <a:gd name="connsiteX2898" fmla="*/ 2116910 w 6553985"/>
              <a:gd name="connsiteY2898" fmla="*/ 2132661 h 4186027"/>
              <a:gd name="connsiteX2899" fmla="*/ 2118580 w 6553985"/>
              <a:gd name="connsiteY2899" fmla="*/ 2131549 h 4186027"/>
              <a:gd name="connsiteX2900" fmla="*/ 1998665 w 6553985"/>
              <a:gd name="connsiteY2900" fmla="*/ 2129926 h 4186027"/>
              <a:gd name="connsiteX2901" fmla="*/ 1994819 w 6553985"/>
              <a:gd name="connsiteY2901" fmla="*/ 2147861 h 4186027"/>
              <a:gd name="connsiteX2902" fmla="*/ 1969176 w 6553985"/>
              <a:gd name="connsiteY2902" fmla="*/ 2174764 h 4186027"/>
              <a:gd name="connsiteX2903" fmla="*/ 1940969 w 6553985"/>
              <a:gd name="connsiteY2903" fmla="*/ 2191418 h 4186027"/>
              <a:gd name="connsiteX2904" fmla="*/ 1961483 w 6553985"/>
              <a:gd name="connsiteY2904" fmla="*/ 2164515 h 4186027"/>
              <a:gd name="connsiteX2905" fmla="*/ 1998665 w 6553985"/>
              <a:gd name="connsiteY2905" fmla="*/ 2129926 h 4186027"/>
              <a:gd name="connsiteX2906" fmla="*/ 3087680 w 6553985"/>
              <a:gd name="connsiteY2906" fmla="*/ 2127324 h 4186027"/>
              <a:gd name="connsiteX2907" fmla="*/ 3091687 w 6553985"/>
              <a:gd name="connsiteY2907" fmla="*/ 2131327 h 4186027"/>
              <a:gd name="connsiteX2908" fmla="*/ 3087680 w 6553985"/>
              <a:gd name="connsiteY2908" fmla="*/ 2135331 h 4186027"/>
              <a:gd name="connsiteX2909" fmla="*/ 3083674 w 6553985"/>
              <a:gd name="connsiteY2909" fmla="*/ 2131327 h 4186027"/>
              <a:gd name="connsiteX2910" fmla="*/ 3087680 w 6553985"/>
              <a:gd name="connsiteY2910" fmla="*/ 2127324 h 4186027"/>
              <a:gd name="connsiteX2911" fmla="*/ 2101219 w 6553985"/>
              <a:gd name="connsiteY2911" fmla="*/ 2126761 h 4186027"/>
              <a:gd name="connsiteX2912" fmla="*/ 2102442 w 6553985"/>
              <a:gd name="connsiteY2912" fmla="*/ 2127657 h 4186027"/>
              <a:gd name="connsiteX2913" fmla="*/ 2103555 w 6553985"/>
              <a:gd name="connsiteY2913" fmla="*/ 2130993 h 4186027"/>
              <a:gd name="connsiteX2914" fmla="*/ 2104112 w 6553985"/>
              <a:gd name="connsiteY2914" fmla="*/ 2132661 h 4186027"/>
              <a:gd name="connsiteX2915" fmla="*/ 2102998 w 6553985"/>
              <a:gd name="connsiteY2915" fmla="*/ 2144338 h 4186027"/>
              <a:gd name="connsiteX2916" fmla="*/ 2101886 w 6553985"/>
              <a:gd name="connsiteY2916" fmla="*/ 2146006 h 4186027"/>
              <a:gd name="connsiteX2917" fmla="*/ 2100216 w 6553985"/>
              <a:gd name="connsiteY2917" fmla="*/ 2149342 h 4186027"/>
              <a:gd name="connsiteX2918" fmla="*/ 2098546 w 6553985"/>
              <a:gd name="connsiteY2918" fmla="*/ 2150455 h 4186027"/>
              <a:gd name="connsiteX2919" fmla="*/ 2094651 w 6553985"/>
              <a:gd name="connsiteY2919" fmla="*/ 2151010 h 4186027"/>
              <a:gd name="connsiteX2920" fmla="*/ 2090756 w 6553985"/>
              <a:gd name="connsiteY2920" fmla="*/ 2148230 h 4186027"/>
              <a:gd name="connsiteX2921" fmla="*/ 2091313 w 6553985"/>
              <a:gd name="connsiteY2921" fmla="*/ 2138778 h 4186027"/>
              <a:gd name="connsiteX2922" fmla="*/ 2091869 w 6553985"/>
              <a:gd name="connsiteY2922" fmla="*/ 2137110 h 4186027"/>
              <a:gd name="connsiteX2923" fmla="*/ 2094095 w 6553985"/>
              <a:gd name="connsiteY2923" fmla="*/ 2133774 h 4186027"/>
              <a:gd name="connsiteX2924" fmla="*/ 2095765 w 6553985"/>
              <a:gd name="connsiteY2924" fmla="*/ 2133217 h 4186027"/>
              <a:gd name="connsiteX2925" fmla="*/ 2097434 w 6553985"/>
              <a:gd name="connsiteY2925" fmla="*/ 2129881 h 4186027"/>
              <a:gd name="connsiteX2926" fmla="*/ 2099103 w 6553985"/>
              <a:gd name="connsiteY2926" fmla="*/ 2128769 h 4186027"/>
              <a:gd name="connsiteX2927" fmla="*/ 2101219 w 6553985"/>
              <a:gd name="connsiteY2927" fmla="*/ 2126761 h 4186027"/>
              <a:gd name="connsiteX2928" fmla="*/ 3000868 w 6553985"/>
              <a:gd name="connsiteY2928" fmla="*/ 2108975 h 4186027"/>
              <a:gd name="connsiteX2929" fmla="*/ 3004875 w 6553985"/>
              <a:gd name="connsiteY2929" fmla="*/ 2112978 h 4186027"/>
              <a:gd name="connsiteX2930" fmla="*/ 3000868 w 6553985"/>
              <a:gd name="connsiteY2930" fmla="*/ 2116981 h 4186027"/>
              <a:gd name="connsiteX2931" fmla="*/ 2996862 w 6553985"/>
              <a:gd name="connsiteY2931" fmla="*/ 2112978 h 4186027"/>
              <a:gd name="connsiteX2932" fmla="*/ 3000868 w 6553985"/>
              <a:gd name="connsiteY2932" fmla="*/ 2108975 h 4186027"/>
              <a:gd name="connsiteX2933" fmla="*/ 2057367 w 6553985"/>
              <a:gd name="connsiteY2933" fmla="*/ 2107640 h 4186027"/>
              <a:gd name="connsiteX2934" fmla="*/ 2062932 w 6553985"/>
              <a:gd name="connsiteY2934" fmla="*/ 2108752 h 4186027"/>
              <a:gd name="connsiteX2935" fmla="*/ 2064601 w 6553985"/>
              <a:gd name="connsiteY2935" fmla="*/ 2109864 h 4186027"/>
              <a:gd name="connsiteX2936" fmla="*/ 2068496 w 6553985"/>
              <a:gd name="connsiteY2936" fmla="*/ 2110976 h 4186027"/>
              <a:gd name="connsiteX2937" fmla="*/ 2077400 w 6553985"/>
              <a:gd name="connsiteY2937" fmla="*/ 2111532 h 4186027"/>
              <a:gd name="connsiteX2938" fmla="*/ 2079070 w 6553985"/>
              <a:gd name="connsiteY2938" fmla="*/ 2112088 h 4186027"/>
              <a:gd name="connsiteX2939" fmla="*/ 2080183 w 6553985"/>
              <a:gd name="connsiteY2939" fmla="*/ 2113756 h 4186027"/>
              <a:gd name="connsiteX2940" fmla="*/ 2081852 w 6553985"/>
              <a:gd name="connsiteY2940" fmla="*/ 2114868 h 4186027"/>
              <a:gd name="connsiteX2941" fmla="*/ 2082409 w 6553985"/>
              <a:gd name="connsiteY2941" fmla="*/ 2116536 h 4186027"/>
              <a:gd name="connsiteX2942" fmla="*/ 2081296 w 6553985"/>
              <a:gd name="connsiteY2942" fmla="*/ 2120985 h 4186027"/>
              <a:gd name="connsiteX2943" fmla="*/ 2080183 w 6553985"/>
              <a:gd name="connsiteY2943" fmla="*/ 2122653 h 4186027"/>
              <a:gd name="connsiteX2944" fmla="*/ 2079070 w 6553985"/>
              <a:gd name="connsiteY2944" fmla="*/ 2125989 h 4186027"/>
              <a:gd name="connsiteX2945" fmla="*/ 2077957 w 6553985"/>
              <a:gd name="connsiteY2945" fmla="*/ 2129325 h 4186027"/>
              <a:gd name="connsiteX2946" fmla="*/ 2077400 w 6553985"/>
              <a:gd name="connsiteY2946" fmla="*/ 2130993 h 4186027"/>
              <a:gd name="connsiteX2947" fmla="*/ 2075731 w 6553985"/>
              <a:gd name="connsiteY2947" fmla="*/ 2132105 h 4186027"/>
              <a:gd name="connsiteX2948" fmla="*/ 2074618 w 6553985"/>
              <a:gd name="connsiteY2948" fmla="*/ 2134329 h 4186027"/>
              <a:gd name="connsiteX2949" fmla="*/ 2072948 w 6553985"/>
              <a:gd name="connsiteY2949" fmla="*/ 2135441 h 4186027"/>
              <a:gd name="connsiteX2950" fmla="*/ 2067941 w 6553985"/>
              <a:gd name="connsiteY2950" fmla="*/ 2139334 h 4186027"/>
              <a:gd name="connsiteX2951" fmla="*/ 2066271 w 6553985"/>
              <a:gd name="connsiteY2951" fmla="*/ 2139890 h 4186027"/>
              <a:gd name="connsiteX2952" fmla="*/ 2062932 w 6553985"/>
              <a:gd name="connsiteY2952" fmla="*/ 2142114 h 4186027"/>
              <a:gd name="connsiteX2953" fmla="*/ 2057923 w 6553985"/>
              <a:gd name="connsiteY2953" fmla="*/ 2143782 h 4186027"/>
              <a:gd name="connsiteX2954" fmla="*/ 2056254 w 6553985"/>
              <a:gd name="connsiteY2954" fmla="*/ 2144338 h 4186027"/>
              <a:gd name="connsiteX2955" fmla="*/ 2051802 w 6553985"/>
              <a:gd name="connsiteY2955" fmla="*/ 2144338 h 4186027"/>
              <a:gd name="connsiteX2956" fmla="*/ 2050689 w 6553985"/>
              <a:gd name="connsiteY2956" fmla="*/ 2134329 h 4186027"/>
              <a:gd name="connsiteX2957" fmla="*/ 2052358 w 6553985"/>
              <a:gd name="connsiteY2957" fmla="*/ 2133217 h 4186027"/>
              <a:gd name="connsiteX2958" fmla="*/ 2055141 w 6553985"/>
              <a:gd name="connsiteY2958" fmla="*/ 2128213 h 4186027"/>
              <a:gd name="connsiteX2959" fmla="*/ 2054584 w 6553985"/>
              <a:gd name="connsiteY2959" fmla="*/ 2118760 h 4186027"/>
              <a:gd name="connsiteX2960" fmla="*/ 2053471 w 6553985"/>
              <a:gd name="connsiteY2960" fmla="*/ 2113200 h 4186027"/>
              <a:gd name="connsiteX2961" fmla="*/ 2054028 w 6553985"/>
              <a:gd name="connsiteY2961" fmla="*/ 2109308 h 4186027"/>
              <a:gd name="connsiteX2962" fmla="*/ 2057367 w 6553985"/>
              <a:gd name="connsiteY2962" fmla="*/ 2107640 h 4186027"/>
              <a:gd name="connsiteX2963" fmla="*/ 3070150 w 6553985"/>
              <a:gd name="connsiteY2963" fmla="*/ 2106472 h 4186027"/>
              <a:gd name="connsiteX2964" fmla="*/ 3074157 w 6553985"/>
              <a:gd name="connsiteY2964" fmla="*/ 2110476 h 4186027"/>
              <a:gd name="connsiteX2965" fmla="*/ 3070150 w 6553985"/>
              <a:gd name="connsiteY2965" fmla="*/ 2114479 h 4186027"/>
              <a:gd name="connsiteX2966" fmla="*/ 3066144 w 6553985"/>
              <a:gd name="connsiteY2966" fmla="*/ 2110476 h 4186027"/>
              <a:gd name="connsiteX2967" fmla="*/ 3070150 w 6553985"/>
              <a:gd name="connsiteY2967" fmla="*/ 2106472 h 4186027"/>
              <a:gd name="connsiteX2968" fmla="*/ 1377465 w 6553985"/>
              <a:gd name="connsiteY2968" fmla="*/ 2096463 h 4186027"/>
              <a:gd name="connsiteX2969" fmla="*/ 1381472 w 6553985"/>
              <a:gd name="connsiteY2969" fmla="*/ 2100467 h 4186027"/>
              <a:gd name="connsiteX2970" fmla="*/ 1377465 w 6553985"/>
              <a:gd name="connsiteY2970" fmla="*/ 2104470 h 4186027"/>
              <a:gd name="connsiteX2971" fmla="*/ 1373459 w 6553985"/>
              <a:gd name="connsiteY2971" fmla="*/ 2100467 h 4186027"/>
              <a:gd name="connsiteX2972" fmla="*/ 1377465 w 6553985"/>
              <a:gd name="connsiteY2972" fmla="*/ 2096463 h 4186027"/>
              <a:gd name="connsiteX2973" fmla="*/ 2091869 w 6553985"/>
              <a:gd name="connsiteY2973" fmla="*/ 2095963 h 4186027"/>
              <a:gd name="connsiteX2974" fmla="*/ 2096877 w 6553985"/>
              <a:gd name="connsiteY2974" fmla="*/ 2096519 h 4186027"/>
              <a:gd name="connsiteX2975" fmla="*/ 2100215 w 6553985"/>
              <a:gd name="connsiteY2975" fmla="*/ 2099299 h 4186027"/>
              <a:gd name="connsiteX2976" fmla="*/ 2101329 w 6553985"/>
              <a:gd name="connsiteY2976" fmla="*/ 2100967 h 4186027"/>
              <a:gd name="connsiteX2977" fmla="*/ 2102998 w 6553985"/>
              <a:gd name="connsiteY2977" fmla="*/ 2102079 h 4186027"/>
              <a:gd name="connsiteX2978" fmla="*/ 2101329 w 6553985"/>
              <a:gd name="connsiteY2978" fmla="*/ 2109308 h 4186027"/>
              <a:gd name="connsiteX2979" fmla="*/ 2099659 w 6553985"/>
              <a:gd name="connsiteY2979" fmla="*/ 2109864 h 4186027"/>
              <a:gd name="connsiteX2980" fmla="*/ 2095764 w 6553985"/>
              <a:gd name="connsiteY2980" fmla="*/ 2110976 h 4186027"/>
              <a:gd name="connsiteX2981" fmla="*/ 2091312 w 6553985"/>
              <a:gd name="connsiteY2981" fmla="*/ 2109308 h 4186027"/>
              <a:gd name="connsiteX2982" fmla="*/ 2090756 w 6553985"/>
              <a:gd name="connsiteY2982" fmla="*/ 2107640 h 4186027"/>
              <a:gd name="connsiteX2983" fmla="*/ 2088530 w 6553985"/>
              <a:gd name="connsiteY2983" fmla="*/ 2104304 h 4186027"/>
              <a:gd name="connsiteX2984" fmla="*/ 2088530 w 6553985"/>
              <a:gd name="connsiteY2984" fmla="*/ 2097075 h 4186027"/>
              <a:gd name="connsiteX2985" fmla="*/ 2091869 w 6553985"/>
              <a:gd name="connsiteY2985" fmla="*/ 2095963 h 4186027"/>
              <a:gd name="connsiteX2986" fmla="*/ 3177831 w 6553985"/>
              <a:gd name="connsiteY2986" fmla="*/ 2093962 h 4186027"/>
              <a:gd name="connsiteX2987" fmla="*/ 3181838 w 6553985"/>
              <a:gd name="connsiteY2987" fmla="*/ 2097965 h 4186027"/>
              <a:gd name="connsiteX2988" fmla="*/ 3177831 w 6553985"/>
              <a:gd name="connsiteY2988" fmla="*/ 2101968 h 4186027"/>
              <a:gd name="connsiteX2989" fmla="*/ 3173824 w 6553985"/>
              <a:gd name="connsiteY2989" fmla="*/ 2097965 h 4186027"/>
              <a:gd name="connsiteX2990" fmla="*/ 3177831 w 6553985"/>
              <a:gd name="connsiteY2990" fmla="*/ 2093962 h 4186027"/>
              <a:gd name="connsiteX2991" fmla="*/ 2122475 w 6553985"/>
              <a:gd name="connsiteY2991" fmla="*/ 2093183 h 4186027"/>
              <a:gd name="connsiteX2992" fmla="*/ 2128040 w 6553985"/>
              <a:gd name="connsiteY2992" fmla="*/ 2094851 h 4186027"/>
              <a:gd name="connsiteX2993" fmla="*/ 2129709 w 6553985"/>
              <a:gd name="connsiteY2993" fmla="*/ 2095963 h 4186027"/>
              <a:gd name="connsiteX2994" fmla="*/ 2130266 w 6553985"/>
              <a:gd name="connsiteY2994" fmla="*/ 2097631 h 4186027"/>
              <a:gd name="connsiteX2995" fmla="*/ 2133049 w 6553985"/>
              <a:gd name="connsiteY2995" fmla="*/ 2101524 h 4186027"/>
              <a:gd name="connsiteX2996" fmla="*/ 2133605 w 6553985"/>
              <a:gd name="connsiteY2996" fmla="*/ 2103748 h 4186027"/>
              <a:gd name="connsiteX2997" fmla="*/ 2134718 w 6553985"/>
              <a:gd name="connsiteY2997" fmla="*/ 2107084 h 4186027"/>
              <a:gd name="connsiteX2998" fmla="*/ 2135275 w 6553985"/>
              <a:gd name="connsiteY2998" fmla="*/ 2109308 h 4186027"/>
              <a:gd name="connsiteX2999" fmla="*/ 2136387 w 6553985"/>
              <a:gd name="connsiteY2999" fmla="*/ 2112644 h 4186027"/>
              <a:gd name="connsiteX3000" fmla="*/ 2136944 w 6553985"/>
              <a:gd name="connsiteY3000" fmla="*/ 2115980 h 4186027"/>
              <a:gd name="connsiteX3001" fmla="*/ 2135831 w 6553985"/>
              <a:gd name="connsiteY3001" fmla="*/ 2126545 h 4186027"/>
              <a:gd name="connsiteX3002" fmla="*/ 2130266 w 6553985"/>
              <a:gd name="connsiteY3002" fmla="*/ 2122653 h 4186027"/>
              <a:gd name="connsiteX3003" fmla="*/ 2128597 w 6553985"/>
              <a:gd name="connsiteY3003" fmla="*/ 2121541 h 4186027"/>
              <a:gd name="connsiteX3004" fmla="*/ 2126371 w 6553985"/>
              <a:gd name="connsiteY3004" fmla="*/ 2118760 h 4186027"/>
              <a:gd name="connsiteX3005" fmla="*/ 2125814 w 6553985"/>
              <a:gd name="connsiteY3005" fmla="*/ 2117093 h 4186027"/>
              <a:gd name="connsiteX3006" fmla="*/ 2123589 w 6553985"/>
              <a:gd name="connsiteY3006" fmla="*/ 2113756 h 4186027"/>
              <a:gd name="connsiteX3007" fmla="*/ 2122475 w 6553985"/>
              <a:gd name="connsiteY3007" fmla="*/ 2110420 h 4186027"/>
              <a:gd name="connsiteX3008" fmla="*/ 2121919 w 6553985"/>
              <a:gd name="connsiteY3008" fmla="*/ 2108752 h 4186027"/>
              <a:gd name="connsiteX3009" fmla="*/ 2120806 w 6553985"/>
              <a:gd name="connsiteY3009" fmla="*/ 2107084 h 4186027"/>
              <a:gd name="connsiteX3010" fmla="*/ 2120806 w 6553985"/>
              <a:gd name="connsiteY3010" fmla="*/ 2093739 h 4186027"/>
              <a:gd name="connsiteX3011" fmla="*/ 2122475 w 6553985"/>
              <a:gd name="connsiteY3011" fmla="*/ 2093183 h 4186027"/>
              <a:gd name="connsiteX3012" fmla="*/ 1378717 w 6553985"/>
              <a:gd name="connsiteY3012" fmla="*/ 2083119 h 4186027"/>
              <a:gd name="connsiteX3013" fmla="*/ 1382724 w 6553985"/>
              <a:gd name="connsiteY3013" fmla="*/ 2087122 h 4186027"/>
              <a:gd name="connsiteX3014" fmla="*/ 1378717 w 6553985"/>
              <a:gd name="connsiteY3014" fmla="*/ 2091125 h 4186027"/>
              <a:gd name="connsiteX3015" fmla="*/ 1374711 w 6553985"/>
              <a:gd name="connsiteY3015" fmla="*/ 2087122 h 4186027"/>
              <a:gd name="connsiteX3016" fmla="*/ 1378717 w 6553985"/>
              <a:gd name="connsiteY3016" fmla="*/ 2083119 h 4186027"/>
              <a:gd name="connsiteX3017" fmla="*/ 2022473 w 6553985"/>
              <a:gd name="connsiteY3017" fmla="*/ 2070484 h 4186027"/>
              <a:gd name="connsiteX3018" fmla="*/ 2024534 w 6553985"/>
              <a:gd name="connsiteY3018" fmla="*/ 2070964 h 4186027"/>
              <a:gd name="connsiteX3019" fmla="*/ 2027873 w 6553985"/>
              <a:gd name="connsiteY3019" fmla="*/ 2072633 h 4186027"/>
              <a:gd name="connsiteX3020" fmla="*/ 2031212 w 6553985"/>
              <a:gd name="connsiteY3020" fmla="*/ 2074301 h 4186027"/>
              <a:gd name="connsiteX3021" fmla="*/ 2037890 w 6553985"/>
              <a:gd name="connsiteY3021" fmla="*/ 2073188 h 4186027"/>
              <a:gd name="connsiteX3022" fmla="*/ 2044012 w 6553985"/>
              <a:gd name="connsiteY3022" fmla="*/ 2073745 h 4186027"/>
              <a:gd name="connsiteX3023" fmla="*/ 2046794 w 6553985"/>
              <a:gd name="connsiteY3023" fmla="*/ 2076525 h 4186027"/>
              <a:gd name="connsiteX3024" fmla="*/ 2047907 w 6553985"/>
              <a:gd name="connsiteY3024" fmla="*/ 2079861 h 4186027"/>
              <a:gd name="connsiteX3025" fmla="*/ 2046794 w 6553985"/>
              <a:gd name="connsiteY3025" fmla="*/ 2085955 h 4186027"/>
              <a:gd name="connsiteX3026" fmla="*/ 2046237 w 6553985"/>
              <a:gd name="connsiteY3026" fmla="*/ 2087623 h 4186027"/>
              <a:gd name="connsiteX3027" fmla="*/ 2042898 w 6553985"/>
              <a:gd name="connsiteY3027" fmla="*/ 2090959 h 4186027"/>
              <a:gd name="connsiteX3028" fmla="*/ 2042342 w 6553985"/>
              <a:gd name="connsiteY3028" fmla="*/ 2092627 h 4186027"/>
              <a:gd name="connsiteX3029" fmla="*/ 2038447 w 6553985"/>
              <a:gd name="connsiteY3029" fmla="*/ 2095963 h 4186027"/>
              <a:gd name="connsiteX3030" fmla="*/ 2033995 w 6553985"/>
              <a:gd name="connsiteY3030" fmla="*/ 2094295 h 4186027"/>
              <a:gd name="connsiteX3031" fmla="*/ 2030655 w 6553985"/>
              <a:gd name="connsiteY3031" fmla="*/ 2092627 h 4186027"/>
              <a:gd name="connsiteX3032" fmla="*/ 2027873 w 6553985"/>
              <a:gd name="connsiteY3032" fmla="*/ 2089291 h 4186027"/>
              <a:gd name="connsiteX3033" fmla="*/ 2026760 w 6553985"/>
              <a:gd name="connsiteY3033" fmla="*/ 2087623 h 4186027"/>
              <a:gd name="connsiteX3034" fmla="*/ 2026204 w 6553985"/>
              <a:gd name="connsiteY3034" fmla="*/ 2085955 h 4186027"/>
              <a:gd name="connsiteX3035" fmla="*/ 2024534 w 6553985"/>
              <a:gd name="connsiteY3035" fmla="*/ 2084843 h 4186027"/>
              <a:gd name="connsiteX3036" fmla="*/ 2023978 w 6553985"/>
              <a:gd name="connsiteY3036" fmla="*/ 2083174 h 4186027"/>
              <a:gd name="connsiteX3037" fmla="*/ 2021196 w 6553985"/>
              <a:gd name="connsiteY3037" fmla="*/ 2080417 h 4186027"/>
              <a:gd name="connsiteX3038" fmla="*/ 2020082 w 6553985"/>
              <a:gd name="connsiteY3038" fmla="*/ 2077081 h 4186027"/>
              <a:gd name="connsiteX3039" fmla="*/ 2019526 w 6553985"/>
              <a:gd name="connsiteY3039" fmla="*/ 2075413 h 4186027"/>
              <a:gd name="connsiteX3040" fmla="*/ 2020082 w 6553985"/>
              <a:gd name="connsiteY3040" fmla="*/ 2070964 h 4186027"/>
              <a:gd name="connsiteX3041" fmla="*/ 2022473 w 6553985"/>
              <a:gd name="connsiteY3041" fmla="*/ 2070484 h 4186027"/>
              <a:gd name="connsiteX3042" fmla="*/ 1386647 w 6553985"/>
              <a:gd name="connsiteY3042" fmla="*/ 2068945 h 4186027"/>
              <a:gd name="connsiteX3043" fmla="*/ 1390654 w 6553985"/>
              <a:gd name="connsiteY3043" fmla="*/ 2072948 h 4186027"/>
              <a:gd name="connsiteX3044" fmla="*/ 1386647 w 6553985"/>
              <a:gd name="connsiteY3044" fmla="*/ 2076952 h 4186027"/>
              <a:gd name="connsiteX3045" fmla="*/ 1382640 w 6553985"/>
              <a:gd name="connsiteY3045" fmla="*/ 2072948 h 4186027"/>
              <a:gd name="connsiteX3046" fmla="*/ 1386647 w 6553985"/>
              <a:gd name="connsiteY3046" fmla="*/ 2068945 h 4186027"/>
              <a:gd name="connsiteX3047" fmla="*/ 940066 w 6553985"/>
              <a:gd name="connsiteY3047" fmla="*/ 2057685 h 4186027"/>
              <a:gd name="connsiteX3048" fmla="*/ 944073 w 6553985"/>
              <a:gd name="connsiteY3048" fmla="*/ 2061688 h 4186027"/>
              <a:gd name="connsiteX3049" fmla="*/ 940066 w 6553985"/>
              <a:gd name="connsiteY3049" fmla="*/ 2065692 h 4186027"/>
              <a:gd name="connsiteX3050" fmla="*/ 936059 w 6553985"/>
              <a:gd name="connsiteY3050" fmla="*/ 2061688 h 4186027"/>
              <a:gd name="connsiteX3051" fmla="*/ 940066 w 6553985"/>
              <a:gd name="connsiteY3051" fmla="*/ 2057685 h 4186027"/>
              <a:gd name="connsiteX3052" fmla="*/ 5993499 w 6553985"/>
              <a:gd name="connsiteY3052" fmla="*/ 2036352 h 4186027"/>
              <a:gd name="connsiteX3053" fmla="*/ 5998924 w 6553985"/>
              <a:gd name="connsiteY3053" fmla="*/ 2036769 h 4186027"/>
              <a:gd name="connsiteX3054" fmla="*/ 6001428 w 6553985"/>
              <a:gd name="connsiteY3054" fmla="*/ 2037604 h 4186027"/>
              <a:gd name="connsiteX3055" fmla="*/ 6005185 w 6553985"/>
              <a:gd name="connsiteY3055" fmla="*/ 2039689 h 4186027"/>
              <a:gd name="connsiteX3056" fmla="*/ 6007689 w 6553985"/>
              <a:gd name="connsiteY3056" fmla="*/ 2041357 h 4186027"/>
              <a:gd name="connsiteX3057" fmla="*/ 6008941 w 6553985"/>
              <a:gd name="connsiteY3057" fmla="*/ 2042191 h 4186027"/>
              <a:gd name="connsiteX3058" fmla="*/ 6010611 w 6553985"/>
              <a:gd name="connsiteY3058" fmla="*/ 2045944 h 4186027"/>
              <a:gd name="connsiteX3059" fmla="*/ 6011028 w 6553985"/>
              <a:gd name="connsiteY3059" fmla="*/ 2047195 h 4186027"/>
              <a:gd name="connsiteX3060" fmla="*/ 6011446 w 6553985"/>
              <a:gd name="connsiteY3060" fmla="*/ 2048446 h 4186027"/>
              <a:gd name="connsiteX3061" fmla="*/ 6010193 w 6553985"/>
              <a:gd name="connsiteY3061" fmla="*/ 2056370 h 4186027"/>
              <a:gd name="connsiteX3062" fmla="*/ 6007689 w 6553985"/>
              <a:gd name="connsiteY3062" fmla="*/ 2060123 h 4186027"/>
              <a:gd name="connsiteX3063" fmla="*/ 6006855 w 6553985"/>
              <a:gd name="connsiteY3063" fmla="*/ 2061374 h 4186027"/>
              <a:gd name="connsiteX3064" fmla="*/ 6005185 w 6553985"/>
              <a:gd name="connsiteY3064" fmla="*/ 2063459 h 4186027"/>
              <a:gd name="connsiteX3065" fmla="*/ 6003933 w 6553985"/>
              <a:gd name="connsiteY3065" fmla="*/ 2064710 h 4186027"/>
              <a:gd name="connsiteX3066" fmla="*/ 5998090 w 6553985"/>
              <a:gd name="connsiteY3066" fmla="*/ 2064710 h 4186027"/>
              <a:gd name="connsiteX3067" fmla="*/ 5996838 w 6553985"/>
              <a:gd name="connsiteY3067" fmla="*/ 2060957 h 4186027"/>
              <a:gd name="connsiteX3068" fmla="*/ 5996421 w 6553985"/>
              <a:gd name="connsiteY3068" fmla="*/ 2059289 h 4186027"/>
              <a:gd name="connsiteX3069" fmla="*/ 5995586 w 6553985"/>
              <a:gd name="connsiteY3069" fmla="*/ 2056786 h 4186027"/>
              <a:gd name="connsiteX3070" fmla="*/ 5994334 w 6553985"/>
              <a:gd name="connsiteY3070" fmla="*/ 2052199 h 4186027"/>
              <a:gd name="connsiteX3071" fmla="*/ 5993081 w 6553985"/>
              <a:gd name="connsiteY3071" fmla="*/ 2049697 h 4186027"/>
              <a:gd name="connsiteX3072" fmla="*/ 5991829 w 6553985"/>
              <a:gd name="connsiteY3072" fmla="*/ 2048863 h 4186027"/>
              <a:gd name="connsiteX3073" fmla="*/ 5990995 w 6553985"/>
              <a:gd name="connsiteY3073" fmla="*/ 2046361 h 4186027"/>
              <a:gd name="connsiteX3074" fmla="*/ 5990577 w 6553985"/>
              <a:gd name="connsiteY3074" fmla="*/ 2044693 h 4186027"/>
              <a:gd name="connsiteX3075" fmla="*/ 5989743 w 6553985"/>
              <a:gd name="connsiteY3075" fmla="*/ 2042191 h 4186027"/>
              <a:gd name="connsiteX3076" fmla="*/ 5989325 w 6553985"/>
              <a:gd name="connsiteY3076" fmla="*/ 2040940 h 4186027"/>
              <a:gd name="connsiteX3077" fmla="*/ 5990995 w 6553985"/>
              <a:gd name="connsiteY3077" fmla="*/ 2037187 h 4186027"/>
              <a:gd name="connsiteX3078" fmla="*/ 5993499 w 6553985"/>
              <a:gd name="connsiteY3078" fmla="*/ 2036352 h 4186027"/>
              <a:gd name="connsiteX3079" fmla="*/ 1955380 w 6553985"/>
              <a:gd name="connsiteY3079" fmla="*/ 2035585 h 4186027"/>
              <a:gd name="connsiteX3080" fmla="*/ 1959386 w 6553985"/>
              <a:gd name="connsiteY3080" fmla="*/ 2039588 h 4186027"/>
              <a:gd name="connsiteX3081" fmla="*/ 1955380 w 6553985"/>
              <a:gd name="connsiteY3081" fmla="*/ 2043591 h 4186027"/>
              <a:gd name="connsiteX3082" fmla="*/ 1951373 w 6553985"/>
              <a:gd name="connsiteY3082" fmla="*/ 2039588 h 4186027"/>
              <a:gd name="connsiteX3083" fmla="*/ 1955380 w 6553985"/>
              <a:gd name="connsiteY3083" fmla="*/ 2035585 h 4186027"/>
              <a:gd name="connsiteX3084" fmla="*/ 3156128 w 6553985"/>
              <a:gd name="connsiteY3084" fmla="*/ 2033920 h 4186027"/>
              <a:gd name="connsiteX3085" fmla="*/ 3160135 w 6553985"/>
              <a:gd name="connsiteY3085" fmla="*/ 2037923 h 4186027"/>
              <a:gd name="connsiteX3086" fmla="*/ 3156128 w 6553985"/>
              <a:gd name="connsiteY3086" fmla="*/ 2041926 h 4186027"/>
              <a:gd name="connsiteX3087" fmla="*/ 3152122 w 6553985"/>
              <a:gd name="connsiteY3087" fmla="*/ 2037923 h 4186027"/>
              <a:gd name="connsiteX3088" fmla="*/ 3156128 w 6553985"/>
              <a:gd name="connsiteY3088" fmla="*/ 2033920 h 4186027"/>
              <a:gd name="connsiteX3089" fmla="*/ 930049 w 6553985"/>
              <a:gd name="connsiteY3089" fmla="*/ 2033915 h 4186027"/>
              <a:gd name="connsiteX3090" fmla="*/ 934056 w 6553985"/>
              <a:gd name="connsiteY3090" fmla="*/ 2037918 h 4186027"/>
              <a:gd name="connsiteX3091" fmla="*/ 930049 w 6553985"/>
              <a:gd name="connsiteY3091" fmla="*/ 2041922 h 4186027"/>
              <a:gd name="connsiteX3092" fmla="*/ 926042 w 6553985"/>
              <a:gd name="connsiteY3092" fmla="*/ 2037918 h 4186027"/>
              <a:gd name="connsiteX3093" fmla="*/ 930049 w 6553985"/>
              <a:gd name="connsiteY3093" fmla="*/ 2033915 h 4186027"/>
              <a:gd name="connsiteX3094" fmla="*/ 2616490 w 6553985"/>
              <a:gd name="connsiteY3094" fmla="*/ 2032250 h 4186027"/>
              <a:gd name="connsiteX3095" fmla="*/ 2620496 w 6553985"/>
              <a:gd name="connsiteY3095" fmla="*/ 2036254 h 4186027"/>
              <a:gd name="connsiteX3096" fmla="*/ 2616490 w 6553985"/>
              <a:gd name="connsiteY3096" fmla="*/ 2040257 h 4186027"/>
              <a:gd name="connsiteX3097" fmla="*/ 2612483 w 6553985"/>
              <a:gd name="connsiteY3097" fmla="*/ 2036254 h 4186027"/>
              <a:gd name="connsiteX3098" fmla="*/ 2616490 w 6553985"/>
              <a:gd name="connsiteY3098" fmla="*/ 2032250 h 4186027"/>
              <a:gd name="connsiteX3099" fmla="*/ 2638192 w 6553985"/>
              <a:gd name="connsiteY3099" fmla="*/ 2029748 h 4186027"/>
              <a:gd name="connsiteX3100" fmla="*/ 2642199 w 6553985"/>
              <a:gd name="connsiteY3100" fmla="*/ 2033752 h 4186027"/>
              <a:gd name="connsiteX3101" fmla="*/ 2638192 w 6553985"/>
              <a:gd name="connsiteY3101" fmla="*/ 2037755 h 4186027"/>
              <a:gd name="connsiteX3102" fmla="*/ 2634186 w 6553985"/>
              <a:gd name="connsiteY3102" fmla="*/ 2033752 h 4186027"/>
              <a:gd name="connsiteX3103" fmla="*/ 2638192 w 6553985"/>
              <a:gd name="connsiteY3103" fmla="*/ 2029748 h 4186027"/>
              <a:gd name="connsiteX3104" fmla="*/ 1406680 w 6553985"/>
              <a:gd name="connsiteY3104" fmla="*/ 2017234 h 4186027"/>
              <a:gd name="connsiteX3105" fmla="*/ 1410687 w 6553985"/>
              <a:gd name="connsiteY3105" fmla="*/ 2021237 h 4186027"/>
              <a:gd name="connsiteX3106" fmla="*/ 1406680 w 6553985"/>
              <a:gd name="connsiteY3106" fmla="*/ 2025241 h 4186027"/>
              <a:gd name="connsiteX3107" fmla="*/ 1402674 w 6553985"/>
              <a:gd name="connsiteY3107" fmla="*/ 2021237 h 4186027"/>
              <a:gd name="connsiteX3108" fmla="*/ 1406680 w 6553985"/>
              <a:gd name="connsiteY3108" fmla="*/ 2017234 h 4186027"/>
              <a:gd name="connsiteX3109" fmla="*/ 1878586 w 6553985"/>
              <a:gd name="connsiteY3109" fmla="*/ 2006671 h 4186027"/>
              <a:gd name="connsiteX3110" fmla="*/ 1882592 w 6553985"/>
              <a:gd name="connsiteY3110" fmla="*/ 2010675 h 4186027"/>
              <a:gd name="connsiteX3111" fmla="*/ 1878586 w 6553985"/>
              <a:gd name="connsiteY3111" fmla="*/ 2014678 h 4186027"/>
              <a:gd name="connsiteX3112" fmla="*/ 1874579 w 6553985"/>
              <a:gd name="connsiteY3112" fmla="*/ 2010675 h 4186027"/>
              <a:gd name="connsiteX3113" fmla="*/ 1878586 w 6553985"/>
              <a:gd name="connsiteY3113" fmla="*/ 2006671 h 4186027"/>
              <a:gd name="connsiteX3114" fmla="*/ 1901958 w 6553985"/>
              <a:gd name="connsiteY3114" fmla="*/ 2006115 h 4186027"/>
              <a:gd name="connsiteX3115" fmla="*/ 1905964 w 6553985"/>
              <a:gd name="connsiteY3115" fmla="*/ 2010119 h 4186027"/>
              <a:gd name="connsiteX3116" fmla="*/ 1901958 w 6553985"/>
              <a:gd name="connsiteY3116" fmla="*/ 2014122 h 4186027"/>
              <a:gd name="connsiteX3117" fmla="*/ 1897951 w 6553985"/>
              <a:gd name="connsiteY3117" fmla="*/ 2010119 h 4186027"/>
              <a:gd name="connsiteX3118" fmla="*/ 1901958 w 6553985"/>
              <a:gd name="connsiteY3118" fmla="*/ 2006115 h 4186027"/>
              <a:gd name="connsiteX3119" fmla="*/ 5983065 w 6553985"/>
              <a:gd name="connsiteY3119" fmla="*/ 1990897 h 4186027"/>
              <a:gd name="connsiteX3120" fmla="*/ 5985152 w 6553985"/>
              <a:gd name="connsiteY3120" fmla="*/ 1991314 h 4186027"/>
              <a:gd name="connsiteX3121" fmla="*/ 5986404 w 6553985"/>
              <a:gd name="connsiteY3121" fmla="*/ 1991731 h 4186027"/>
              <a:gd name="connsiteX3122" fmla="*/ 5988073 w 6553985"/>
              <a:gd name="connsiteY3122" fmla="*/ 1992148 h 4186027"/>
              <a:gd name="connsiteX3123" fmla="*/ 5989325 w 6553985"/>
              <a:gd name="connsiteY3123" fmla="*/ 1992982 h 4186027"/>
              <a:gd name="connsiteX3124" fmla="*/ 5990161 w 6553985"/>
              <a:gd name="connsiteY3124" fmla="*/ 1995484 h 4186027"/>
              <a:gd name="connsiteX3125" fmla="*/ 5985152 w 6553985"/>
              <a:gd name="connsiteY3125" fmla="*/ 1997569 h 4186027"/>
              <a:gd name="connsiteX3126" fmla="*/ 5986821 w 6553985"/>
              <a:gd name="connsiteY3126" fmla="*/ 1998820 h 4186027"/>
              <a:gd name="connsiteX3127" fmla="*/ 5980978 w 6553985"/>
              <a:gd name="connsiteY3127" fmla="*/ 1997986 h 4186027"/>
              <a:gd name="connsiteX3128" fmla="*/ 5979726 w 6553985"/>
              <a:gd name="connsiteY3128" fmla="*/ 1997152 h 4186027"/>
              <a:gd name="connsiteX3129" fmla="*/ 5978891 w 6553985"/>
              <a:gd name="connsiteY3129" fmla="*/ 1995901 h 4186027"/>
              <a:gd name="connsiteX3130" fmla="*/ 5978057 w 6553985"/>
              <a:gd name="connsiteY3130" fmla="*/ 1993399 h 4186027"/>
              <a:gd name="connsiteX3131" fmla="*/ 5978891 w 6553985"/>
              <a:gd name="connsiteY3131" fmla="*/ 1992148 h 4186027"/>
              <a:gd name="connsiteX3132" fmla="*/ 5980144 w 6553985"/>
              <a:gd name="connsiteY3132" fmla="*/ 1991731 h 4186027"/>
              <a:gd name="connsiteX3133" fmla="*/ 5983065 w 6553985"/>
              <a:gd name="connsiteY3133" fmla="*/ 1990897 h 4186027"/>
              <a:gd name="connsiteX3134" fmla="*/ 1901958 w 6553985"/>
              <a:gd name="connsiteY3134" fmla="*/ 1988322 h 4186027"/>
              <a:gd name="connsiteX3135" fmla="*/ 1905964 w 6553985"/>
              <a:gd name="connsiteY3135" fmla="*/ 1992326 h 4186027"/>
              <a:gd name="connsiteX3136" fmla="*/ 1901958 w 6553985"/>
              <a:gd name="connsiteY3136" fmla="*/ 1996329 h 4186027"/>
              <a:gd name="connsiteX3137" fmla="*/ 1897951 w 6553985"/>
              <a:gd name="connsiteY3137" fmla="*/ 1992326 h 4186027"/>
              <a:gd name="connsiteX3138" fmla="*/ 1901958 w 6553985"/>
              <a:gd name="connsiteY3138" fmla="*/ 1988322 h 4186027"/>
              <a:gd name="connsiteX3139" fmla="*/ 1883037 w 6553985"/>
              <a:gd name="connsiteY3139" fmla="*/ 1988322 h 4186027"/>
              <a:gd name="connsiteX3140" fmla="*/ 1887043 w 6553985"/>
              <a:gd name="connsiteY3140" fmla="*/ 1992325 h 4186027"/>
              <a:gd name="connsiteX3141" fmla="*/ 1883037 w 6553985"/>
              <a:gd name="connsiteY3141" fmla="*/ 1996329 h 4186027"/>
              <a:gd name="connsiteX3142" fmla="*/ 1879030 w 6553985"/>
              <a:gd name="connsiteY3142" fmla="*/ 1992325 h 4186027"/>
              <a:gd name="connsiteX3143" fmla="*/ 1883037 w 6553985"/>
              <a:gd name="connsiteY3143" fmla="*/ 1988322 h 4186027"/>
              <a:gd name="connsiteX3144" fmla="*/ 2605638 w 6553985"/>
              <a:gd name="connsiteY3144" fmla="*/ 1984710 h 4186027"/>
              <a:gd name="connsiteX3145" fmla="*/ 2609645 w 6553985"/>
              <a:gd name="connsiteY3145" fmla="*/ 1988713 h 4186027"/>
              <a:gd name="connsiteX3146" fmla="*/ 2605638 w 6553985"/>
              <a:gd name="connsiteY3146" fmla="*/ 1992717 h 4186027"/>
              <a:gd name="connsiteX3147" fmla="*/ 2601631 w 6553985"/>
              <a:gd name="connsiteY3147" fmla="*/ 1988713 h 4186027"/>
              <a:gd name="connsiteX3148" fmla="*/ 2605638 w 6553985"/>
              <a:gd name="connsiteY3148" fmla="*/ 1984710 h 4186027"/>
              <a:gd name="connsiteX3149" fmla="*/ 1805128 w 6553985"/>
              <a:gd name="connsiteY3149" fmla="*/ 1971085 h 4186027"/>
              <a:gd name="connsiteX3150" fmla="*/ 1809135 w 6553985"/>
              <a:gd name="connsiteY3150" fmla="*/ 1975088 h 4186027"/>
              <a:gd name="connsiteX3151" fmla="*/ 1805128 w 6553985"/>
              <a:gd name="connsiteY3151" fmla="*/ 1979092 h 4186027"/>
              <a:gd name="connsiteX3152" fmla="*/ 1801122 w 6553985"/>
              <a:gd name="connsiteY3152" fmla="*/ 1975088 h 4186027"/>
              <a:gd name="connsiteX3153" fmla="*/ 1805128 w 6553985"/>
              <a:gd name="connsiteY3153" fmla="*/ 1971085 h 4186027"/>
              <a:gd name="connsiteX3154" fmla="*/ 2608560 w 6553985"/>
              <a:gd name="connsiteY3154" fmla="*/ 1970948 h 4186027"/>
              <a:gd name="connsiteX3155" fmla="*/ 2612566 w 6553985"/>
              <a:gd name="connsiteY3155" fmla="*/ 1974951 h 4186027"/>
              <a:gd name="connsiteX3156" fmla="*/ 2608560 w 6553985"/>
              <a:gd name="connsiteY3156" fmla="*/ 1978955 h 4186027"/>
              <a:gd name="connsiteX3157" fmla="*/ 2604553 w 6553985"/>
              <a:gd name="connsiteY3157" fmla="*/ 1974951 h 4186027"/>
              <a:gd name="connsiteX3158" fmla="*/ 2608560 w 6553985"/>
              <a:gd name="connsiteY3158" fmla="*/ 1970948 h 4186027"/>
              <a:gd name="connsiteX3159" fmla="*/ 1821823 w 6553985"/>
              <a:gd name="connsiteY3159" fmla="*/ 1966081 h 4186027"/>
              <a:gd name="connsiteX3160" fmla="*/ 1825830 w 6553985"/>
              <a:gd name="connsiteY3160" fmla="*/ 1970084 h 4186027"/>
              <a:gd name="connsiteX3161" fmla="*/ 1821823 w 6553985"/>
              <a:gd name="connsiteY3161" fmla="*/ 1974088 h 4186027"/>
              <a:gd name="connsiteX3162" fmla="*/ 1817817 w 6553985"/>
              <a:gd name="connsiteY3162" fmla="*/ 1970084 h 4186027"/>
              <a:gd name="connsiteX3163" fmla="*/ 1821823 w 6553985"/>
              <a:gd name="connsiteY3163" fmla="*/ 1966081 h 4186027"/>
              <a:gd name="connsiteX3164" fmla="*/ 2605220 w 6553985"/>
              <a:gd name="connsiteY3164" fmla="*/ 1954684 h 4186027"/>
              <a:gd name="connsiteX3165" fmla="*/ 2609227 w 6553985"/>
              <a:gd name="connsiteY3165" fmla="*/ 1958687 h 4186027"/>
              <a:gd name="connsiteX3166" fmla="*/ 2605220 w 6553985"/>
              <a:gd name="connsiteY3166" fmla="*/ 1962691 h 4186027"/>
              <a:gd name="connsiteX3167" fmla="*/ 2601214 w 6553985"/>
              <a:gd name="connsiteY3167" fmla="*/ 1958687 h 4186027"/>
              <a:gd name="connsiteX3168" fmla="*/ 2605220 w 6553985"/>
              <a:gd name="connsiteY3168" fmla="*/ 1954684 h 4186027"/>
              <a:gd name="connsiteX3169" fmla="*/ 1804016 w 6553985"/>
              <a:gd name="connsiteY3169" fmla="*/ 1953292 h 4186027"/>
              <a:gd name="connsiteX3170" fmla="*/ 1808023 w 6553985"/>
              <a:gd name="connsiteY3170" fmla="*/ 1957295 h 4186027"/>
              <a:gd name="connsiteX3171" fmla="*/ 1804016 w 6553985"/>
              <a:gd name="connsiteY3171" fmla="*/ 1961299 h 4186027"/>
              <a:gd name="connsiteX3172" fmla="*/ 1800009 w 6553985"/>
              <a:gd name="connsiteY3172" fmla="*/ 1957295 h 4186027"/>
              <a:gd name="connsiteX3173" fmla="*/ 1804016 w 6553985"/>
              <a:gd name="connsiteY3173" fmla="*/ 1953292 h 4186027"/>
              <a:gd name="connsiteX3174" fmla="*/ 2651130 w 6553985"/>
              <a:gd name="connsiteY3174" fmla="*/ 1952182 h 4186027"/>
              <a:gd name="connsiteX3175" fmla="*/ 2655137 w 6553985"/>
              <a:gd name="connsiteY3175" fmla="*/ 1956185 h 4186027"/>
              <a:gd name="connsiteX3176" fmla="*/ 2651130 w 6553985"/>
              <a:gd name="connsiteY3176" fmla="*/ 1960188 h 4186027"/>
              <a:gd name="connsiteX3177" fmla="*/ 2647124 w 6553985"/>
              <a:gd name="connsiteY3177" fmla="*/ 1956185 h 4186027"/>
              <a:gd name="connsiteX3178" fmla="*/ 2651130 w 6553985"/>
              <a:gd name="connsiteY3178" fmla="*/ 1952182 h 4186027"/>
              <a:gd name="connsiteX3179" fmla="*/ 1821267 w 6553985"/>
              <a:gd name="connsiteY3179" fmla="*/ 1950512 h 4186027"/>
              <a:gd name="connsiteX3180" fmla="*/ 1825274 w 6553985"/>
              <a:gd name="connsiteY3180" fmla="*/ 1954515 h 4186027"/>
              <a:gd name="connsiteX3181" fmla="*/ 1821267 w 6553985"/>
              <a:gd name="connsiteY3181" fmla="*/ 1958519 h 4186027"/>
              <a:gd name="connsiteX3182" fmla="*/ 1817261 w 6553985"/>
              <a:gd name="connsiteY3182" fmla="*/ 1954515 h 4186027"/>
              <a:gd name="connsiteX3183" fmla="*/ 1821267 w 6553985"/>
              <a:gd name="connsiteY3183" fmla="*/ 1950512 h 4186027"/>
              <a:gd name="connsiteX3184" fmla="*/ 5984734 w 6553985"/>
              <a:gd name="connsiteY3184" fmla="*/ 1946275 h 4186027"/>
              <a:gd name="connsiteX3185" fmla="*/ 5987239 w 6553985"/>
              <a:gd name="connsiteY3185" fmla="*/ 1946692 h 4186027"/>
              <a:gd name="connsiteX3186" fmla="*/ 5988491 w 6553985"/>
              <a:gd name="connsiteY3186" fmla="*/ 1949195 h 4186027"/>
              <a:gd name="connsiteX3187" fmla="*/ 5987239 w 6553985"/>
              <a:gd name="connsiteY3187" fmla="*/ 1953782 h 4186027"/>
              <a:gd name="connsiteX3188" fmla="*/ 5985986 w 6553985"/>
              <a:gd name="connsiteY3188" fmla="*/ 1954199 h 4186027"/>
              <a:gd name="connsiteX3189" fmla="*/ 5984734 w 6553985"/>
              <a:gd name="connsiteY3189" fmla="*/ 1955867 h 4186027"/>
              <a:gd name="connsiteX3190" fmla="*/ 5975553 w 6553985"/>
              <a:gd name="connsiteY3190" fmla="*/ 1955450 h 4186027"/>
              <a:gd name="connsiteX3191" fmla="*/ 5975135 w 6553985"/>
              <a:gd name="connsiteY3191" fmla="*/ 1954199 h 4186027"/>
              <a:gd name="connsiteX3192" fmla="*/ 5975553 w 6553985"/>
              <a:gd name="connsiteY3192" fmla="*/ 1951280 h 4186027"/>
              <a:gd name="connsiteX3193" fmla="*/ 5978891 w 6553985"/>
              <a:gd name="connsiteY3193" fmla="*/ 1948361 h 4186027"/>
              <a:gd name="connsiteX3194" fmla="*/ 5980144 w 6553985"/>
              <a:gd name="connsiteY3194" fmla="*/ 1947943 h 4186027"/>
              <a:gd name="connsiteX3195" fmla="*/ 5981396 w 6553985"/>
              <a:gd name="connsiteY3195" fmla="*/ 1947110 h 4186027"/>
              <a:gd name="connsiteX3196" fmla="*/ 5984734 w 6553985"/>
              <a:gd name="connsiteY3196" fmla="*/ 1946275 h 4186027"/>
              <a:gd name="connsiteX3197" fmla="*/ 3352290 w 6553985"/>
              <a:gd name="connsiteY3197" fmla="*/ 1942174 h 4186027"/>
              <a:gd name="connsiteX3198" fmla="*/ 3356297 w 6553985"/>
              <a:gd name="connsiteY3198" fmla="*/ 1946178 h 4186027"/>
              <a:gd name="connsiteX3199" fmla="*/ 3352290 w 6553985"/>
              <a:gd name="connsiteY3199" fmla="*/ 1950181 h 4186027"/>
              <a:gd name="connsiteX3200" fmla="*/ 3348283 w 6553985"/>
              <a:gd name="connsiteY3200" fmla="*/ 1946178 h 4186027"/>
              <a:gd name="connsiteX3201" fmla="*/ 3352290 w 6553985"/>
              <a:gd name="connsiteY3201" fmla="*/ 1942174 h 4186027"/>
              <a:gd name="connsiteX3202" fmla="*/ 6023132 w 6553985"/>
              <a:gd name="connsiteY3202" fmla="*/ 1940020 h 4186027"/>
              <a:gd name="connsiteX3203" fmla="*/ 6027306 w 6553985"/>
              <a:gd name="connsiteY3203" fmla="*/ 1940437 h 4186027"/>
              <a:gd name="connsiteX3204" fmla="*/ 6027723 w 6553985"/>
              <a:gd name="connsiteY3204" fmla="*/ 1941688 h 4186027"/>
              <a:gd name="connsiteX3205" fmla="*/ 6028558 w 6553985"/>
              <a:gd name="connsiteY3205" fmla="*/ 1942939 h 4186027"/>
              <a:gd name="connsiteX3206" fmla="*/ 6029392 w 6553985"/>
              <a:gd name="connsiteY3206" fmla="*/ 1945441 h 4186027"/>
              <a:gd name="connsiteX3207" fmla="*/ 6028976 w 6553985"/>
              <a:gd name="connsiteY3207" fmla="*/ 1948360 h 4186027"/>
              <a:gd name="connsiteX3208" fmla="*/ 6024801 w 6553985"/>
              <a:gd name="connsiteY3208" fmla="*/ 1952114 h 4186027"/>
              <a:gd name="connsiteX3209" fmla="*/ 6023132 w 6553985"/>
              <a:gd name="connsiteY3209" fmla="*/ 1950863 h 4186027"/>
              <a:gd name="connsiteX3210" fmla="*/ 6020628 w 6553985"/>
              <a:gd name="connsiteY3210" fmla="*/ 1946692 h 4186027"/>
              <a:gd name="connsiteX3211" fmla="*/ 6021880 w 6553985"/>
              <a:gd name="connsiteY3211" fmla="*/ 1941271 h 4186027"/>
              <a:gd name="connsiteX3212" fmla="*/ 6011446 w 6553985"/>
              <a:gd name="connsiteY3212" fmla="*/ 1932931 h 4186027"/>
              <a:gd name="connsiteX3213" fmla="*/ 6013532 w 6553985"/>
              <a:gd name="connsiteY3213" fmla="*/ 1933348 h 4186027"/>
              <a:gd name="connsiteX3214" fmla="*/ 6015202 w 6553985"/>
              <a:gd name="connsiteY3214" fmla="*/ 1935850 h 4186027"/>
              <a:gd name="connsiteX3215" fmla="*/ 6015202 w 6553985"/>
              <a:gd name="connsiteY3215" fmla="*/ 1940020 h 4186027"/>
              <a:gd name="connsiteX3216" fmla="*/ 6013116 w 6553985"/>
              <a:gd name="connsiteY3216" fmla="*/ 1941688 h 4186027"/>
              <a:gd name="connsiteX3217" fmla="*/ 6008107 w 6553985"/>
              <a:gd name="connsiteY3217" fmla="*/ 1940020 h 4186027"/>
              <a:gd name="connsiteX3218" fmla="*/ 6007272 w 6553985"/>
              <a:gd name="connsiteY3218" fmla="*/ 1937518 h 4186027"/>
              <a:gd name="connsiteX3219" fmla="*/ 6008941 w 6553985"/>
              <a:gd name="connsiteY3219" fmla="*/ 1933765 h 4186027"/>
              <a:gd name="connsiteX3220" fmla="*/ 6011446 w 6553985"/>
              <a:gd name="connsiteY3220" fmla="*/ 1932931 h 4186027"/>
              <a:gd name="connsiteX3221" fmla="*/ 5977701 w 6553985"/>
              <a:gd name="connsiteY3221" fmla="*/ 1925758 h 4186027"/>
              <a:gd name="connsiteX3222" fmla="*/ 5980561 w 6553985"/>
              <a:gd name="connsiteY3222" fmla="*/ 1926258 h 4186027"/>
              <a:gd name="connsiteX3223" fmla="*/ 5983482 w 6553985"/>
              <a:gd name="connsiteY3223" fmla="*/ 1927092 h 4186027"/>
              <a:gd name="connsiteX3224" fmla="*/ 5984316 w 6553985"/>
              <a:gd name="connsiteY3224" fmla="*/ 1928343 h 4186027"/>
              <a:gd name="connsiteX3225" fmla="*/ 5983900 w 6553985"/>
              <a:gd name="connsiteY3225" fmla="*/ 1931679 h 4186027"/>
              <a:gd name="connsiteX3226" fmla="*/ 5982648 w 6553985"/>
              <a:gd name="connsiteY3226" fmla="*/ 1932097 h 4186027"/>
              <a:gd name="connsiteX3227" fmla="*/ 5981396 w 6553985"/>
              <a:gd name="connsiteY3227" fmla="*/ 1932931 h 4186027"/>
              <a:gd name="connsiteX3228" fmla="*/ 5980561 w 6553985"/>
              <a:gd name="connsiteY3228" fmla="*/ 1933348 h 4186027"/>
              <a:gd name="connsiteX3229" fmla="*/ 5977221 w 6553985"/>
              <a:gd name="connsiteY3229" fmla="*/ 1931679 h 4186027"/>
              <a:gd name="connsiteX3230" fmla="*/ 5975135 w 6553985"/>
              <a:gd name="connsiteY3230" fmla="*/ 1929177 h 4186027"/>
              <a:gd name="connsiteX3231" fmla="*/ 5974717 w 6553985"/>
              <a:gd name="connsiteY3231" fmla="*/ 1927926 h 4186027"/>
              <a:gd name="connsiteX3232" fmla="*/ 5975135 w 6553985"/>
              <a:gd name="connsiteY3232" fmla="*/ 1926675 h 4186027"/>
              <a:gd name="connsiteX3233" fmla="*/ 5977701 w 6553985"/>
              <a:gd name="connsiteY3233" fmla="*/ 1925758 h 4186027"/>
              <a:gd name="connsiteX3234" fmla="*/ 2038816 w 6553985"/>
              <a:gd name="connsiteY3234" fmla="*/ 1925062 h 4186027"/>
              <a:gd name="connsiteX3235" fmla="*/ 2039002 w 6553985"/>
              <a:gd name="connsiteY3235" fmla="*/ 1925840 h 4186027"/>
              <a:gd name="connsiteX3236" fmla="*/ 2050132 w 6553985"/>
              <a:gd name="connsiteY3236" fmla="*/ 1926396 h 4186027"/>
              <a:gd name="connsiteX3237" fmla="*/ 2053471 w 6553985"/>
              <a:gd name="connsiteY3237" fmla="*/ 1927508 h 4186027"/>
              <a:gd name="connsiteX3238" fmla="*/ 2055140 w 6553985"/>
              <a:gd name="connsiteY3238" fmla="*/ 1928064 h 4186027"/>
              <a:gd name="connsiteX3239" fmla="*/ 2060149 w 6553985"/>
              <a:gd name="connsiteY3239" fmla="*/ 1930844 h 4186027"/>
              <a:gd name="connsiteX3240" fmla="*/ 2061818 w 6553985"/>
              <a:gd name="connsiteY3240" fmla="*/ 1932512 h 4186027"/>
              <a:gd name="connsiteX3241" fmla="*/ 2062931 w 6553985"/>
              <a:gd name="connsiteY3241" fmla="*/ 1934180 h 4186027"/>
              <a:gd name="connsiteX3242" fmla="*/ 2064601 w 6553985"/>
              <a:gd name="connsiteY3242" fmla="*/ 1935292 h 4186027"/>
              <a:gd name="connsiteX3243" fmla="*/ 2067940 w 6553985"/>
              <a:gd name="connsiteY3243" fmla="*/ 1940296 h 4186027"/>
              <a:gd name="connsiteX3244" fmla="*/ 2069052 w 6553985"/>
              <a:gd name="connsiteY3244" fmla="*/ 1941965 h 4186027"/>
              <a:gd name="connsiteX3245" fmla="*/ 2069609 w 6553985"/>
              <a:gd name="connsiteY3245" fmla="*/ 1943633 h 4186027"/>
              <a:gd name="connsiteX3246" fmla="*/ 2070722 w 6553985"/>
              <a:gd name="connsiteY3246" fmla="*/ 1945301 h 4186027"/>
              <a:gd name="connsiteX3247" fmla="*/ 2071835 w 6553985"/>
              <a:gd name="connsiteY3247" fmla="*/ 1948637 h 4186027"/>
              <a:gd name="connsiteX3248" fmla="*/ 2074061 w 6553985"/>
              <a:gd name="connsiteY3248" fmla="*/ 1955309 h 4186027"/>
              <a:gd name="connsiteX3249" fmla="*/ 2075730 w 6553985"/>
              <a:gd name="connsiteY3249" fmla="*/ 1958646 h 4186027"/>
              <a:gd name="connsiteX3250" fmla="*/ 2076844 w 6553985"/>
              <a:gd name="connsiteY3250" fmla="*/ 1963094 h 4186027"/>
              <a:gd name="connsiteX3251" fmla="*/ 2076287 w 6553985"/>
              <a:gd name="connsiteY3251" fmla="*/ 1969210 h 4186027"/>
              <a:gd name="connsiteX3252" fmla="*/ 2075174 w 6553985"/>
              <a:gd name="connsiteY3252" fmla="*/ 1973102 h 4186027"/>
              <a:gd name="connsiteX3253" fmla="*/ 2072948 w 6553985"/>
              <a:gd name="connsiteY3253" fmla="*/ 1976439 h 4186027"/>
              <a:gd name="connsiteX3254" fmla="*/ 2072392 w 6553985"/>
              <a:gd name="connsiteY3254" fmla="*/ 1978107 h 4186027"/>
              <a:gd name="connsiteX3255" fmla="*/ 2070166 w 6553985"/>
              <a:gd name="connsiteY3255" fmla="*/ 1981443 h 4186027"/>
              <a:gd name="connsiteX3256" fmla="*/ 2069052 w 6553985"/>
              <a:gd name="connsiteY3256" fmla="*/ 1983111 h 4186027"/>
              <a:gd name="connsiteX3257" fmla="*/ 2065714 w 6553985"/>
              <a:gd name="connsiteY3257" fmla="*/ 1984223 h 4186027"/>
              <a:gd name="connsiteX3258" fmla="*/ 2064044 w 6553985"/>
              <a:gd name="connsiteY3258" fmla="*/ 1985335 h 4186027"/>
              <a:gd name="connsiteX3259" fmla="*/ 2060705 w 6553985"/>
              <a:gd name="connsiteY3259" fmla="*/ 1986447 h 4186027"/>
              <a:gd name="connsiteX3260" fmla="*/ 2060705 w 6553985"/>
              <a:gd name="connsiteY3260" fmla="*/ 1991452 h 4186027"/>
              <a:gd name="connsiteX3261" fmla="*/ 2061818 w 6553985"/>
              <a:gd name="connsiteY3261" fmla="*/ 1993119 h 4186027"/>
              <a:gd name="connsiteX3262" fmla="*/ 2064044 w 6553985"/>
              <a:gd name="connsiteY3262" fmla="*/ 1995900 h 4186027"/>
              <a:gd name="connsiteX3263" fmla="*/ 2064044 w 6553985"/>
              <a:gd name="connsiteY3263" fmla="*/ 1999792 h 4186027"/>
              <a:gd name="connsiteX3264" fmla="*/ 2063488 w 6553985"/>
              <a:gd name="connsiteY3264" fmla="*/ 2001460 h 4186027"/>
              <a:gd name="connsiteX3265" fmla="*/ 2060149 w 6553985"/>
              <a:gd name="connsiteY3265" fmla="*/ 2003684 h 4186027"/>
              <a:gd name="connsiteX3266" fmla="*/ 2056810 w 6553985"/>
              <a:gd name="connsiteY3266" fmla="*/ 2005352 h 4186027"/>
              <a:gd name="connsiteX3267" fmla="*/ 2055140 w 6553985"/>
              <a:gd name="connsiteY3267" fmla="*/ 2006464 h 4186027"/>
              <a:gd name="connsiteX3268" fmla="*/ 2051802 w 6553985"/>
              <a:gd name="connsiteY3268" fmla="*/ 2008132 h 4186027"/>
              <a:gd name="connsiteX3269" fmla="*/ 2050132 w 6553985"/>
              <a:gd name="connsiteY3269" fmla="*/ 2011469 h 4186027"/>
              <a:gd name="connsiteX3270" fmla="*/ 2049019 w 6553985"/>
              <a:gd name="connsiteY3270" fmla="*/ 2013137 h 4186027"/>
              <a:gd name="connsiteX3271" fmla="*/ 2047906 w 6553985"/>
              <a:gd name="connsiteY3271" fmla="*/ 2016473 h 4186027"/>
              <a:gd name="connsiteX3272" fmla="*/ 2048462 w 6553985"/>
              <a:gd name="connsiteY3272" fmla="*/ 2025925 h 4186027"/>
              <a:gd name="connsiteX3273" fmla="*/ 2049576 w 6553985"/>
              <a:gd name="connsiteY3273" fmla="*/ 2029818 h 4186027"/>
              <a:gd name="connsiteX3274" fmla="*/ 2051802 w 6553985"/>
              <a:gd name="connsiteY3274" fmla="*/ 2033154 h 4186027"/>
              <a:gd name="connsiteX3275" fmla="*/ 2052358 w 6553985"/>
              <a:gd name="connsiteY3275" fmla="*/ 2034822 h 4186027"/>
              <a:gd name="connsiteX3276" fmla="*/ 2054584 w 6553985"/>
              <a:gd name="connsiteY3276" fmla="*/ 2038158 h 4186027"/>
              <a:gd name="connsiteX3277" fmla="*/ 2057923 w 6553985"/>
              <a:gd name="connsiteY3277" fmla="*/ 2039270 h 4186027"/>
              <a:gd name="connsiteX3278" fmla="*/ 2059592 w 6553985"/>
              <a:gd name="connsiteY3278" fmla="*/ 2040938 h 4186027"/>
              <a:gd name="connsiteX3279" fmla="*/ 2061262 w 6553985"/>
              <a:gd name="connsiteY3279" fmla="*/ 2041494 h 4186027"/>
              <a:gd name="connsiteX3280" fmla="*/ 2062931 w 6553985"/>
              <a:gd name="connsiteY3280" fmla="*/ 2042606 h 4186027"/>
              <a:gd name="connsiteX3281" fmla="*/ 2071278 w 6553985"/>
              <a:gd name="connsiteY3281" fmla="*/ 2043718 h 4186027"/>
              <a:gd name="connsiteX3282" fmla="*/ 2082965 w 6553985"/>
              <a:gd name="connsiteY3282" fmla="*/ 2044274 h 4186027"/>
              <a:gd name="connsiteX3283" fmla="*/ 2084634 w 6553985"/>
              <a:gd name="connsiteY3283" fmla="*/ 2044830 h 4186027"/>
              <a:gd name="connsiteX3284" fmla="*/ 2087417 w 6553985"/>
              <a:gd name="connsiteY3284" fmla="*/ 2045387 h 4186027"/>
              <a:gd name="connsiteX3285" fmla="*/ 2089643 w 6553985"/>
              <a:gd name="connsiteY3285" fmla="*/ 2045943 h 4186027"/>
              <a:gd name="connsiteX3286" fmla="*/ 2092981 w 6553985"/>
              <a:gd name="connsiteY3286" fmla="*/ 2048167 h 4186027"/>
              <a:gd name="connsiteX3287" fmla="*/ 2095208 w 6553985"/>
              <a:gd name="connsiteY3287" fmla="*/ 2053171 h 4186027"/>
              <a:gd name="connsiteX3288" fmla="*/ 2095764 w 6553985"/>
              <a:gd name="connsiteY3288" fmla="*/ 2057619 h 4186027"/>
              <a:gd name="connsiteX3289" fmla="*/ 2096877 w 6553985"/>
              <a:gd name="connsiteY3289" fmla="*/ 2065960 h 4186027"/>
              <a:gd name="connsiteX3290" fmla="*/ 2099659 w 6553985"/>
              <a:gd name="connsiteY3290" fmla="*/ 2070408 h 4186027"/>
              <a:gd name="connsiteX3291" fmla="*/ 2104667 w 6553985"/>
              <a:gd name="connsiteY3291" fmla="*/ 2070964 h 4186027"/>
              <a:gd name="connsiteX3292" fmla="*/ 2107450 w 6553985"/>
              <a:gd name="connsiteY3292" fmla="*/ 2071520 h 4186027"/>
              <a:gd name="connsiteX3293" fmla="*/ 2115797 w 6553985"/>
              <a:gd name="connsiteY3293" fmla="*/ 2072076 h 4186027"/>
              <a:gd name="connsiteX3294" fmla="*/ 2116354 w 6553985"/>
              <a:gd name="connsiteY3294" fmla="*/ 2080973 h 4186027"/>
              <a:gd name="connsiteX3295" fmla="*/ 2114684 w 6553985"/>
              <a:gd name="connsiteY3295" fmla="*/ 2082618 h 4186027"/>
              <a:gd name="connsiteX3296" fmla="*/ 2109676 w 6553985"/>
              <a:gd name="connsiteY3296" fmla="*/ 2084843 h 4186027"/>
              <a:gd name="connsiteX3297" fmla="*/ 2108007 w 6553985"/>
              <a:gd name="connsiteY3297" fmla="*/ 2085399 h 4186027"/>
              <a:gd name="connsiteX3298" fmla="*/ 2100772 w 6553985"/>
              <a:gd name="connsiteY3298" fmla="*/ 2084287 h 4186027"/>
              <a:gd name="connsiteX3299" fmla="*/ 2099103 w 6553985"/>
              <a:gd name="connsiteY3299" fmla="*/ 2083174 h 4186027"/>
              <a:gd name="connsiteX3300" fmla="*/ 2095764 w 6553985"/>
              <a:gd name="connsiteY3300" fmla="*/ 2082085 h 4186027"/>
              <a:gd name="connsiteX3301" fmla="*/ 2090755 w 6553985"/>
              <a:gd name="connsiteY3301" fmla="*/ 2079861 h 4186027"/>
              <a:gd name="connsiteX3302" fmla="*/ 2085747 w 6553985"/>
              <a:gd name="connsiteY3302" fmla="*/ 2079304 h 4186027"/>
              <a:gd name="connsiteX3303" fmla="*/ 2083521 w 6553985"/>
              <a:gd name="connsiteY3303" fmla="*/ 2076524 h 4186027"/>
              <a:gd name="connsiteX3304" fmla="*/ 2082408 w 6553985"/>
              <a:gd name="connsiteY3304" fmla="*/ 2073188 h 4186027"/>
              <a:gd name="connsiteX3305" fmla="*/ 2081969 w 6553985"/>
              <a:gd name="connsiteY3305" fmla="*/ 2069234 h 4186027"/>
              <a:gd name="connsiteX3306" fmla="*/ 2081788 w 6553985"/>
              <a:gd name="connsiteY3306" fmla="*/ 2067590 h 4186027"/>
              <a:gd name="connsiteX3307" fmla="*/ 2081783 w 6553985"/>
              <a:gd name="connsiteY3307" fmla="*/ 2067541 h 4186027"/>
              <a:gd name="connsiteX3308" fmla="*/ 2081765 w 6553985"/>
              <a:gd name="connsiteY3308" fmla="*/ 2067376 h 4186027"/>
              <a:gd name="connsiteX3309" fmla="*/ 2081788 w 6553985"/>
              <a:gd name="connsiteY3309" fmla="*/ 2067590 h 4186027"/>
              <a:gd name="connsiteX3310" fmla="*/ 2081833 w 6553985"/>
              <a:gd name="connsiteY3310" fmla="*/ 2068003 h 4186027"/>
              <a:gd name="connsiteX3311" fmla="*/ 2081295 w 6553985"/>
              <a:gd name="connsiteY3311" fmla="*/ 2063736 h 4186027"/>
              <a:gd name="connsiteX3312" fmla="*/ 2080739 w 6553985"/>
              <a:gd name="connsiteY3312" fmla="*/ 2058731 h 4186027"/>
              <a:gd name="connsiteX3313" fmla="*/ 2075174 w 6553985"/>
              <a:gd name="connsiteY3313" fmla="*/ 2053171 h 4186027"/>
              <a:gd name="connsiteX3314" fmla="*/ 2073504 w 6553985"/>
              <a:gd name="connsiteY3314" fmla="*/ 2052615 h 4186027"/>
              <a:gd name="connsiteX3315" fmla="*/ 2071835 w 6553985"/>
              <a:gd name="connsiteY3315" fmla="*/ 2053171 h 4186027"/>
              <a:gd name="connsiteX3316" fmla="*/ 2070166 w 6553985"/>
              <a:gd name="connsiteY3316" fmla="*/ 2056507 h 4186027"/>
              <a:gd name="connsiteX3317" fmla="*/ 2068496 w 6553985"/>
              <a:gd name="connsiteY3317" fmla="*/ 2059843 h 4186027"/>
              <a:gd name="connsiteX3318" fmla="*/ 2067940 w 6553985"/>
              <a:gd name="connsiteY3318" fmla="*/ 2062624 h 4186027"/>
              <a:gd name="connsiteX3319" fmla="*/ 2067383 w 6553985"/>
              <a:gd name="connsiteY3319" fmla="*/ 2064292 h 4186027"/>
              <a:gd name="connsiteX3320" fmla="*/ 2064044 w 6553985"/>
              <a:gd name="connsiteY3320" fmla="*/ 2066516 h 4186027"/>
              <a:gd name="connsiteX3321" fmla="*/ 2060705 w 6553985"/>
              <a:gd name="connsiteY3321" fmla="*/ 2067628 h 4186027"/>
              <a:gd name="connsiteX3322" fmla="*/ 2059036 w 6553985"/>
              <a:gd name="connsiteY3322" fmla="*/ 2067072 h 4186027"/>
              <a:gd name="connsiteX3323" fmla="*/ 2057923 w 6553985"/>
              <a:gd name="connsiteY3323" fmla="*/ 2063736 h 4186027"/>
              <a:gd name="connsiteX3324" fmla="*/ 2055697 w 6553985"/>
              <a:gd name="connsiteY3324" fmla="*/ 2057063 h 4186027"/>
              <a:gd name="connsiteX3325" fmla="*/ 2055140 w 6553985"/>
              <a:gd name="connsiteY3325" fmla="*/ 2055395 h 4186027"/>
              <a:gd name="connsiteX3326" fmla="*/ 2051802 w 6553985"/>
              <a:gd name="connsiteY3326" fmla="*/ 2054283 h 4186027"/>
              <a:gd name="connsiteX3327" fmla="*/ 2046236 w 6553985"/>
              <a:gd name="connsiteY3327" fmla="*/ 2054839 h 4186027"/>
              <a:gd name="connsiteX3328" fmla="*/ 2040672 w 6553985"/>
              <a:gd name="connsiteY3328" fmla="*/ 2055951 h 4186027"/>
              <a:gd name="connsiteX3329" fmla="*/ 2039002 w 6553985"/>
              <a:gd name="connsiteY3329" fmla="*/ 2056507 h 4186027"/>
              <a:gd name="connsiteX3330" fmla="*/ 2035663 w 6553985"/>
              <a:gd name="connsiteY3330" fmla="*/ 2057063 h 4186027"/>
              <a:gd name="connsiteX3331" fmla="*/ 2032325 w 6553985"/>
              <a:gd name="connsiteY3331" fmla="*/ 2058175 h 4186027"/>
              <a:gd name="connsiteX3332" fmla="*/ 2023421 w 6553985"/>
              <a:gd name="connsiteY3332" fmla="*/ 2056507 h 4186027"/>
              <a:gd name="connsiteX3333" fmla="*/ 2021751 w 6553985"/>
              <a:gd name="connsiteY3333" fmla="*/ 2055395 h 4186027"/>
              <a:gd name="connsiteX3334" fmla="*/ 2021195 w 6553985"/>
              <a:gd name="connsiteY3334" fmla="*/ 2053727 h 4186027"/>
              <a:gd name="connsiteX3335" fmla="*/ 2020082 w 6553985"/>
              <a:gd name="connsiteY3335" fmla="*/ 2052059 h 4186027"/>
              <a:gd name="connsiteX3336" fmla="*/ 2018969 w 6553985"/>
              <a:gd name="connsiteY3336" fmla="*/ 2048167 h 4186027"/>
              <a:gd name="connsiteX3337" fmla="*/ 2017856 w 6553985"/>
              <a:gd name="connsiteY3337" fmla="*/ 2046499 h 4186027"/>
              <a:gd name="connsiteX3338" fmla="*/ 2017299 w 6553985"/>
              <a:gd name="connsiteY3338" fmla="*/ 2044830 h 4186027"/>
              <a:gd name="connsiteX3339" fmla="*/ 2016186 w 6553985"/>
              <a:gd name="connsiteY3339" fmla="*/ 2043163 h 4186027"/>
              <a:gd name="connsiteX3340" fmla="*/ 2015630 w 6553985"/>
              <a:gd name="connsiteY3340" fmla="*/ 2041494 h 4186027"/>
              <a:gd name="connsiteX3341" fmla="*/ 2014517 w 6553985"/>
              <a:gd name="connsiteY3341" fmla="*/ 2039826 h 4186027"/>
              <a:gd name="connsiteX3342" fmla="*/ 2013403 w 6553985"/>
              <a:gd name="connsiteY3342" fmla="*/ 2036490 h 4186027"/>
              <a:gd name="connsiteX3343" fmla="*/ 2012847 w 6553985"/>
              <a:gd name="connsiteY3343" fmla="*/ 2034822 h 4186027"/>
              <a:gd name="connsiteX3344" fmla="*/ 2012291 w 6553985"/>
              <a:gd name="connsiteY3344" fmla="*/ 2033154 h 4186027"/>
              <a:gd name="connsiteX3345" fmla="*/ 2012847 w 6553985"/>
              <a:gd name="connsiteY3345" fmla="*/ 2021477 h 4186027"/>
              <a:gd name="connsiteX3346" fmla="*/ 2013960 w 6553985"/>
              <a:gd name="connsiteY3346" fmla="*/ 2017585 h 4186027"/>
              <a:gd name="connsiteX3347" fmla="*/ 2015074 w 6553985"/>
              <a:gd name="connsiteY3347" fmla="*/ 2013693 h 4186027"/>
              <a:gd name="connsiteX3348" fmla="*/ 2016186 w 6553985"/>
              <a:gd name="connsiteY3348" fmla="*/ 2012025 h 4186027"/>
              <a:gd name="connsiteX3349" fmla="*/ 2017856 w 6553985"/>
              <a:gd name="connsiteY3349" fmla="*/ 2006464 h 4186027"/>
              <a:gd name="connsiteX3350" fmla="*/ 2018969 w 6553985"/>
              <a:gd name="connsiteY3350" fmla="*/ 2004796 h 4186027"/>
              <a:gd name="connsiteX3351" fmla="*/ 2020082 w 6553985"/>
              <a:gd name="connsiteY3351" fmla="*/ 2001460 h 4186027"/>
              <a:gd name="connsiteX3352" fmla="*/ 2020638 w 6553985"/>
              <a:gd name="connsiteY3352" fmla="*/ 1999792 h 4186027"/>
              <a:gd name="connsiteX3353" fmla="*/ 2021751 w 6553985"/>
              <a:gd name="connsiteY3353" fmla="*/ 1997568 h 4186027"/>
              <a:gd name="connsiteX3354" fmla="*/ 2022308 w 6553985"/>
              <a:gd name="connsiteY3354" fmla="*/ 1995900 h 4186027"/>
              <a:gd name="connsiteX3355" fmla="*/ 2024533 w 6553985"/>
              <a:gd name="connsiteY3355" fmla="*/ 1992564 h 4186027"/>
              <a:gd name="connsiteX3356" fmla="*/ 2025090 w 6553985"/>
              <a:gd name="connsiteY3356" fmla="*/ 1990339 h 4186027"/>
              <a:gd name="connsiteX3357" fmla="*/ 2025647 w 6553985"/>
              <a:gd name="connsiteY3357" fmla="*/ 1988671 h 4186027"/>
              <a:gd name="connsiteX3358" fmla="*/ 2025090 w 6553985"/>
              <a:gd name="connsiteY3358" fmla="*/ 1983667 h 4186027"/>
              <a:gd name="connsiteX3359" fmla="*/ 2026759 w 6553985"/>
              <a:gd name="connsiteY3359" fmla="*/ 1975882 h 4186027"/>
              <a:gd name="connsiteX3360" fmla="*/ 2027316 w 6553985"/>
              <a:gd name="connsiteY3360" fmla="*/ 1973658 h 4186027"/>
              <a:gd name="connsiteX3361" fmla="*/ 2028429 w 6553985"/>
              <a:gd name="connsiteY3361" fmla="*/ 1971990 h 4186027"/>
              <a:gd name="connsiteX3362" fmla="*/ 2029542 w 6553985"/>
              <a:gd name="connsiteY3362" fmla="*/ 1968654 h 4186027"/>
              <a:gd name="connsiteX3363" fmla="*/ 2031211 w 6553985"/>
              <a:gd name="connsiteY3363" fmla="*/ 1963650 h 4186027"/>
              <a:gd name="connsiteX3364" fmla="*/ 2031768 w 6553985"/>
              <a:gd name="connsiteY3364" fmla="*/ 1961982 h 4186027"/>
              <a:gd name="connsiteX3365" fmla="*/ 2032325 w 6553985"/>
              <a:gd name="connsiteY3365" fmla="*/ 1960314 h 4186027"/>
              <a:gd name="connsiteX3366" fmla="*/ 2032325 w 6553985"/>
              <a:gd name="connsiteY3366" fmla="*/ 1943633 h 4186027"/>
              <a:gd name="connsiteX3367" fmla="*/ 2033437 w 6553985"/>
              <a:gd name="connsiteY3367" fmla="*/ 1941965 h 4186027"/>
              <a:gd name="connsiteX3368" fmla="*/ 2033994 w 6553985"/>
              <a:gd name="connsiteY3368" fmla="*/ 1940296 h 4186027"/>
              <a:gd name="connsiteX3369" fmla="*/ 2035107 w 6553985"/>
              <a:gd name="connsiteY3369" fmla="*/ 1938629 h 4186027"/>
              <a:gd name="connsiteX3370" fmla="*/ 2036220 w 6553985"/>
              <a:gd name="connsiteY3370" fmla="*/ 1935292 h 4186027"/>
              <a:gd name="connsiteX3371" fmla="*/ 2037332 w 6553985"/>
              <a:gd name="connsiteY3371" fmla="*/ 1927508 h 4186027"/>
              <a:gd name="connsiteX3372" fmla="*/ 2037889 w 6553985"/>
              <a:gd name="connsiteY3372" fmla="*/ 1925840 h 4186027"/>
              <a:gd name="connsiteX3373" fmla="*/ 2038816 w 6553985"/>
              <a:gd name="connsiteY3373" fmla="*/ 1925062 h 4186027"/>
              <a:gd name="connsiteX3374" fmla="*/ 2583100 w 6553985"/>
              <a:gd name="connsiteY3374" fmla="*/ 1904224 h 4186027"/>
              <a:gd name="connsiteX3375" fmla="*/ 2587106 w 6553985"/>
              <a:gd name="connsiteY3375" fmla="*/ 1908227 h 4186027"/>
              <a:gd name="connsiteX3376" fmla="*/ 2583100 w 6553985"/>
              <a:gd name="connsiteY3376" fmla="*/ 1912231 h 4186027"/>
              <a:gd name="connsiteX3377" fmla="*/ 2579093 w 6553985"/>
              <a:gd name="connsiteY3377" fmla="*/ 1908227 h 4186027"/>
              <a:gd name="connsiteX3378" fmla="*/ 2583100 w 6553985"/>
              <a:gd name="connsiteY3378" fmla="*/ 1904224 h 4186027"/>
              <a:gd name="connsiteX3379" fmla="*/ 5974301 w 6553985"/>
              <a:gd name="connsiteY3379" fmla="*/ 1898735 h 4186027"/>
              <a:gd name="connsiteX3380" fmla="*/ 5979726 w 6553985"/>
              <a:gd name="connsiteY3380" fmla="*/ 1899569 h 4186027"/>
              <a:gd name="connsiteX3381" fmla="*/ 5980978 w 6553985"/>
              <a:gd name="connsiteY3381" fmla="*/ 1900403 h 4186027"/>
              <a:gd name="connsiteX3382" fmla="*/ 5981813 w 6553985"/>
              <a:gd name="connsiteY3382" fmla="*/ 1902905 h 4186027"/>
              <a:gd name="connsiteX3383" fmla="*/ 5982230 w 6553985"/>
              <a:gd name="connsiteY3383" fmla="*/ 1904156 h 4186027"/>
              <a:gd name="connsiteX3384" fmla="*/ 5981396 w 6553985"/>
              <a:gd name="connsiteY3384" fmla="*/ 1907075 h 4186027"/>
              <a:gd name="connsiteX3385" fmla="*/ 5980561 w 6553985"/>
              <a:gd name="connsiteY3385" fmla="*/ 1908327 h 4186027"/>
              <a:gd name="connsiteX3386" fmla="*/ 5978057 w 6553985"/>
              <a:gd name="connsiteY3386" fmla="*/ 1909578 h 4186027"/>
              <a:gd name="connsiteX3387" fmla="*/ 5970961 w 6553985"/>
              <a:gd name="connsiteY3387" fmla="*/ 1908327 h 4186027"/>
              <a:gd name="connsiteX3388" fmla="*/ 5969709 w 6553985"/>
              <a:gd name="connsiteY3388" fmla="*/ 1907492 h 4186027"/>
              <a:gd name="connsiteX3389" fmla="*/ 5969292 w 6553985"/>
              <a:gd name="connsiteY3389" fmla="*/ 1902488 h 4186027"/>
              <a:gd name="connsiteX3390" fmla="*/ 5970544 w 6553985"/>
              <a:gd name="connsiteY3390" fmla="*/ 1899986 h 4186027"/>
              <a:gd name="connsiteX3391" fmla="*/ 5973049 w 6553985"/>
              <a:gd name="connsiteY3391" fmla="*/ 1899152 h 4186027"/>
              <a:gd name="connsiteX3392" fmla="*/ 1801937 w 6553985"/>
              <a:gd name="connsiteY3392" fmla="*/ 1878298 h 4186027"/>
              <a:gd name="connsiteX3393" fmla="*/ 1811119 w 6553985"/>
              <a:gd name="connsiteY3393" fmla="*/ 1879132 h 4186027"/>
              <a:gd name="connsiteX3394" fmla="*/ 1812371 w 6553985"/>
              <a:gd name="connsiteY3394" fmla="*/ 1879549 h 4186027"/>
              <a:gd name="connsiteX3395" fmla="*/ 1813623 w 6553985"/>
              <a:gd name="connsiteY3395" fmla="*/ 1880800 h 4186027"/>
              <a:gd name="connsiteX3396" fmla="*/ 1815293 w 6553985"/>
              <a:gd name="connsiteY3396" fmla="*/ 1881634 h 4186027"/>
              <a:gd name="connsiteX3397" fmla="*/ 1815711 w 6553985"/>
              <a:gd name="connsiteY3397" fmla="*/ 1882885 h 4186027"/>
              <a:gd name="connsiteX3398" fmla="*/ 1817380 w 6553985"/>
              <a:gd name="connsiteY3398" fmla="*/ 1885387 h 4186027"/>
              <a:gd name="connsiteX3399" fmla="*/ 1816128 w 6553985"/>
              <a:gd name="connsiteY3399" fmla="*/ 1891643 h 4186027"/>
              <a:gd name="connsiteX3400" fmla="*/ 1815711 w 6553985"/>
              <a:gd name="connsiteY3400" fmla="*/ 1892894 h 4186027"/>
              <a:gd name="connsiteX3401" fmla="*/ 1814459 w 6553985"/>
              <a:gd name="connsiteY3401" fmla="*/ 1893728 h 4186027"/>
              <a:gd name="connsiteX3402" fmla="*/ 1813206 w 6553985"/>
              <a:gd name="connsiteY3402" fmla="*/ 1896230 h 4186027"/>
              <a:gd name="connsiteX3403" fmla="*/ 1811954 w 6553985"/>
              <a:gd name="connsiteY3403" fmla="*/ 1897064 h 4186027"/>
              <a:gd name="connsiteX3404" fmla="*/ 1809032 w 6553985"/>
              <a:gd name="connsiteY3404" fmla="*/ 1899983 h 4186027"/>
              <a:gd name="connsiteX3405" fmla="*/ 1807781 w 6553985"/>
              <a:gd name="connsiteY3405" fmla="*/ 1901234 h 4186027"/>
              <a:gd name="connsiteX3406" fmla="*/ 1806111 w 6553985"/>
              <a:gd name="connsiteY3406" fmla="*/ 1901651 h 4186027"/>
              <a:gd name="connsiteX3407" fmla="*/ 1802354 w 6553985"/>
              <a:gd name="connsiteY3407" fmla="*/ 1902902 h 4186027"/>
              <a:gd name="connsiteX3408" fmla="*/ 1799851 w 6553985"/>
              <a:gd name="connsiteY3408" fmla="*/ 1903736 h 4186027"/>
              <a:gd name="connsiteX3409" fmla="*/ 1797346 w 6553985"/>
              <a:gd name="connsiteY3409" fmla="*/ 1905405 h 4186027"/>
              <a:gd name="connsiteX3410" fmla="*/ 1796511 w 6553985"/>
              <a:gd name="connsiteY3410" fmla="*/ 1906655 h 4186027"/>
              <a:gd name="connsiteX3411" fmla="*/ 1795259 w 6553985"/>
              <a:gd name="connsiteY3411" fmla="*/ 1907490 h 4186027"/>
              <a:gd name="connsiteX3412" fmla="*/ 1794842 w 6553985"/>
              <a:gd name="connsiteY3412" fmla="*/ 1908741 h 4186027"/>
              <a:gd name="connsiteX3413" fmla="*/ 1794007 w 6553985"/>
              <a:gd name="connsiteY3413" fmla="*/ 1909992 h 4186027"/>
              <a:gd name="connsiteX3414" fmla="*/ 1793590 w 6553985"/>
              <a:gd name="connsiteY3414" fmla="*/ 1911243 h 4186027"/>
              <a:gd name="connsiteX3415" fmla="*/ 1791921 w 6553985"/>
              <a:gd name="connsiteY3415" fmla="*/ 1913745 h 4186027"/>
              <a:gd name="connsiteX3416" fmla="*/ 1790669 w 6553985"/>
              <a:gd name="connsiteY3416" fmla="*/ 1917498 h 4186027"/>
              <a:gd name="connsiteX3417" fmla="*/ 1790251 w 6553985"/>
              <a:gd name="connsiteY3417" fmla="*/ 1918749 h 4186027"/>
              <a:gd name="connsiteX3418" fmla="*/ 1789834 w 6553985"/>
              <a:gd name="connsiteY3418" fmla="*/ 1920000 h 4186027"/>
              <a:gd name="connsiteX3419" fmla="*/ 1789416 w 6553985"/>
              <a:gd name="connsiteY3419" fmla="*/ 1922919 h 4186027"/>
              <a:gd name="connsiteX3420" fmla="*/ 1785660 w 6553985"/>
              <a:gd name="connsiteY3420" fmla="*/ 1925005 h 4186027"/>
              <a:gd name="connsiteX3421" fmla="*/ 1784408 w 6553985"/>
              <a:gd name="connsiteY3421" fmla="*/ 1925005 h 4186027"/>
              <a:gd name="connsiteX3422" fmla="*/ 1778565 w 6553985"/>
              <a:gd name="connsiteY3422" fmla="*/ 1923753 h 4186027"/>
              <a:gd name="connsiteX3423" fmla="*/ 1773974 w 6553985"/>
              <a:gd name="connsiteY3423" fmla="*/ 1922502 h 4186027"/>
              <a:gd name="connsiteX3424" fmla="*/ 1772304 w 6553985"/>
              <a:gd name="connsiteY3424" fmla="*/ 1922086 h 4186027"/>
              <a:gd name="connsiteX3425" fmla="*/ 1768131 w 6553985"/>
              <a:gd name="connsiteY3425" fmla="*/ 1921668 h 4186027"/>
              <a:gd name="connsiteX3426" fmla="*/ 1765627 w 6553985"/>
              <a:gd name="connsiteY3426" fmla="*/ 1920834 h 4186027"/>
              <a:gd name="connsiteX3427" fmla="*/ 1763122 w 6553985"/>
              <a:gd name="connsiteY3427" fmla="*/ 1919583 h 4186027"/>
              <a:gd name="connsiteX3428" fmla="*/ 1761035 w 6553985"/>
              <a:gd name="connsiteY3428" fmla="*/ 1915830 h 4186027"/>
              <a:gd name="connsiteX3429" fmla="*/ 1760618 w 6553985"/>
              <a:gd name="connsiteY3429" fmla="*/ 1914579 h 4186027"/>
              <a:gd name="connsiteX3430" fmla="*/ 1760201 w 6553985"/>
              <a:gd name="connsiteY3430" fmla="*/ 1913328 h 4186027"/>
              <a:gd name="connsiteX3431" fmla="*/ 1760618 w 6553985"/>
              <a:gd name="connsiteY3431" fmla="*/ 1899566 h 4186027"/>
              <a:gd name="connsiteX3432" fmla="*/ 1761035 w 6553985"/>
              <a:gd name="connsiteY3432" fmla="*/ 1898315 h 4186027"/>
              <a:gd name="connsiteX3433" fmla="*/ 1762287 w 6553985"/>
              <a:gd name="connsiteY3433" fmla="*/ 1896647 h 4186027"/>
              <a:gd name="connsiteX3434" fmla="*/ 1763122 w 6553985"/>
              <a:gd name="connsiteY3434" fmla="*/ 1895396 h 4186027"/>
              <a:gd name="connsiteX3435" fmla="*/ 1764375 w 6553985"/>
              <a:gd name="connsiteY3435" fmla="*/ 1894562 h 4186027"/>
              <a:gd name="connsiteX3436" fmla="*/ 1765209 w 6553985"/>
              <a:gd name="connsiteY3436" fmla="*/ 1893311 h 4186027"/>
              <a:gd name="connsiteX3437" fmla="*/ 1767714 w 6553985"/>
              <a:gd name="connsiteY3437" fmla="*/ 1892060 h 4186027"/>
              <a:gd name="connsiteX3438" fmla="*/ 1771470 w 6553985"/>
              <a:gd name="connsiteY3438" fmla="*/ 1889558 h 4186027"/>
              <a:gd name="connsiteX3439" fmla="*/ 1772722 w 6553985"/>
              <a:gd name="connsiteY3439" fmla="*/ 1888723 h 4186027"/>
              <a:gd name="connsiteX3440" fmla="*/ 1773974 w 6553985"/>
              <a:gd name="connsiteY3440" fmla="*/ 1887889 h 4186027"/>
              <a:gd name="connsiteX3441" fmla="*/ 1776061 w 6553985"/>
              <a:gd name="connsiteY3441" fmla="*/ 1887055 h 4186027"/>
              <a:gd name="connsiteX3442" fmla="*/ 1778982 w 6553985"/>
              <a:gd name="connsiteY3442" fmla="*/ 1885804 h 4186027"/>
              <a:gd name="connsiteX3443" fmla="*/ 1780234 w 6553985"/>
              <a:gd name="connsiteY3443" fmla="*/ 1884970 h 4186027"/>
              <a:gd name="connsiteX3444" fmla="*/ 1782739 w 6553985"/>
              <a:gd name="connsiteY3444" fmla="*/ 1884136 h 4186027"/>
              <a:gd name="connsiteX3445" fmla="*/ 1783990 w 6553985"/>
              <a:gd name="connsiteY3445" fmla="*/ 1883302 h 4186027"/>
              <a:gd name="connsiteX3446" fmla="*/ 1785242 w 6553985"/>
              <a:gd name="connsiteY3446" fmla="*/ 1882885 h 4186027"/>
              <a:gd name="connsiteX3447" fmla="*/ 1786495 w 6553985"/>
              <a:gd name="connsiteY3447" fmla="*/ 1881634 h 4186027"/>
              <a:gd name="connsiteX3448" fmla="*/ 1790251 w 6553985"/>
              <a:gd name="connsiteY3448" fmla="*/ 1880383 h 4186027"/>
              <a:gd name="connsiteX3449" fmla="*/ 1793173 w 6553985"/>
              <a:gd name="connsiteY3449" fmla="*/ 1879549 h 4186027"/>
              <a:gd name="connsiteX3450" fmla="*/ 1795677 w 6553985"/>
              <a:gd name="connsiteY3450" fmla="*/ 1879132 h 4186027"/>
              <a:gd name="connsiteX3451" fmla="*/ 1796929 w 6553985"/>
              <a:gd name="connsiteY3451" fmla="*/ 1878715 h 4186027"/>
              <a:gd name="connsiteX3452" fmla="*/ 1801937 w 6553985"/>
              <a:gd name="connsiteY3452" fmla="*/ 1878298 h 4186027"/>
              <a:gd name="connsiteX3453" fmla="*/ 5963031 w 6553985"/>
              <a:gd name="connsiteY3453" fmla="*/ 1869960 h 4186027"/>
              <a:gd name="connsiteX3454" fmla="*/ 5965953 w 6553985"/>
              <a:gd name="connsiteY3454" fmla="*/ 1871628 h 4186027"/>
              <a:gd name="connsiteX3455" fmla="*/ 5965536 w 6553985"/>
              <a:gd name="connsiteY3455" fmla="*/ 1874548 h 4186027"/>
              <a:gd name="connsiteX3456" fmla="*/ 5965118 w 6553985"/>
              <a:gd name="connsiteY3456" fmla="*/ 1875798 h 4186027"/>
              <a:gd name="connsiteX3457" fmla="*/ 5964284 w 6553985"/>
              <a:gd name="connsiteY3457" fmla="*/ 1875382 h 4186027"/>
              <a:gd name="connsiteX3458" fmla="*/ 5960527 w 6553985"/>
              <a:gd name="connsiteY3458" fmla="*/ 1874548 h 4186027"/>
              <a:gd name="connsiteX3459" fmla="*/ 5960109 w 6553985"/>
              <a:gd name="connsiteY3459" fmla="*/ 1873296 h 4186027"/>
              <a:gd name="connsiteX3460" fmla="*/ 5960527 w 6553985"/>
              <a:gd name="connsiteY3460" fmla="*/ 1871211 h 4186027"/>
              <a:gd name="connsiteX3461" fmla="*/ 5963031 w 6553985"/>
              <a:gd name="connsiteY3461" fmla="*/ 1869960 h 4186027"/>
              <a:gd name="connsiteX3462" fmla="*/ 2584352 w 6553985"/>
              <a:gd name="connsiteY3462" fmla="*/ 1869611 h 4186027"/>
              <a:gd name="connsiteX3463" fmla="*/ 2588359 w 6553985"/>
              <a:gd name="connsiteY3463" fmla="*/ 1873614 h 4186027"/>
              <a:gd name="connsiteX3464" fmla="*/ 2584352 w 6553985"/>
              <a:gd name="connsiteY3464" fmla="*/ 1877618 h 4186027"/>
              <a:gd name="connsiteX3465" fmla="*/ 2580345 w 6553985"/>
              <a:gd name="connsiteY3465" fmla="*/ 1873614 h 4186027"/>
              <a:gd name="connsiteX3466" fmla="*/ 2584352 w 6553985"/>
              <a:gd name="connsiteY3466" fmla="*/ 1869611 h 4186027"/>
              <a:gd name="connsiteX3467" fmla="*/ 3936305 w 6553985"/>
              <a:gd name="connsiteY3467" fmla="*/ 1863282 h 4186027"/>
              <a:gd name="connsiteX3468" fmla="*/ 3942149 w 6553985"/>
              <a:gd name="connsiteY3468" fmla="*/ 1864116 h 4186027"/>
              <a:gd name="connsiteX3469" fmla="*/ 3944653 w 6553985"/>
              <a:gd name="connsiteY3469" fmla="*/ 1864950 h 4186027"/>
              <a:gd name="connsiteX3470" fmla="*/ 3946322 w 6553985"/>
              <a:gd name="connsiteY3470" fmla="*/ 1867452 h 4186027"/>
              <a:gd name="connsiteX3471" fmla="*/ 3948827 w 6553985"/>
              <a:gd name="connsiteY3471" fmla="*/ 1869120 h 4186027"/>
              <a:gd name="connsiteX3472" fmla="*/ 3950496 w 6553985"/>
              <a:gd name="connsiteY3472" fmla="*/ 1871622 h 4186027"/>
              <a:gd name="connsiteX3473" fmla="*/ 3955504 w 6553985"/>
              <a:gd name="connsiteY3473" fmla="*/ 1874124 h 4186027"/>
              <a:gd name="connsiteX3474" fmla="*/ 3958009 w 6553985"/>
              <a:gd name="connsiteY3474" fmla="*/ 1876626 h 4186027"/>
              <a:gd name="connsiteX3475" fmla="*/ 3960512 w 6553985"/>
              <a:gd name="connsiteY3475" fmla="*/ 1877461 h 4186027"/>
              <a:gd name="connsiteX3476" fmla="*/ 3962182 w 6553985"/>
              <a:gd name="connsiteY3476" fmla="*/ 1882465 h 4186027"/>
              <a:gd name="connsiteX3477" fmla="*/ 3959678 w 6553985"/>
              <a:gd name="connsiteY3477" fmla="*/ 1887470 h 4186027"/>
              <a:gd name="connsiteX3478" fmla="*/ 3954669 w 6553985"/>
              <a:gd name="connsiteY3478" fmla="*/ 1889137 h 4186027"/>
              <a:gd name="connsiteX3479" fmla="*/ 3948827 w 6553985"/>
              <a:gd name="connsiteY3479" fmla="*/ 1890805 h 4186027"/>
              <a:gd name="connsiteX3480" fmla="*/ 3943818 w 6553985"/>
              <a:gd name="connsiteY3480" fmla="*/ 1892473 h 4186027"/>
              <a:gd name="connsiteX3481" fmla="*/ 3942983 w 6553985"/>
              <a:gd name="connsiteY3481" fmla="*/ 1891639 h 4186027"/>
              <a:gd name="connsiteX3482" fmla="*/ 3937975 w 6553985"/>
              <a:gd name="connsiteY3482" fmla="*/ 1885801 h 4186027"/>
              <a:gd name="connsiteX3483" fmla="*/ 3935471 w 6553985"/>
              <a:gd name="connsiteY3483" fmla="*/ 1884133 h 4186027"/>
              <a:gd name="connsiteX3484" fmla="*/ 3931297 w 6553985"/>
              <a:gd name="connsiteY3484" fmla="*/ 1879963 h 4186027"/>
              <a:gd name="connsiteX3485" fmla="*/ 3928793 w 6553985"/>
              <a:gd name="connsiteY3485" fmla="*/ 1871622 h 4186027"/>
              <a:gd name="connsiteX3486" fmla="*/ 3929627 w 6553985"/>
              <a:gd name="connsiteY3486" fmla="*/ 1864950 h 4186027"/>
              <a:gd name="connsiteX3487" fmla="*/ 3932132 w 6553985"/>
              <a:gd name="connsiteY3487" fmla="*/ 1864116 h 4186027"/>
              <a:gd name="connsiteX3488" fmla="*/ 3936305 w 6553985"/>
              <a:gd name="connsiteY3488" fmla="*/ 1863282 h 4186027"/>
              <a:gd name="connsiteX3489" fmla="*/ 1955937 w 6553985"/>
              <a:gd name="connsiteY3489" fmla="*/ 1849870 h 4186027"/>
              <a:gd name="connsiteX3490" fmla="*/ 1959944 w 6553985"/>
              <a:gd name="connsiteY3490" fmla="*/ 1853874 h 4186027"/>
              <a:gd name="connsiteX3491" fmla="*/ 1955937 w 6553985"/>
              <a:gd name="connsiteY3491" fmla="*/ 1857877 h 4186027"/>
              <a:gd name="connsiteX3492" fmla="*/ 1951930 w 6553985"/>
              <a:gd name="connsiteY3492" fmla="*/ 1853874 h 4186027"/>
              <a:gd name="connsiteX3493" fmla="*/ 1955937 w 6553985"/>
              <a:gd name="connsiteY3493" fmla="*/ 1849870 h 4186027"/>
              <a:gd name="connsiteX3494" fmla="*/ 3902916 w 6553985"/>
              <a:gd name="connsiteY3494" fmla="*/ 1839095 h 4186027"/>
              <a:gd name="connsiteX3495" fmla="*/ 3908760 w 6553985"/>
              <a:gd name="connsiteY3495" fmla="*/ 1839928 h 4186027"/>
              <a:gd name="connsiteX3496" fmla="*/ 3911264 w 6553985"/>
              <a:gd name="connsiteY3496" fmla="*/ 1840762 h 4186027"/>
              <a:gd name="connsiteX3497" fmla="*/ 3912933 w 6553985"/>
              <a:gd name="connsiteY3497" fmla="*/ 1845767 h 4186027"/>
              <a:gd name="connsiteX3498" fmla="*/ 3910429 w 6553985"/>
              <a:gd name="connsiteY3498" fmla="*/ 1847435 h 4186027"/>
              <a:gd name="connsiteX3499" fmla="*/ 3910429 w 6553985"/>
              <a:gd name="connsiteY3499" fmla="*/ 1850771 h 4186027"/>
              <a:gd name="connsiteX3500" fmla="*/ 3903751 w 6553985"/>
              <a:gd name="connsiteY3500" fmla="*/ 1848269 h 4186027"/>
              <a:gd name="connsiteX3501" fmla="*/ 3901247 w 6553985"/>
              <a:gd name="connsiteY3501" fmla="*/ 1847435 h 4186027"/>
              <a:gd name="connsiteX3502" fmla="*/ 3899577 w 6553985"/>
              <a:gd name="connsiteY3502" fmla="*/ 1844933 h 4186027"/>
              <a:gd name="connsiteX3503" fmla="*/ 3897073 w 6553985"/>
              <a:gd name="connsiteY3503" fmla="*/ 1843265 h 4186027"/>
              <a:gd name="connsiteX3504" fmla="*/ 3897908 w 6553985"/>
              <a:gd name="connsiteY3504" fmla="*/ 1840762 h 4186027"/>
              <a:gd name="connsiteX3505" fmla="*/ 3902916 w 6553985"/>
              <a:gd name="connsiteY3505" fmla="*/ 1839095 h 4186027"/>
              <a:gd name="connsiteX3506" fmla="*/ 5954266 w 6553985"/>
              <a:gd name="connsiteY3506" fmla="*/ 1837850 h 4186027"/>
              <a:gd name="connsiteX3507" fmla="*/ 5963449 w 6553985"/>
              <a:gd name="connsiteY3507" fmla="*/ 1838266 h 4186027"/>
              <a:gd name="connsiteX3508" fmla="*/ 5964701 w 6553985"/>
              <a:gd name="connsiteY3508" fmla="*/ 1839101 h 4186027"/>
              <a:gd name="connsiteX3509" fmla="*/ 5965118 w 6553985"/>
              <a:gd name="connsiteY3509" fmla="*/ 1840769 h 4186027"/>
              <a:gd name="connsiteX3510" fmla="*/ 5965536 w 6553985"/>
              <a:gd name="connsiteY3510" fmla="*/ 1843271 h 4186027"/>
              <a:gd name="connsiteX3511" fmla="*/ 5964701 w 6553985"/>
              <a:gd name="connsiteY3511" fmla="*/ 1849943 h 4186027"/>
              <a:gd name="connsiteX3512" fmla="*/ 5963866 w 6553985"/>
              <a:gd name="connsiteY3512" fmla="*/ 1851194 h 4186027"/>
              <a:gd name="connsiteX3513" fmla="*/ 5962614 w 6553985"/>
              <a:gd name="connsiteY3513" fmla="*/ 1852028 h 4186027"/>
              <a:gd name="connsiteX3514" fmla="*/ 5959693 w 6553985"/>
              <a:gd name="connsiteY3514" fmla="*/ 1853696 h 4186027"/>
              <a:gd name="connsiteX3515" fmla="*/ 5958441 w 6553985"/>
              <a:gd name="connsiteY3515" fmla="*/ 1854530 h 4186027"/>
              <a:gd name="connsiteX3516" fmla="*/ 5955936 w 6553985"/>
              <a:gd name="connsiteY3516" fmla="*/ 1855365 h 4186027"/>
              <a:gd name="connsiteX3517" fmla="*/ 5953432 w 6553985"/>
              <a:gd name="connsiteY3517" fmla="*/ 1857033 h 4186027"/>
              <a:gd name="connsiteX3518" fmla="*/ 5952180 w 6553985"/>
              <a:gd name="connsiteY3518" fmla="*/ 1857866 h 4186027"/>
              <a:gd name="connsiteX3519" fmla="*/ 5949676 w 6553985"/>
              <a:gd name="connsiteY3519" fmla="*/ 1858701 h 4186027"/>
              <a:gd name="connsiteX3520" fmla="*/ 5947171 w 6553985"/>
              <a:gd name="connsiteY3520" fmla="*/ 1859534 h 4186027"/>
              <a:gd name="connsiteX3521" fmla="*/ 5945919 w 6553985"/>
              <a:gd name="connsiteY3521" fmla="*/ 1859952 h 4186027"/>
              <a:gd name="connsiteX3522" fmla="*/ 5945501 w 6553985"/>
              <a:gd name="connsiteY3522" fmla="*/ 1861620 h 4186027"/>
              <a:gd name="connsiteX3523" fmla="*/ 5940494 w 6553985"/>
              <a:gd name="connsiteY3523" fmla="*/ 1859952 h 4186027"/>
              <a:gd name="connsiteX3524" fmla="*/ 5939241 w 6553985"/>
              <a:gd name="connsiteY3524" fmla="*/ 1859534 h 4186027"/>
              <a:gd name="connsiteX3525" fmla="*/ 5937990 w 6553985"/>
              <a:gd name="connsiteY3525" fmla="*/ 1859118 h 4186027"/>
              <a:gd name="connsiteX3526" fmla="*/ 5937154 w 6553985"/>
              <a:gd name="connsiteY3526" fmla="*/ 1857866 h 4186027"/>
              <a:gd name="connsiteX3527" fmla="*/ 5935902 w 6553985"/>
              <a:gd name="connsiteY3527" fmla="*/ 1857033 h 4186027"/>
              <a:gd name="connsiteX3528" fmla="*/ 5935486 w 6553985"/>
              <a:gd name="connsiteY3528" fmla="*/ 1854530 h 4186027"/>
              <a:gd name="connsiteX3529" fmla="*/ 5936320 w 6553985"/>
              <a:gd name="connsiteY3529" fmla="*/ 1848275 h 4186027"/>
              <a:gd name="connsiteX3530" fmla="*/ 5937572 w 6553985"/>
              <a:gd name="connsiteY3530" fmla="*/ 1845773 h 4186027"/>
              <a:gd name="connsiteX3531" fmla="*/ 5941329 w 6553985"/>
              <a:gd name="connsiteY3531" fmla="*/ 1843688 h 4186027"/>
              <a:gd name="connsiteX3532" fmla="*/ 5943833 w 6553985"/>
              <a:gd name="connsiteY3532" fmla="*/ 1841603 h 4186027"/>
              <a:gd name="connsiteX3533" fmla="*/ 5946337 w 6553985"/>
              <a:gd name="connsiteY3533" fmla="*/ 1840769 h 4186027"/>
              <a:gd name="connsiteX3534" fmla="*/ 5947589 w 6553985"/>
              <a:gd name="connsiteY3534" fmla="*/ 1839934 h 4186027"/>
              <a:gd name="connsiteX3535" fmla="*/ 5949258 w 6553985"/>
              <a:gd name="connsiteY3535" fmla="*/ 1839518 h 4186027"/>
              <a:gd name="connsiteX3536" fmla="*/ 5951762 w 6553985"/>
              <a:gd name="connsiteY3536" fmla="*/ 1838683 h 4186027"/>
              <a:gd name="connsiteX3537" fmla="*/ 5953014 w 6553985"/>
              <a:gd name="connsiteY3537" fmla="*/ 1838266 h 4186027"/>
              <a:gd name="connsiteX3538" fmla="*/ 5929225 w 6553985"/>
              <a:gd name="connsiteY3538" fmla="*/ 1824505 h 4186027"/>
              <a:gd name="connsiteX3539" fmla="*/ 5931729 w 6553985"/>
              <a:gd name="connsiteY3539" fmla="*/ 1826173 h 4186027"/>
              <a:gd name="connsiteX3540" fmla="*/ 5932146 w 6553985"/>
              <a:gd name="connsiteY3540" fmla="*/ 1828258 h 4186027"/>
              <a:gd name="connsiteX3541" fmla="*/ 5931729 w 6553985"/>
              <a:gd name="connsiteY3541" fmla="*/ 1834513 h 4186027"/>
              <a:gd name="connsiteX3542" fmla="*/ 5931311 w 6553985"/>
              <a:gd name="connsiteY3542" fmla="*/ 1835764 h 4186027"/>
              <a:gd name="connsiteX3543" fmla="*/ 5930059 w 6553985"/>
              <a:gd name="connsiteY3543" fmla="*/ 1836181 h 4186027"/>
              <a:gd name="connsiteX3544" fmla="*/ 5925469 w 6553985"/>
              <a:gd name="connsiteY3544" fmla="*/ 1835764 h 4186027"/>
              <a:gd name="connsiteX3545" fmla="*/ 5924216 w 6553985"/>
              <a:gd name="connsiteY3545" fmla="*/ 1832428 h 4186027"/>
              <a:gd name="connsiteX3546" fmla="*/ 5923799 w 6553985"/>
              <a:gd name="connsiteY3546" fmla="*/ 1830760 h 4186027"/>
              <a:gd name="connsiteX3547" fmla="*/ 5924216 w 6553985"/>
              <a:gd name="connsiteY3547" fmla="*/ 1827424 h 4186027"/>
              <a:gd name="connsiteX3548" fmla="*/ 5926721 w 6553985"/>
              <a:gd name="connsiteY3548" fmla="*/ 1825756 h 4186027"/>
              <a:gd name="connsiteX3549" fmla="*/ 5929225 w 6553985"/>
              <a:gd name="connsiteY3549" fmla="*/ 1824505 h 4186027"/>
              <a:gd name="connsiteX3550" fmla="*/ 3862849 w 6553985"/>
              <a:gd name="connsiteY3550" fmla="*/ 1824082 h 4186027"/>
              <a:gd name="connsiteX3551" fmla="*/ 3869527 w 6553985"/>
              <a:gd name="connsiteY3551" fmla="*/ 1824916 h 4186027"/>
              <a:gd name="connsiteX3552" fmla="*/ 3871197 w 6553985"/>
              <a:gd name="connsiteY3552" fmla="*/ 1829920 h 4186027"/>
              <a:gd name="connsiteX3553" fmla="*/ 3867858 w 6553985"/>
              <a:gd name="connsiteY3553" fmla="*/ 1832422 h 4186027"/>
              <a:gd name="connsiteX3554" fmla="*/ 3860345 w 6553985"/>
              <a:gd name="connsiteY3554" fmla="*/ 1830754 h 4186027"/>
              <a:gd name="connsiteX3555" fmla="*/ 3859510 w 6553985"/>
              <a:gd name="connsiteY3555" fmla="*/ 1828252 h 4186027"/>
              <a:gd name="connsiteX3556" fmla="*/ 3862849 w 6553985"/>
              <a:gd name="connsiteY3556" fmla="*/ 1824082 h 4186027"/>
              <a:gd name="connsiteX3557" fmla="*/ 3832799 w 6553985"/>
              <a:gd name="connsiteY3557" fmla="*/ 1814073 h 4186027"/>
              <a:gd name="connsiteX3558" fmla="*/ 3837808 w 6553985"/>
              <a:gd name="connsiteY3558" fmla="*/ 1814907 h 4186027"/>
              <a:gd name="connsiteX3559" fmla="*/ 3840311 w 6553985"/>
              <a:gd name="connsiteY3559" fmla="*/ 1815741 h 4186027"/>
              <a:gd name="connsiteX3560" fmla="*/ 3843650 w 6553985"/>
              <a:gd name="connsiteY3560" fmla="*/ 1820746 h 4186027"/>
              <a:gd name="connsiteX3561" fmla="*/ 3836138 w 6553985"/>
              <a:gd name="connsiteY3561" fmla="*/ 1824082 h 4186027"/>
              <a:gd name="connsiteX3562" fmla="*/ 3829460 w 6553985"/>
              <a:gd name="connsiteY3562" fmla="*/ 1820746 h 4186027"/>
              <a:gd name="connsiteX3563" fmla="*/ 3832799 w 6553985"/>
              <a:gd name="connsiteY3563" fmla="*/ 1814073 h 4186027"/>
              <a:gd name="connsiteX3564" fmla="*/ 5914199 w 6553985"/>
              <a:gd name="connsiteY3564" fmla="*/ 1807407 h 4186027"/>
              <a:gd name="connsiteX3565" fmla="*/ 5919208 w 6553985"/>
              <a:gd name="connsiteY3565" fmla="*/ 1807824 h 4186027"/>
              <a:gd name="connsiteX3566" fmla="*/ 5920460 w 6553985"/>
              <a:gd name="connsiteY3566" fmla="*/ 1808658 h 4186027"/>
              <a:gd name="connsiteX3567" fmla="*/ 5920878 w 6553985"/>
              <a:gd name="connsiteY3567" fmla="*/ 1810743 h 4186027"/>
              <a:gd name="connsiteX3568" fmla="*/ 5920042 w 6553985"/>
              <a:gd name="connsiteY3568" fmla="*/ 1816164 h 4186027"/>
              <a:gd name="connsiteX3569" fmla="*/ 5917121 w 6553985"/>
              <a:gd name="connsiteY3569" fmla="*/ 1819084 h 4186027"/>
              <a:gd name="connsiteX3570" fmla="*/ 5916286 w 6553985"/>
              <a:gd name="connsiteY3570" fmla="*/ 1819084 h 4186027"/>
              <a:gd name="connsiteX3571" fmla="*/ 5912530 w 6553985"/>
              <a:gd name="connsiteY3571" fmla="*/ 1815747 h 4186027"/>
              <a:gd name="connsiteX3572" fmla="*/ 5911695 w 6553985"/>
              <a:gd name="connsiteY3572" fmla="*/ 1813245 h 4186027"/>
              <a:gd name="connsiteX3573" fmla="*/ 5912113 w 6553985"/>
              <a:gd name="connsiteY3573" fmla="*/ 1809909 h 4186027"/>
              <a:gd name="connsiteX3574" fmla="*/ 5913365 w 6553985"/>
              <a:gd name="connsiteY3574" fmla="*/ 1808658 h 4186027"/>
              <a:gd name="connsiteX3575" fmla="*/ 5914199 w 6553985"/>
              <a:gd name="connsiteY3575" fmla="*/ 1807407 h 4186027"/>
              <a:gd name="connsiteX3576" fmla="*/ 5590324 w 6553985"/>
              <a:gd name="connsiteY3576" fmla="*/ 1806990 h 4186027"/>
              <a:gd name="connsiteX3577" fmla="*/ 5597836 w 6553985"/>
              <a:gd name="connsiteY3577" fmla="*/ 1807407 h 4186027"/>
              <a:gd name="connsiteX3578" fmla="*/ 5599089 w 6553985"/>
              <a:gd name="connsiteY3578" fmla="*/ 1807824 h 4186027"/>
              <a:gd name="connsiteX3579" fmla="*/ 5600758 w 6553985"/>
              <a:gd name="connsiteY3579" fmla="*/ 1808242 h 4186027"/>
              <a:gd name="connsiteX3580" fmla="*/ 5602010 w 6553985"/>
              <a:gd name="connsiteY3580" fmla="*/ 1808659 h 4186027"/>
              <a:gd name="connsiteX3581" fmla="*/ 5605349 w 6553985"/>
              <a:gd name="connsiteY3581" fmla="*/ 1809492 h 4186027"/>
              <a:gd name="connsiteX3582" fmla="*/ 5607019 w 6553985"/>
              <a:gd name="connsiteY3582" fmla="*/ 1809909 h 4186027"/>
              <a:gd name="connsiteX3583" fmla="*/ 5608688 w 6553985"/>
              <a:gd name="connsiteY3583" fmla="*/ 1810327 h 4186027"/>
              <a:gd name="connsiteX3584" fmla="*/ 5620791 w 6553985"/>
              <a:gd name="connsiteY3584" fmla="*/ 1811161 h 4186027"/>
              <a:gd name="connsiteX3585" fmla="*/ 5622043 w 6553985"/>
              <a:gd name="connsiteY3585" fmla="*/ 1811578 h 4186027"/>
              <a:gd name="connsiteX3586" fmla="*/ 5622461 w 6553985"/>
              <a:gd name="connsiteY3586" fmla="*/ 1812828 h 4186027"/>
              <a:gd name="connsiteX3587" fmla="*/ 5622043 w 6553985"/>
              <a:gd name="connsiteY3587" fmla="*/ 1817416 h 4186027"/>
              <a:gd name="connsiteX3588" fmla="*/ 5621626 w 6553985"/>
              <a:gd name="connsiteY3588" fmla="*/ 1818667 h 4186027"/>
              <a:gd name="connsiteX3589" fmla="*/ 5619122 w 6553985"/>
              <a:gd name="connsiteY3589" fmla="*/ 1819501 h 4186027"/>
              <a:gd name="connsiteX3590" fmla="*/ 5617870 w 6553985"/>
              <a:gd name="connsiteY3590" fmla="*/ 1820335 h 4186027"/>
              <a:gd name="connsiteX3591" fmla="*/ 5615366 w 6553985"/>
              <a:gd name="connsiteY3591" fmla="*/ 1821169 h 4186027"/>
              <a:gd name="connsiteX3592" fmla="*/ 5612027 w 6553985"/>
              <a:gd name="connsiteY3592" fmla="*/ 1822003 h 4186027"/>
              <a:gd name="connsiteX3593" fmla="*/ 5609523 w 6553985"/>
              <a:gd name="connsiteY3593" fmla="*/ 1822420 h 4186027"/>
              <a:gd name="connsiteX3594" fmla="*/ 5607019 w 6553985"/>
              <a:gd name="connsiteY3594" fmla="*/ 1822003 h 4186027"/>
              <a:gd name="connsiteX3595" fmla="*/ 5599924 w 6553985"/>
              <a:gd name="connsiteY3595" fmla="*/ 1820752 h 4186027"/>
              <a:gd name="connsiteX3596" fmla="*/ 5597419 w 6553985"/>
              <a:gd name="connsiteY3596" fmla="*/ 1819918 h 4186027"/>
              <a:gd name="connsiteX3597" fmla="*/ 5593663 w 6553985"/>
              <a:gd name="connsiteY3597" fmla="*/ 1818250 h 4186027"/>
              <a:gd name="connsiteX3598" fmla="*/ 5590741 w 6553985"/>
              <a:gd name="connsiteY3598" fmla="*/ 1817833 h 4186027"/>
              <a:gd name="connsiteX3599" fmla="*/ 5587820 w 6553985"/>
              <a:gd name="connsiteY3599" fmla="*/ 1816999 h 4186027"/>
              <a:gd name="connsiteX3600" fmla="*/ 5586985 w 6553985"/>
              <a:gd name="connsiteY3600" fmla="*/ 1814497 h 4186027"/>
              <a:gd name="connsiteX3601" fmla="*/ 5586568 w 6553985"/>
              <a:gd name="connsiteY3601" fmla="*/ 1813246 h 4186027"/>
              <a:gd name="connsiteX3602" fmla="*/ 5587820 w 6553985"/>
              <a:gd name="connsiteY3602" fmla="*/ 1807824 h 4186027"/>
              <a:gd name="connsiteX3603" fmla="*/ 5590324 w 6553985"/>
              <a:gd name="connsiteY3603" fmla="*/ 1806990 h 4186027"/>
              <a:gd name="connsiteX3604" fmla="*/ 3790228 w 6553985"/>
              <a:gd name="connsiteY3604" fmla="*/ 1804064 h 4186027"/>
              <a:gd name="connsiteX3605" fmla="*/ 3793566 w 6553985"/>
              <a:gd name="connsiteY3605" fmla="*/ 1804898 h 4186027"/>
              <a:gd name="connsiteX3606" fmla="*/ 3796071 w 6553985"/>
              <a:gd name="connsiteY3606" fmla="*/ 1805732 h 4186027"/>
              <a:gd name="connsiteX3607" fmla="*/ 3796905 w 6553985"/>
              <a:gd name="connsiteY3607" fmla="*/ 1809068 h 4186027"/>
              <a:gd name="connsiteX3608" fmla="*/ 3796071 w 6553985"/>
              <a:gd name="connsiteY3608" fmla="*/ 1812405 h 4186027"/>
              <a:gd name="connsiteX3609" fmla="*/ 3792732 w 6553985"/>
              <a:gd name="connsiteY3609" fmla="*/ 1816575 h 4186027"/>
              <a:gd name="connsiteX3610" fmla="*/ 3786054 w 6553985"/>
              <a:gd name="connsiteY3610" fmla="*/ 1813239 h 4186027"/>
              <a:gd name="connsiteX3611" fmla="*/ 3784385 w 6553985"/>
              <a:gd name="connsiteY3611" fmla="*/ 1808235 h 4186027"/>
              <a:gd name="connsiteX3612" fmla="*/ 3785219 w 6553985"/>
              <a:gd name="connsiteY3612" fmla="*/ 1805732 h 4186027"/>
              <a:gd name="connsiteX3613" fmla="*/ 3790228 w 6553985"/>
              <a:gd name="connsiteY3613" fmla="*/ 1804064 h 4186027"/>
              <a:gd name="connsiteX3614" fmla="*/ 5938824 w 6553985"/>
              <a:gd name="connsiteY3614" fmla="*/ 1800734 h 4186027"/>
              <a:gd name="connsiteX3615" fmla="*/ 5942998 w 6553985"/>
              <a:gd name="connsiteY3615" fmla="*/ 1801151 h 4186027"/>
              <a:gd name="connsiteX3616" fmla="*/ 5943833 w 6553985"/>
              <a:gd name="connsiteY3616" fmla="*/ 1802403 h 4186027"/>
              <a:gd name="connsiteX3617" fmla="*/ 5944667 w 6553985"/>
              <a:gd name="connsiteY3617" fmla="*/ 1804904 h 4186027"/>
              <a:gd name="connsiteX3618" fmla="*/ 5945085 w 6553985"/>
              <a:gd name="connsiteY3618" fmla="*/ 1806156 h 4186027"/>
              <a:gd name="connsiteX3619" fmla="*/ 5943833 w 6553985"/>
              <a:gd name="connsiteY3619" fmla="*/ 1809492 h 4186027"/>
              <a:gd name="connsiteX3620" fmla="*/ 5940494 w 6553985"/>
              <a:gd name="connsiteY3620" fmla="*/ 1811160 h 4186027"/>
              <a:gd name="connsiteX3621" fmla="*/ 5936738 w 6553985"/>
              <a:gd name="connsiteY3621" fmla="*/ 1810326 h 4186027"/>
              <a:gd name="connsiteX3622" fmla="*/ 5935486 w 6553985"/>
              <a:gd name="connsiteY3622" fmla="*/ 1809909 h 4186027"/>
              <a:gd name="connsiteX3623" fmla="*/ 5934650 w 6553985"/>
              <a:gd name="connsiteY3623" fmla="*/ 1807407 h 4186027"/>
              <a:gd name="connsiteX3624" fmla="*/ 5935068 w 6553985"/>
              <a:gd name="connsiteY3624" fmla="*/ 1803654 h 4186027"/>
              <a:gd name="connsiteX3625" fmla="*/ 5936320 w 6553985"/>
              <a:gd name="connsiteY3625" fmla="*/ 1802820 h 4186027"/>
              <a:gd name="connsiteX3626" fmla="*/ 5938824 w 6553985"/>
              <a:gd name="connsiteY3626" fmla="*/ 1800734 h 4186027"/>
              <a:gd name="connsiteX3627" fmla="*/ 5898339 w 6553985"/>
              <a:gd name="connsiteY3627" fmla="*/ 1798650 h 4186027"/>
              <a:gd name="connsiteX3628" fmla="*/ 5904182 w 6553985"/>
              <a:gd name="connsiteY3628" fmla="*/ 1799066 h 4186027"/>
              <a:gd name="connsiteX3629" fmla="*/ 5905018 w 6553985"/>
              <a:gd name="connsiteY3629" fmla="*/ 1800318 h 4186027"/>
              <a:gd name="connsiteX3630" fmla="*/ 5905018 w 6553985"/>
              <a:gd name="connsiteY3630" fmla="*/ 1804905 h 4186027"/>
              <a:gd name="connsiteX3631" fmla="*/ 5904600 w 6553985"/>
              <a:gd name="connsiteY3631" fmla="*/ 1806156 h 4186027"/>
              <a:gd name="connsiteX3632" fmla="*/ 5903348 w 6553985"/>
              <a:gd name="connsiteY3632" fmla="*/ 1806573 h 4186027"/>
              <a:gd name="connsiteX3633" fmla="*/ 5901679 w 6553985"/>
              <a:gd name="connsiteY3633" fmla="*/ 1807824 h 4186027"/>
              <a:gd name="connsiteX3634" fmla="*/ 5898339 w 6553985"/>
              <a:gd name="connsiteY3634" fmla="*/ 1806156 h 4186027"/>
              <a:gd name="connsiteX3635" fmla="*/ 5897923 w 6553985"/>
              <a:gd name="connsiteY3635" fmla="*/ 1804905 h 4186027"/>
              <a:gd name="connsiteX3636" fmla="*/ 5897087 w 6553985"/>
              <a:gd name="connsiteY3636" fmla="*/ 1803654 h 4186027"/>
              <a:gd name="connsiteX3637" fmla="*/ 5897505 w 6553985"/>
              <a:gd name="connsiteY3637" fmla="*/ 1799900 h 4186027"/>
              <a:gd name="connsiteX3638" fmla="*/ 5898339 w 6553985"/>
              <a:gd name="connsiteY3638" fmla="*/ 1798650 h 4186027"/>
              <a:gd name="connsiteX3639" fmla="*/ 5855042 w 6553985"/>
              <a:gd name="connsiteY3639" fmla="*/ 1793383 h 4186027"/>
              <a:gd name="connsiteX3640" fmla="*/ 5855844 w 6553985"/>
              <a:gd name="connsiteY3640" fmla="*/ 1793518 h 4186027"/>
              <a:gd name="connsiteX3641" fmla="*/ 5855446 w 6553985"/>
              <a:gd name="connsiteY3641" fmla="*/ 1793616 h 4186027"/>
              <a:gd name="connsiteX3642" fmla="*/ 5853682 w 6553985"/>
              <a:gd name="connsiteY3642" fmla="*/ 1794062 h 4186027"/>
              <a:gd name="connsiteX3643" fmla="*/ 5856894 w 6553985"/>
              <a:gd name="connsiteY3643" fmla="*/ 1793259 h 4186027"/>
              <a:gd name="connsiteX3644" fmla="*/ 5856603 w 6553985"/>
              <a:gd name="connsiteY3644" fmla="*/ 1793645 h 4186027"/>
              <a:gd name="connsiteX3645" fmla="*/ 5855844 w 6553985"/>
              <a:gd name="connsiteY3645" fmla="*/ 1793518 h 4186027"/>
              <a:gd name="connsiteX3646" fmla="*/ 5857091 w 6553985"/>
              <a:gd name="connsiteY3646" fmla="*/ 1792998 h 4186027"/>
              <a:gd name="connsiteX3647" fmla="*/ 5857020 w 6553985"/>
              <a:gd name="connsiteY3647" fmla="*/ 1793228 h 4186027"/>
              <a:gd name="connsiteX3648" fmla="*/ 5856894 w 6553985"/>
              <a:gd name="connsiteY3648" fmla="*/ 1793259 h 4186027"/>
              <a:gd name="connsiteX3649" fmla="*/ 5857122 w 6553985"/>
              <a:gd name="connsiteY3649" fmla="*/ 1792897 h 4186027"/>
              <a:gd name="connsiteX3650" fmla="*/ 5857132 w 6553985"/>
              <a:gd name="connsiteY3650" fmla="*/ 1792944 h 4186027"/>
              <a:gd name="connsiteX3651" fmla="*/ 5857091 w 6553985"/>
              <a:gd name="connsiteY3651" fmla="*/ 1792998 h 4186027"/>
              <a:gd name="connsiteX3652" fmla="*/ 3694947 w 6553985"/>
              <a:gd name="connsiteY3652" fmla="*/ 1784956 h 4186027"/>
              <a:gd name="connsiteX3653" fmla="*/ 3698954 w 6553985"/>
              <a:gd name="connsiteY3653" fmla="*/ 1788959 h 4186027"/>
              <a:gd name="connsiteX3654" fmla="*/ 3694947 w 6553985"/>
              <a:gd name="connsiteY3654" fmla="*/ 1792963 h 4186027"/>
              <a:gd name="connsiteX3655" fmla="*/ 3690941 w 6553985"/>
              <a:gd name="connsiteY3655" fmla="*/ 1788959 h 4186027"/>
              <a:gd name="connsiteX3656" fmla="*/ 3694947 w 6553985"/>
              <a:gd name="connsiteY3656" fmla="*/ 1784956 h 4186027"/>
              <a:gd name="connsiteX3657" fmla="*/ 5853682 w 6553985"/>
              <a:gd name="connsiteY3657" fmla="*/ 1784888 h 4186027"/>
              <a:gd name="connsiteX3658" fmla="*/ 5857855 w 6553985"/>
              <a:gd name="connsiteY3658" fmla="*/ 1785305 h 4186027"/>
              <a:gd name="connsiteX3659" fmla="*/ 5858689 w 6553985"/>
              <a:gd name="connsiteY3659" fmla="*/ 1787807 h 4186027"/>
              <a:gd name="connsiteX3660" fmla="*/ 5857122 w 6553985"/>
              <a:gd name="connsiteY3660" fmla="*/ 1792897 h 4186027"/>
              <a:gd name="connsiteX3661" fmla="*/ 5857020 w 6553985"/>
              <a:gd name="connsiteY3661" fmla="*/ 1792394 h 4186027"/>
              <a:gd name="connsiteX3662" fmla="*/ 5855042 w 6553985"/>
              <a:gd name="connsiteY3662" fmla="*/ 1793383 h 4186027"/>
              <a:gd name="connsiteX3663" fmla="*/ 5854998 w 6553985"/>
              <a:gd name="connsiteY3663" fmla="*/ 1793375 h 4186027"/>
              <a:gd name="connsiteX3664" fmla="*/ 5853264 w 6553985"/>
              <a:gd name="connsiteY3664" fmla="*/ 1792811 h 4186027"/>
              <a:gd name="connsiteX3665" fmla="*/ 5852429 w 6553985"/>
              <a:gd name="connsiteY3665" fmla="*/ 1791560 h 4186027"/>
              <a:gd name="connsiteX3666" fmla="*/ 5852429 w 6553985"/>
              <a:gd name="connsiteY3666" fmla="*/ 1785305 h 4186027"/>
              <a:gd name="connsiteX3667" fmla="*/ 5853682 w 6553985"/>
              <a:gd name="connsiteY3667" fmla="*/ 1784888 h 4186027"/>
              <a:gd name="connsiteX3668" fmla="*/ 2124136 w 6553985"/>
              <a:gd name="connsiteY3668" fmla="*/ 1775223 h 4186027"/>
              <a:gd name="connsiteX3669" fmla="*/ 2128143 w 6553985"/>
              <a:gd name="connsiteY3669" fmla="*/ 1779227 h 4186027"/>
              <a:gd name="connsiteX3670" fmla="*/ 2124136 w 6553985"/>
              <a:gd name="connsiteY3670" fmla="*/ 1783230 h 4186027"/>
              <a:gd name="connsiteX3671" fmla="*/ 2120129 w 6553985"/>
              <a:gd name="connsiteY3671" fmla="*/ 1779227 h 4186027"/>
              <a:gd name="connsiteX3672" fmla="*/ 2124136 w 6553985"/>
              <a:gd name="connsiteY3672" fmla="*/ 1775223 h 4186027"/>
              <a:gd name="connsiteX3673" fmla="*/ 5818622 w 6553985"/>
              <a:gd name="connsiteY3673" fmla="*/ 1774045 h 4186027"/>
              <a:gd name="connsiteX3674" fmla="*/ 5828640 w 6553985"/>
              <a:gd name="connsiteY3674" fmla="*/ 1774462 h 4186027"/>
              <a:gd name="connsiteX3675" fmla="*/ 5829892 w 6553985"/>
              <a:gd name="connsiteY3675" fmla="*/ 1774879 h 4186027"/>
              <a:gd name="connsiteX3676" fmla="*/ 5834482 w 6553985"/>
              <a:gd name="connsiteY3676" fmla="*/ 1776130 h 4186027"/>
              <a:gd name="connsiteX3677" fmla="*/ 5835317 w 6553985"/>
              <a:gd name="connsiteY3677" fmla="*/ 1777381 h 4186027"/>
              <a:gd name="connsiteX3678" fmla="*/ 5836570 w 6553985"/>
              <a:gd name="connsiteY3678" fmla="*/ 1777798 h 4186027"/>
              <a:gd name="connsiteX3679" fmla="*/ 5836987 w 6553985"/>
              <a:gd name="connsiteY3679" fmla="*/ 1779049 h 4186027"/>
              <a:gd name="connsiteX3680" fmla="*/ 5837822 w 6553985"/>
              <a:gd name="connsiteY3680" fmla="*/ 1780301 h 4186027"/>
              <a:gd name="connsiteX3681" fmla="*/ 5837822 w 6553985"/>
              <a:gd name="connsiteY3681" fmla="*/ 1784054 h 4186027"/>
              <a:gd name="connsiteX3682" fmla="*/ 5836570 w 6553985"/>
              <a:gd name="connsiteY3682" fmla="*/ 1784888 h 4186027"/>
              <a:gd name="connsiteX3683" fmla="*/ 5834065 w 6553985"/>
              <a:gd name="connsiteY3683" fmla="*/ 1785722 h 4186027"/>
              <a:gd name="connsiteX3684" fmla="*/ 5832813 w 6553985"/>
              <a:gd name="connsiteY3684" fmla="*/ 1786556 h 4186027"/>
              <a:gd name="connsiteX3685" fmla="*/ 5830309 w 6553985"/>
              <a:gd name="connsiteY3685" fmla="*/ 1787807 h 4186027"/>
              <a:gd name="connsiteX3686" fmla="*/ 5826552 w 6553985"/>
              <a:gd name="connsiteY3686" fmla="*/ 1787390 h 4186027"/>
              <a:gd name="connsiteX3687" fmla="*/ 5818205 w 6553985"/>
              <a:gd name="connsiteY3687" fmla="*/ 1786973 h 4186027"/>
              <a:gd name="connsiteX3688" fmla="*/ 5816953 w 6553985"/>
              <a:gd name="connsiteY3688" fmla="*/ 1786556 h 4186027"/>
              <a:gd name="connsiteX3689" fmla="*/ 5815284 w 6553985"/>
              <a:gd name="connsiteY3689" fmla="*/ 1786139 h 4186027"/>
              <a:gd name="connsiteX3690" fmla="*/ 5813197 w 6553985"/>
              <a:gd name="connsiteY3690" fmla="*/ 1783637 h 4186027"/>
              <a:gd name="connsiteX3691" fmla="*/ 5811945 w 6553985"/>
              <a:gd name="connsiteY3691" fmla="*/ 1781135 h 4186027"/>
              <a:gd name="connsiteX3692" fmla="*/ 5812362 w 6553985"/>
              <a:gd name="connsiteY3692" fmla="*/ 1776965 h 4186027"/>
              <a:gd name="connsiteX3693" fmla="*/ 5817370 w 6553985"/>
              <a:gd name="connsiteY3693" fmla="*/ 1774462 h 4186027"/>
              <a:gd name="connsiteX3694" fmla="*/ 2154604 w 6553985"/>
              <a:gd name="connsiteY3694" fmla="*/ 1763130 h 4186027"/>
              <a:gd name="connsiteX3695" fmla="*/ 2158611 w 6553985"/>
              <a:gd name="connsiteY3695" fmla="*/ 1767133 h 4186027"/>
              <a:gd name="connsiteX3696" fmla="*/ 2154604 w 6553985"/>
              <a:gd name="connsiteY3696" fmla="*/ 1771137 h 4186027"/>
              <a:gd name="connsiteX3697" fmla="*/ 2150596 w 6553985"/>
              <a:gd name="connsiteY3697" fmla="*/ 1767133 h 4186027"/>
              <a:gd name="connsiteX3698" fmla="*/ 2154604 w 6553985"/>
              <a:gd name="connsiteY3698" fmla="*/ 1763130 h 4186027"/>
              <a:gd name="connsiteX3699" fmla="*/ 2500044 w 6553985"/>
              <a:gd name="connsiteY3699" fmla="*/ 1754512 h 4186027"/>
              <a:gd name="connsiteX3700" fmla="*/ 2504051 w 6553985"/>
              <a:gd name="connsiteY3700" fmla="*/ 1758515 h 4186027"/>
              <a:gd name="connsiteX3701" fmla="*/ 2500044 w 6553985"/>
              <a:gd name="connsiteY3701" fmla="*/ 1762519 h 4186027"/>
              <a:gd name="connsiteX3702" fmla="*/ 2496037 w 6553985"/>
              <a:gd name="connsiteY3702" fmla="*/ 1758515 h 4186027"/>
              <a:gd name="connsiteX3703" fmla="*/ 2500044 w 6553985"/>
              <a:gd name="connsiteY3703" fmla="*/ 1754512 h 4186027"/>
              <a:gd name="connsiteX3704" fmla="*/ 2064877 w 6553985"/>
              <a:gd name="connsiteY3704" fmla="*/ 1754442 h 4186027"/>
              <a:gd name="connsiteX3705" fmla="*/ 2068634 w 6553985"/>
              <a:gd name="connsiteY3705" fmla="*/ 1756110 h 4186027"/>
              <a:gd name="connsiteX3706" fmla="*/ 2069468 w 6553985"/>
              <a:gd name="connsiteY3706" fmla="*/ 1758612 h 4186027"/>
              <a:gd name="connsiteX3707" fmla="*/ 2069886 w 6553985"/>
              <a:gd name="connsiteY3707" fmla="*/ 1759863 h 4186027"/>
              <a:gd name="connsiteX3708" fmla="*/ 2070303 w 6553985"/>
              <a:gd name="connsiteY3708" fmla="*/ 1762782 h 4186027"/>
              <a:gd name="connsiteX3709" fmla="*/ 2070720 w 6553985"/>
              <a:gd name="connsiteY3709" fmla="*/ 1764033 h 4186027"/>
              <a:gd name="connsiteX3710" fmla="*/ 2071137 w 6553985"/>
              <a:gd name="connsiteY3710" fmla="*/ 1765701 h 4186027"/>
              <a:gd name="connsiteX3711" fmla="*/ 2070720 w 6553985"/>
              <a:gd name="connsiteY3711" fmla="*/ 1770706 h 4186027"/>
              <a:gd name="connsiteX3712" fmla="*/ 2069468 w 6553985"/>
              <a:gd name="connsiteY3712" fmla="*/ 1776127 h 4186027"/>
              <a:gd name="connsiteX3713" fmla="*/ 2069051 w 6553985"/>
              <a:gd name="connsiteY3713" fmla="*/ 1777795 h 4186027"/>
              <a:gd name="connsiteX3714" fmla="*/ 2068634 w 6553985"/>
              <a:gd name="connsiteY3714" fmla="*/ 1779046 h 4186027"/>
              <a:gd name="connsiteX3715" fmla="*/ 2068216 w 6553985"/>
              <a:gd name="connsiteY3715" fmla="*/ 1781131 h 4186027"/>
              <a:gd name="connsiteX3716" fmla="*/ 2066964 w 6553985"/>
              <a:gd name="connsiteY3716" fmla="*/ 1784885 h 4186027"/>
              <a:gd name="connsiteX3717" fmla="*/ 2066129 w 6553985"/>
              <a:gd name="connsiteY3717" fmla="*/ 1787387 h 4186027"/>
              <a:gd name="connsiteX3718" fmla="*/ 2064460 w 6553985"/>
              <a:gd name="connsiteY3718" fmla="*/ 1791557 h 4186027"/>
              <a:gd name="connsiteX3719" fmla="*/ 2064042 w 6553985"/>
              <a:gd name="connsiteY3719" fmla="*/ 1792808 h 4186027"/>
              <a:gd name="connsiteX3720" fmla="*/ 2063625 w 6553985"/>
              <a:gd name="connsiteY3720" fmla="*/ 1794059 h 4186027"/>
              <a:gd name="connsiteX3721" fmla="*/ 2063208 w 6553985"/>
              <a:gd name="connsiteY3721" fmla="*/ 1801148 h 4186027"/>
              <a:gd name="connsiteX3722" fmla="*/ 2062373 w 6553985"/>
              <a:gd name="connsiteY3722" fmla="*/ 1803651 h 4186027"/>
              <a:gd name="connsiteX3723" fmla="*/ 2061121 w 6553985"/>
              <a:gd name="connsiteY3723" fmla="*/ 1804485 h 4186027"/>
              <a:gd name="connsiteX3724" fmla="*/ 2059451 w 6553985"/>
              <a:gd name="connsiteY3724" fmla="*/ 1806987 h 4186027"/>
              <a:gd name="connsiteX3725" fmla="*/ 2059034 w 6553985"/>
              <a:gd name="connsiteY3725" fmla="*/ 1808238 h 4186027"/>
              <a:gd name="connsiteX3726" fmla="*/ 2057782 w 6553985"/>
              <a:gd name="connsiteY3726" fmla="*/ 1809489 h 4186027"/>
              <a:gd name="connsiteX3727" fmla="*/ 2056112 w 6553985"/>
              <a:gd name="connsiteY3727" fmla="*/ 1811574 h 4186027"/>
              <a:gd name="connsiteX3728" fmla="*/ 2054443 w 6553985"/>
              <a:gd name="connsiteY3728" fmla="*/ 1813659 h 4186027"/>
              <a:gd name="connsiteX3729" fmla="*/ 2052774 w 6553985"/>
              <a:gd name="connsiteY3729" fmla="*/ 1816161 h 4186027"/>
              <a:gd name="connsiteX3730" fmla="*/ 2052356 w 6553985"/>
              <a:gd name="connsiteY3730" fmla="*/ 1817412 h 4186027"/>
              <a:gd name="connsiteX3731" fmla="*/ 2051522 w 6553985"/>
              <a:gd name="connsiteY3731" fmla="*/ 1818663 h 4186027"/>
              <a:gd name="connsiteX3732" fmla="*/ 2051104 w 6553985"/>
              <a:gd name="connsiteY3732" fmla="*/ 1819915 h 4186027"/>
              <a:gd name="connsiteX3733" fmla="*/ 2050270 w 6553985"/>
              <a:gd name="connsiteY3733" fmla="*/ 1821165 h 4186027"/>
              <a:gd name="connsiteX3734" fmla="*/ 2049435 w 6553985"/>
              <a:gd name="connsiteY3734" fmla="*/ 1823668 h 4186027"/>
              <a:gd name="connsiteX3735" fmla="*/ 2049017 w 6553985"/>
              <a:gd name="connsiteY3735" fmla="*/ 1830757 h 4186027"/>
              <a:gd name="connsiteX3736" fmla="*/ 2046930 w 6553985"/>
              <a:gd name="connsiteY3736" fmla="*/ 1831591 h 4186027"/>
              <a:gd name="connsiteX3737" fmla="*/ 2044009 w 6553985"/>
              <a:gd name="connsiteY3737" fmla="*/ 1829506 h 4186027"/>
              <a:gd name="connsiteX3738" fmla="*/ 2043174 w 6553985"/>
              <a:gd name="connsiteY3738" fmla="*/ 1827004 h 4186027"/>
              <a:gd name="connsiteX3739" fmla="*/ 2042340 w 6553985"/>
              <a:gd name="connsiteY3739" fmla="*/ 1825753 h 4186027"/>
              <a:gd name="connsiteX3740" fmla="*/ 2041088 w 6553985"/>
              <a:gd name="connsiteY3740" fmla="*/ 1822000 h 4186027"/>
              <a:gd name="connsiteX3741" fmla="*/ 2040670 w 6553985"/>
              <a:gd name="connsiteY3741" fmla="*/ 1820749 h 4186027"/>
              <a:gd name="connsiteX3742" fmla="*/ 2040253 w 6553985"/>
              <a:gd name="connsiteY3742" fmla="*/ 1819080 h 4186027"/>
              <a:gd name="connsiteX3743" fmla="*/ 2040670 w 6553985"/>
              <a:gd name="connsiteY3743" fmla="*/ 1813659 h 4186027"/>
              <a:gd name="connsiteX3744" fmla="*/ 2040670 w 6553985"/>
              <a:gd name="connsiteY3744" fmla="*/ 1808238 h 4186027"/>
              <a:gd name="connsiteX3745" fmla="*/ 2039835 w 6553985"/>
              <a:gd name="connsiteY3745" fmla="*/ 1806987 h 4186027"/>
              <a:gd name="connsiteX3746" fmla="*/ 2038583 w 6553985"/>
              <a:gd name="connsiteY3746" fmla="*/ 1806570 h 4186027"/>
              <a:gd name="connsiteX3747" fmla="*/ 2037331 w 6553985"/>
              <a:gd name="connsiteY3747" fmla="*/ 1805736 h 4186027"/>
              <a:gd name="connsiteX3748" fmla="*/ 2036079 w 6553985"/>
              <a:gd name="connsiteY3748" fmla="*/ 1803233 h 4186027"/>
              <a:gd name="connsiteX3749" fmla="*/ 2035244 w 6553985"/>
              <a:gd name="connsiteY3749" fmla="*/ 1801982 h 4186027"/>
              <a:gd name="connsiteX3750" fmla="*/ 2034827 w 6553985"/>
              <a:gd name="connsiteY3750" fmla="*/ 1800314 h 4186027"/>
              <a:gd name="connsiteX3751" fmla="*/ 2035244 w 6553985"/>
              <a:gd name="connsiteY3751" fmla="*/ 1795727 h 4186027"/>
              <a:gd name="connsiteX3752" fmla="*/ 2036914 w 6553985"/>
              <a:gd name="connsiteY3752" fmla="*/ 1791557 h 4186027"/>
              <a:gd name="connsiteX3753" fmla="*/ 2038583 w 6553985"/>
              <a:gd name="connsiteY3753" fmla="*/ 1787804 h 4186027"/>
              <a:gd name="connsiteX3754" fmla="*/ 2039835 w 6553985"/>
              <a:gd name="connsiteY3754" fmla="*/ 1784050 h 4186027"/>
              <a:gd name="connsiteX3755" fmla="*/ 2040253 w 6553985"/>
              <a:gd name="connsiteY3755" fmla="*/ 1782799 h 4186027"/>
              <a:gd name="connsiteX3756" fmla="*/ 2041923 w 6553985"/>
              <a:gd name="connsiteY3756" fmla="*/ 1780297 h 4186027"/>
              <a:gd name="connsiteX3757" fmla="*/ 2042757 w 6553985"/>
              <a:gd name="connsiteY3757" fmla="*/ 1779046 h 4186027"/>
              <a:gd name="connsiteX3758" fmla="*/ 2044009 w 6553985"/>
              <a:gd name="connsiteY3758" fmla="*/ 1776544 h 4186027"/>
              <a:gd name="connsiteX3759" fmla="*/ 2044844 w 6553985"/>
              <a:gd name="connsiteY3759" fmla="*/ 1774042 h 4186027"/>
              <a:gd name="connsiteX3760" fmla="*/ 2047348 w 6553985"/>
              <a:gd name="connsiteY3760" fmla="*/ 1770289 h 4186027"/>
              <a:gd name="connsiteX3761" fmla="*/ 2048182 w 6553985"/>
              <a:gd name="connsiteY3761" fmla="*/ 1769038 h 4186027"/>
              <a:gd name="connsiteX3762" fmla="*/ 2049435 w 6553985"/>
              <a:gd name="connsiteY3762" fmla="*/ 1766535 h 4186027"/>
              <a:gd name="connsiteX3763" fmla="*/ 2049852 w 6553985"/>
              <a:gd name="connsiteY3763" fmla="*/ 1765285 h 4186027"/>
              <a:gd name="connsiteX3764" fmla="*/ 2051522 w 6553985"/>
              <a:gd name="connsiteY3764" fmla="*/ 1762782 h 4186027"/>
              <a:gd name="connsiteX3765" fmla="*/ 2052356 w 6553985"/>
              <a:gd name="connsiteY3765" fmla="*/ 1761531 h 4186027"/>
              <a:gd name="connsiteX3766" fmla="*/ 2053608 w 6553985"/>
              <a:gd name="connsiteY3766" fmla="*/ 1761115 h 4186027"/>
              <a:gd name="connsiteX3767" fmla="*/ 2054860 w 6553985"/>
              <a:gd name="connsiteY3767" fmla="*/ 1759863 h 4186027"/>
              <a:gd name="connsiteX3768" fmla="*/ 2057365 w 6553985"/>
              <a:gd name="connsiteY3768" fmla="*/ 1759029 h 4186027"/>
              <a:gd name="connsiteX3769" fmla="*/ 2058617 w 6553985"/>
              <a:gd name="connsiteY3769" fmla="*/ 1758195 h 4186027"/>
              <a:gd name="connsiteX3770" fmla="*/ 2061121 w 6553985"/>
              <a:gd name="connsiteY3770" fmla="*/ 1757361 h 4186027"/>
              <a:gd name="connsiteX3771" fmla="*/ 2064877 w 6553985"/>
              <a:gd name="connsiteY3771" fmla="*/ 1754442 h 4186027"/>
              <a:gd name="connsiteX3772" fmla="*/ 5863698 w 6553985"/>
              <a:gd name="connsiteY3772" fmla="*/ 1753194 h 4186027"/>
              <a:gd name="connsiteX3773" fmla="*/ 5867454 w 6553985"/>
              <a:gd name="connsiteY3773" fmla="*/ 1754445 h 4186027"/>
              <a:gd name="connsiteX3774" fmla="*/ 5868707 w 6553985"/>
              <a:gd name="connsiteY3774" fmla="*/ 1754862 h 4186027"/>
              <a:gd name="connsiteX3775" fmla="*/ 5871628 w 6553985"/>
              <a:gd name="connsiteY3775" fmla="*/ 1756530 h 4186027"/>
              <a:gd name="connsiteX3776" fmla="*/ 5872463 w 6553985"/>
              <a:gd name="connsiteY3776" fmla="*/ 1757781 h 4186027"/>
              <a:gd name="connsiteX3777" fmla="*/ 5873297 w 6553985"/>
              <a:gd name="connsiteY3777" fmla="*/ 1760283 h 4186027"/>
              <a:gd name="connsiteX3778" fmla="*/ 5874132 w 6553985"/>
              <a:gd name="connsiteY3778" fmla="*/ 1761534 h 4186027"/>
              <a:gd name="connsiteX3779" fmla="*/ 5873715 w 6553985"/>
              <a:gd name="connsiteY3779" fmla="*/ 1765288 h 4186027"/>
              <a:gd name="connsiteX3780" fmla="*/ 5873297 w 6553985"/>
              <a:gd name="connsiteY3780" fmla="*/ 1766539 h 4186027"/>
              <a:gd name="connsiteX3781" fmla="*/ 5872045 w 6553985"/>
              <a:gd name="connsiteY3781" fmla="*/ 1767790 h 4186027"/>
              <a:gd name="connsiteX3782" fmla="*/ 5870376 w 6553985"/>
              <a:gd name="connsiteY3782" fmla="*/ 1769458 h 4186027"/>
              <a:gd name="connsiteX3783" fmla="*/ 5866619 w 6553985"/>
              <a:gd name="connsiteY3783" fmla="*/ 1769041 h 4186027"/>
              <a:gd name="connsiteX3784" fmla="*/ 5865367 w 6553985"/>
              <a:gd name="connsiteY3784" fmla="*/ 1768624 h 4186027"/>
              <a:gd name="connsiteX3785" fmla="*/ 5861612 w 6553985"/>
              <a:gd name="connsiteY3785" fmla="*/ 1765705 h 4186027"/>
              <a:gd name="connsiteX3786" fmla="*/ 5861194 w 6553985"/>
              <a:gd name="connsiteY3786" fmla="*/ 1764454 h 4186027"/>
              <a:gd name="connsiteX3787" fmla="*/ 5860359 w 6553985"/>
              <a:gd name="connsiteY3787" fmla="*/ 1763203 h 4186027"/>
              <a:gd name="connsiteX3788" fmla="*/ 5859524 w 6553985"/>
              <a:gd name="connsiteY3788" fmla="*/ 1760700 h 4186027"/>
              <a:gd name="connsiteX3789" fmla="*/ 5859107 w 6553985"/>
              <a:gd name="connsiteY3789" fmla="*/ 1759449 h 4186027"/>
              <a:gd name="connsiteX3790" fmla="*/ 5859524 w 6553985"/>
              <a:gd name="connsiteY3790" fmla="*/ 1756113 h 4186027"/>
              <a:gd name="connsiteX3791" fmla="*/ 5859942 w 6553985"/>
              <a:gd name="connsiteY3791" fmla="*/ 1754862 h 4186027"/>
              <a:gd name="connsiteX3792" fmla="*/ 5861194 w 6553985"/>
              <a:gd name="connsiteY3792" fmla="*/ 1754028 h 4186027"/>
              <a:gd name="connsiteX3793" fmla="*/ 5863698 w 6553985"/>
              <a:gd name="connsiteY3793" fmla="*/ 1753194 h 4186027"/>
              <a:gd name="connsiteX3794" fmla="*/ 5716368 w 6553985"/>
              <a:gd name="connsiteY3794" fmla="*/ 1742769 h 4186027"/>
              <a:gd name="connsiteX3795" fmla="*/ 5733480 w 6553985"/>
              <a:gd name="connsiteY3795" fmla="*/ 1743185 h 4186027"/>
              <a:gd name="connsiteX3796" fmla="*/ 5734733 w 6553985"/>
              <a:gd name="connsiteY3796" fmla="*/ 1743602 h 4186027"/>
              <a:gd name="connsiteX3797" fmla="*/ 5736402 w 6553985"/>
              <a:gd name="connsiteY3797" fmla="*/ 1744019 h 4186027"/>
              <a:gd name="connsiteX3798" fmla="*/ 5738906 w 6553985"/>
              <a:gd name="connsiteY3798" fmla="*/ 1744853 h 4186027"/>
              <a:gd name="connsiteX3799" fmla="*/ 5740158 w 6553985"/>
              <a:gd name="connsiteY3799" fmla="*/ 1745270 h 4186027"/>
              <a:gd name="connsiteX3800" fmla="*/ 5741410 w 6553985"/>
              <a:gd name="connsiteY3800" fmla="*/ 1746105 h 4186027"/>
              <a:gd name="connsiteX3801" fmla="*/ 5742245 w 6553985"/>
              <a:gd name="connsiteY3801" fmla="*/ 1747356 h 4186027"/>
              <a:gd name="connsiteX3802" fmla="*/ 5743497 w 6553985"/>
              <a:gd name="connsiteY3802" fmla="*/ 1748190 h 4186027"/>
              <a:gd name="connsiteX3803" fmla="*/ 5744332 w 6553985"/>
              <a:gd name="connsiteY3803" fmla="*/ 1750692 h 4186027"/>
              <a:gd name="connsiteX3804" fmla="*/ 5746001 w 6553985"/>
              <a:gd name="connsiteY3804" fmla="*/ 1753194 h 4186027"/>
              <a:gd name="connsiteX3805" fmla="*/ 5746836 w 6553985"/>
              <a:gd name="connsiteY3805" fmla="*/ 1754445 h 4186027"/>
              <a:gd name="connsiteX3806" fmla="*/ 5750592 w 6553985"/>
              <a:gd name="connsiteY3806" fmla="*/ 1756947 h 4186027"/>
              <a:gd name="connsiteX3807" fmla="*/ 5751844 w 6553985"/>
              <a:gd name="connsiteY3807" fmla="*/ 1757781 h 4186027"/>
              <a:gd name="connsiteX3808" fmla="*/ 5757688 w 6553985"/>
              <a:gd name="connsiteY3808" fmla="*/ 1757364 h 4186027"/>
              <a:gd name="connsiteX3809" fmla="*/ 5767287 w 6553985"/>
              <a:gd name="connsiteY3809" fmla="*/ 1758198 h 4186027"/>
              <a:gd name="connsiteX3810" fmla="*/ 5773130 w 6553985"/>
              <a:gd name="connsiteY3810" fmla="*/ 1759449 h 4186027"/>
              <a:gd name="connsiteX3811" fmla="*/ 5774382 w 6553985"/>
              <a:gd name="connsiteY3811" fmla="*/ 1759866 h 4186027"/>
              <a:gd name="connsiteX3812" fmla="*/ 5776886 w 6553985"/>
              <a:gd name="connsiteY3812" fmla="*/ 1761951 h 4186027"/>
              <a:gd name="connsiteX3813" fmla="*/ 5778973 w 6553985"/>
              <a:gd name="connsiteY3813" fmla="*/ 1764454 h 4186027"/>
              <a:gd name="connsiteX3814" fmla="*/ 5779390 w 6553985"/>
              <a:gd name="connsiteY3814" fmla="*/ 1765705 h 4186027"/>
              <a:gd name="connsiteX3815" fmla="*/ 5781060 w 6553985"/>
              <a:gd name="connsiteY3815" fmla="*/ 1768207 h 4186027"/>
              <a:gd name="connsiteX3816" fmla="*/ 5781477 w 6553985"/>
              <a:gd name="connsiteY3816" fmla="*/ 1769458 h 4186027"/>
              <a:gd name="connsiteX3817" fmla="*/ 5781895 w 6553985"/>
              <a:gd name="connsiteY3817" fmla="*/ 1771126 h 4186027"/>
              <a:gd name="connsiteX3818" fmla="*/ 5782730 w 6553985"/>
              <a:gd name="connsiteY3818" fmla="*/ 1772377 h 4186027"/>
              <a:gd name="connsiteX3819" fmla="*/ 5783147 w 6553985"/>
              <a:gd name="connsiteY3819" fmla="*/ 1774045 h 4186027"/>
              <a:gd name="connsiteX3820" fmla="*/ 5783981 w 6553985"/>
              <a:gd name="connsiteY3820" fmla="*/ 1776547 h 4186027"/>
              <a:gd name="connsiteX3821" fmla="*/ 5785233 w 6553985"/>
              <a:gd name="connsiteY3821" fmla="*/ 1780718 h 4186027"/>
              <a:gd name="connsiteX3822" fmla="*/ 5785651 w 6553985"/>
              <a:gd name="connsiteY3822" fmla="*/ 1781969 h 4186027"/>
              <a:gd name="connsiteX3823" fmla="*/ 5786068 w 6553985"/>
              <a:gd name="connsiteY3823" fmla="*/ 1783220 h 4186027"/>
              <a:gd name="connsiteX3824" fmla="*/ 5785651 w 6553985"/>
              <a:gd name="connsiteY3824" fmla="*/ 1788224 h 4186027"/>
              <a:gd name="connsiteX3825" fmla="*/ 5785233 w 6553985"/>
              <a:gd name="connsiteY3825" fmla="*/ 1789475 h 4186027"/>
              <a:gd name="connsiteX3826" fmla="*/ 5778973 w 6553985"/>
              <a:gd name="connsiteY3826" fmla="*/ 1789058 h 4186027"/>
              <a:gd name="connsiteX3827" fmla="*/ 5776052 w 6553985"/>
              <a:gd name="connsiteY3827" fmla="*/ 1787807 h 4186027"/>
              <a:gd name="connsiteX3828" fmla="*/ 5774382 w 6553985"/>
              <a:gd name="connsiteY3828" fmla="*/ 1785305 h 4186027"/>
              <a:gd name="connsiteX3829" fmla="*/ 5762696 w 6553985"/>
              <a:gd name="connsiteY3829" fmla="*/ 1785722 h 4186027"/>
              <a:gd name="connsiteX3830" fmla="*/ 5760609 w 6553985"/>
              <a:gd name="connsiteY3830" fmla="*/ 1788224 h 4186027"/>
              <a:gd name="connsiteX3831" fmla="*/ 5759357 w 6553985"/>
              <a:gd name="connsiteY3831" fmla="*/ 1789058 h 4186027"/>
              <a:gd name="connsiteX3832" fmla="*/ 5758522 w 6553985"/>
              <a:gd name="connsiteY3832" fmla="*/ 1790726 h 4186027"/>
              <a:gd name="connsiteX3833" fmla="*/ 5757270 w 6553985"/>
              <a:gd name="connsiteY3833" fmla="*/ 1791560 h 4186027"/>
              <a:gd name="connsiteX3834" fmla="*/ 5756853 w 6553985"/>
              <a:gd name="connsiteY3834" fmla="*/ 1792811 h 4186027"/>
              <a:gd name="connsiteX3835" fmla="*/ 5755183 w 6553985"/>
              <a:gd name="connsiteY3835" fmla="*/ 1795313 h 4186027"/>
              <a:gd name="connsiteX3836" fmla="*/ 5753931 w 6553985"/>
              <a:gd name="connsiteY3836" fmla="*/ 1797816 h 4186027"/>
              <a:gd name="connsiteX3837" fmla="*/ 5752262 w 6553985"/>
              <a:gd name="connsiteY3837" fmla="*/ 1800318 h 4186027"/>
              <a:gd name="connsiteX3838" fmla="*/ 5749340 w 6553985"/>
              <a:gd name="connsiteY3838" fmla="*/ 1801152 h 4186027"/>
              <a:gd name="connsiteX3839" fmla="*/ 5743914 w 6553985"/>
              <a:gd name="connsiteY3839" fmla="*/ 1800735 h 4186027"/>
              <a:gd name="connsiteX3840" fmla="*/ 5740158 w 6553985"/>
              <a:gd name="connsiteY3840" fmla="*/ 1799067 h 4186027"/>
              <a:gd name="connsiteX3841" fmla="*/ 5737654 w 6553985"/>
              <a:gd name="connsiteY3841" fmla="*/ 1798232 h 4186027"/>
              <a:gd name="connsiteX3842" fmla="*/ 5736402 w 6553985"/>
              <a:gd name="connsiteY3842" fmla="*/ 1797816 h 4186027"/>
              <a:gd name="connsiteX3843" fmla="*/ 5733480 w 6553985"/>
              <a:gd name="connsiteY3843" fmla="*/ 1797398 h 4186027"/>
              <a:gd name="connsiteX3844" fmla="*/ 5730141 w 6553985"/>
              <a:gd name="connsiteY3844" fmla="*/ 1797816 h 4186027"/>
              <a:gd name="connsiteX3845" fmla="*/ 5729724 w 6553985"/>
              <a:gd name="connsiteY3845" fmla="*/ 1799067 h 4186027"/>
              <a:gd name="connsiteX3846" fmla="*/ 5730141 w 6553985"/>
              <a:gd name="connsiteY3846" fmla="*/ 1810327 h 4186027"/>
              <a:gd name="connsiteX3847" fmla="*/ 5730976 w 6553985"/>
              <a:gd name="connsiteY3847" fmla="*/ 1815748 h 4186027"/>
              <a:gd name="connsiteX3848" fmla="*/ 5731393 w 6553985"/>
              <a:gd name="connsiteY3848" fmla="*/ 1820752 h 4186027"/>
              <a:gd name="connsiteX3849" fmla="*/ 5727220 w 6553985"/>
              <a:gd name="connsiteY3849" fmla="*/ 1819918 h 4186027"/>
              <a:gd name="connsiteX3850" fmla="*/ 5725968 w 6553985"/>
              <a:gd name="connsiteY3850" fmla="*/ 1819084 h 4186027"/>
              <a:gd name="connsiteX3851" fmla="*/ 5724715 w 6553985"/>
              <a:gd name="connsiteY3851" fmla="*/ 1818667 h 4186027"/>
              <a:gd name="connsiteX3852" fmla="*/ 5720542 w 6553985"/>
              <a:gd name="connsiteY3852" fmla="*/ 1815331 h 4186027"/>
              <a:gd name="connsiteX3853" fmla="*/ 5718873 w 6553985"/>
              <a:gd name="connsiteY3853" fmla="*/ 1812828 h 4186027"/>
              <a:gd name="connsiteX3854" fmla="*/ 5716368 w 6553985"/>
              <a:gd name="connsiteY3854" fmla="*/ 1811161 h 4186027"/>
              <a:gd name="connsiteX3855" fmla="*/ 5715951 w 6553985"/>
              <a:gd name="connsiteY3855" fmla="*/ 1809909 h 4186027"/>
              <a:gd name="connsiteX3856" fmla="*/ 5714699 w 6553985"/>
              <a:gd name="connsiteY3856" fmla="*/ 1809075 h 4186027"/>
              <a:gd name="connsiteX3857" fmla="*/ 5713447 w 6553985"/>
              <a:gd name="connsiteY3857" fmla="*/ 1807824 h 4186027"/>
              <a:gd name="connsiteX3858" fmla="*/ 5712612 w 6553985"/>
              <a:gd name="connsiteY3858" fmla="*/ 1806573 h 4186027"/>
              <a:gd name="connsiteX3859" fmla="*/ 5692996 w 6553985"/>
              <a:gd name="connsiteY3859" fmla="*/ 1804488 h 4186027"/>
              <a:gd name="connsiteX3860" fmla="*/ 5687988 w 6553985"/>
              <a:gd name="connsiteY3860" fmla="*/ 1804905 h 4186027"/>
              <a:gd name="connsiteX3861" fmla="*/ 5684231 w 6553985"/>
              <a:gd name="connsiteY3861" fmla="*/ 1807824 h 4186027"/>
              <a:gd name="connsiteX3862" fmla="*/ 5682979 w 6553985"/>
              <a:gd name="connsiteY3862" fmla="*/ 1808242 h 4186027"/>
              <a:gd name="connsiteX3863" fmla="*/ 5673797 w 6553985"/>
              <a:gd name="connsiteY3863" fmla="*/ 1807824 h 4186027"/>
              <a:gd name="connsiteX3864" fmla="*/ 5672545 w 6553985"/>
              <a:gd name="connsiteY3864" fmla="*/ 1807407 h 4186027"/>
              <a:gd name="connsiteX3865" fmla="*/ 5671293 w 6553985"/>
              <a:gd name="connsiteY3865" fmla="*/ 1806573 h 4186027"/>
              <a:gd name="connsiteX3866" fmla="*/ 5670041 w 6553985"/>
              <a:gd name="connsiteY3866" fmla="*/ 1805322 h 4186027"/>
              <a:gd name="connsiteX3867" fmla="*/ 5669206 w 6553985"/>
              <a:gd name="connsiteY3867" fmla="*/ 1804071 h 4186027"/>
              <a:gd name="connsiteX3868" fmla="*/ 5669623 w 6553985"/>
              <a:gd name="connsiteY3868" fmla="*/ 1801569 h 4186027"/>
              <a:gd name="connsiteX3869" fmla="*/ 5673380 w 6553985"/>
              <a:gd name="connsiteY3869" fmla="*/ 1799901 h 4186027"/>
              <a:gd name="connsiteX3870" fmla="*/ 5674632 w 6553985"/>
              <a:gd name="connsiteY3870" fmla="*/ 1799484 h 4186027"/>
              <a:gd name="connsiteX3871" fmla="*/ 5675884 w 6553985"/>
              <a:gd name="connsiteY3871" fmla="*/ 1799067 h 4186027"/>
              <a:gd name="connsiteX3872" fmla="*/ 5678806 w 6553985"/>
              <a:gd name="connsiteY3872" fmla="*/ 1797816 h 4186027"/>
              <a:gd name="connsiteX3873" fmla="*/ 5681310 w 6553985"/>
              <a:gd name="connsiteY3873" fmla="*/ 1796982 h 4186027"/>
              <a:gd name="connsiteX3874" fmla="*/ 5685066 w 6553985"/>
              <a:gd name="connsiteY3874" fmla="*/ 1794479 h 4186027"/>
              <a:gd name="connsiteX3875" fmla="*/ 5686318 w 6553985"/>
              <a:gd name="connsiteY3875" fmla="*/ 1793645 h 4186027"/>
              <a:gd name="connsiteX3876" fmla="*/ 5691326 w 6553985"/>
              <a:gd name="connsiteY3876" fmla="*/ 1791977 h 4186027"/>
              <a:gd name="connsiteX3877" fmla="*/ 5692578 w 6553985"/>
              <a:gd name="connsiteY3877" fmla="*/ 1791560 h 4186027"/>
              <a:gd name="connsiteX3878" fmla="*/ 5693830 w 6553985"/>
              <a:gd name="connsiteY3878" fmla="*/ 1790726 h 4186027"/>
              <a:gd name="connsiteX3879" fmla="*/ 5695500 w 6553985"/>
              <a:gd name="connsiteY3879" fmla="*/ 1788224 h 4186027"/>
              <a:gd name="connsiteX3880" fmla="*/ 5696335 w 6553985"/>
              <a:gd name="connsiteY3880" fmla="*/ 1783637 h 4186027"/>
              <a:gd name="connsiteX3881" fmla="*/ 5695500 w 6553985"/>
              <a:gd name="connsiteY3881" fmla="*/ 1769875 h 4186027"/>
              <a:gd name="connsiteX3882" fmla="*/ 5695083 w 6553985"/>
              <a:gd name="connsiteY3882" fmla="*/ 1768624 h 4186027"/>
              <a:gd name="connsiteX3883" fmla="*/ 5693830 w 6553985"/>
              <a:gd name="connsiteY3883" fmla="*/ 1768207 h 4186027"/>
              <a:gd name="connsiteX3884" fmla="*/ 5691326 w 6553985"/>
              <a:gd name="connsiteY3884" fmla="*/ 1766956 h 4186027"/>
              <a:gd name="connsiteX3885" fmla="*/ 5687153 w 6553985"/>
              <a:gd name="connsiteY3885" fmla="*/ 1764037 h 4186027"/>
              <a:gd name="connsiteX3886" fmla="*/ 5686318 w 6553985"/>
              <a:gd name="connsiteY3886" fmla="*/ 1762785 h 4186027"/>
              <a:gd name="connsiteX3887" fmla="*/ 5685066 w 6553985"/>
              <a:gd name="connsiteY3887" fmla="*/ 1762369 h 4186027"/>
              <a:gd name="connsiteX3888" fmla="*/ 5681310 w 6553985"/>
              <a:gd name="connsiteY3888" fmla="*/ 1761951 h 4186027"/>
              <a:gd name="connsiteX3889" fmla="*/ 5678806 w 6553985"/>
              <a:gd name="connsiteY3889" fmla="*/ 1761117 h 4186027"/>
              <a:gd name="connsiteX3890" fmla="*/ 5675884 w 6553985"/>
              <a:gd name="connsiteY3890" fmla="*/ 1758615 h 4186027"/>
              <a:gd name="connsiteX3891" fmla="*/ 5674214 w 6553985"/>
              <a:gd name="connsiteY3891" fmla="*/ 1756113 h 4186027"/>
              <a:gd name="connsiteX3892" fmla="*/ 5674632 w 6553985"/>
              <a:gd name="connsiteY3892" fmla="*/ 1751526 h 4186027"/>
              <a:gd name="connsiteX3893" fmla="*/ 5676718 w 6553985"/>
              <a:gd name="connsiteY3893" fmla="*/ 1747773 h 4186027"/>
              <a:gd name="connsiteX3894" fmla="*/ 5677971 w 6553985"/>
              <a:gd name="connsiteY3894" fmla="*/ 1746939 h 4186027"/>
              <a:gd name="connsiteX3895" fmla="*/ 5680475 w 6553985"/>
              <a:gd name="connsiteY3895" fmla="*/ 1745270 h 4186027"/>
              <a:gd name="connsiteX3896" fmla="*/ 5684231 w 6553985"/>
              <a:gd name="connsiteY3896" fmla="*/ 1743602 h 4186027"/>
              <a:gd name="connsiteX3897" fmla="*/ 5685483 w 6553985"/>
              <a:gd name="connsiteY3897" fmla="*/ 1743185 h 4186027"/>
              <a:gd name="connsiteX3898" fmla="*/ 5690909 w 6553985"/>
              <a:gd name="connsiteY3898" fmla="*/ 1743602 h 4186027"/>
              <a:gd name="connsiteX3899" fmla="*/ 5693413 w 6553985"/>
              <a:gd name="connsiteY3899" fmla="*/ 1744437 h 4186027"/>
              <a:gd name="connsiteX3900" fmla="*/ 5699673 w 6553985"/>
              <a:gd name="connsiteY3900" fmla="*/ 1745270 h 4186027"/>
              <a:gd name="connsiteX3901" fmla="*/ 5704265 w 6553985"/>
              <a:gd name="connsiteY3901" fmla="*/ 1744853 h 4186027"/>
              <a:gd name="connsiteX3902" fmla="*/ 5705517 w 6553985"/>
              <a:gd name="connsiteY3902" fmla="*/ 1744437 h 4186027"/>
              <a:gd name="connsiteX3903" fmla="*/ 5711360 w 6553985"/>
              <a:gd name="connsiteY3903" fmla="*/ 1743185 h 4186027"/>
              <a:gd name="connsiteX3904" fmla="*/ 2096172 w 6553985"/>
              <a:gd name="connsiteY3904" fmla="*/ 1740610 h 4186027"/>
              <a:gd name="connsiteX3905" fmla="*/ 2100178 w 6553985"/>
              <a:gd name="connsiteY3905" fmla="*/ 1744614 h 4186027"/>
              <a:gd name="connsiteX3906" fmla="*/ 2096172 w 6553985"/>
              <a:gd name="connsiteY3906" fmla="*/ 1748617 h 4186027"/>
              <a:gd name="connsiteX3907" fmla="*/ 2092165 w 6553985"/>
              <a:gd name="connsiteY3907" fmla="*/ 1744614 h 4186027"/>
              <a:gd name="connsiteX3908" fmla="*/ 2096172 w 6553985"/>
              <a:gd name="connsiteY3908" fmla="*/ 1740610 h 4186027"/>
              <a:gd name="connsiteX3909" fmla="*/ 2117875 w 6553985"/>
              <a:gd name="connsiteY3909" fmla="*/ 1731992 h 4186027"/>
              <a:gd name="connsiteX3910" fmla="*/ 2121882 w 6553985"/>
              <a:gd name="connsiteY3910" fmla="*/ 1735996 h 4186027"/>
              <a:gd name="connsiteX3911" fmla="*/ 2117875 w 6553985"/>
              <a:gd name="connsiteY3911" fmla="*/ 1739999 h 4186027"/>
              <a:gd name="connsiteX3912" fmla="*/ 2113868 w 6553985"/>
              <a:gd name="connsiteY3912" fmla="*/ 1735996 h 4186027"/>
              <a:gd name="connsiteX3913" fmla="*/ 2117875 w 6553985"/>
              <a:gd name="connsiteY3913" fmla="*/ 1731992 h 4186027"/>
              <a:gd name="connsiteX3914" fmla="*/ 3563895 w 6553985"/>
              <a:gd name="connsiteY3914" fmla="*/ 1725322 h 4186027"/>
              <a:gd name="connsiteX3915" fmla="*/ 3567901 w 6553985"/>
              <a:gd name="connsiteY3915" fmla="*/ 1729325 h 4186027"/>
              <a:gd name="connsiteX3916" fmla="*/ 3563895 w 6553985"/>
              <a:gd name="connsiteY3916" fmla="*/ 1733329 h 4186027"/>
              <a:gd name="connsiteX3917" fmla="*/ 3559888 w 6553985"/>
              <a:gd name="connsiteY3917" fmla="*/ 1729325 h 4186027"/>
              <a:gd name="connsiteX3918" fmla="*/ 3563895 w 6553985"/>
              <a:gd name="connsiteY3918" fmla="*/ 1725322 h 4186027"/>
              <a:gd name="connsiteX3919" fmla="*/ 3511723 w 6553985"/>
              <a:gd name="connsiteY3919" fmla="*/ 1720317 h 4186027"/>
              <a:gd name="connsiteX3920" fmla="*/ 3515730 w 6553985"/>
              <a:gd name="connsiteY3920" fmla="*/ 1724321 h 4186027"/>
              <a:gd name="connsiteX3921" fmla="*/ 3511723 w 6553985"/>
              <a:gd name="connsiteY3921" fmla="*/ 1728324 h 4186027"/>
              <a:gd name="connsiteX3922" fmla="*/ 3507717 w 6553985"/>
              <a:gd name="connsiteY3922" fmla="*/ 1724321 h 4186027"/>
              <a:gd name="connsiteX3923" fmla="*/ 3511723 w 6553985"/>
              <a:gd name="connsiteY3923" fmla="*/ 1720317 h 4186027"/>
              <a:gd name="connsiteX3924" fmla="*/ 2196340 w 6553985"/>
              <a:gd name="connsiteY3924" fmla="*/ 1716423 h 4186027"/>
              <a:gd name="connsiteX3925" fmla="*/ 2200347 w 6553985"/>
              <a:gd name="connsiteY3925" fmla="*/ 1720427 h 4186027"/>
              <a:gd name="connsiteX3926" fmla="*/ 2196340 w 6553985"/>
              <a:gd name="connsiteY3926" fmla="*/ 1724430 h 4186027"/>
              <a:gd name="connsiteX3927" fmla="*/ 2192334 w 6553985"/>
              <a:gd name="connsiteY3927" fmla="*/ 1720427 h 4186027"/>
              <a:gd name="connsiteX3928" fmla="*/ 2196340 w 6553985"/>
              <a:gd name="connsiteY3928" fmla="*/ 1716423 h 4186027"/>
              <a:gd name="connsiteX3929" fmla="*/ 5458437 w 6553985"/>
              <a:gd name="connsiteY3929" fmla="*/ 1702316 h 4186027"/>
              <a:gd name="connsiteX3930" fmla="*/ 5465532 w 6553985"/>
              <a:gd name="connsiteY3930" fmla="*/ 1703149 h 4186027"/>
              <a:gd name="connsiteX3931" fmla="*/ 5468036 w 6553985"/>
              <a:gd name="connsiteY3931" fmla="*/ 1703567 h 4186027"/>
              <a:gd name="connsiteX3932" fmla="*/ 5470540 w 6553985"/>
              <a:gd name="connsiteY3932" fmla="*/ 1704401 h 4186027"/>
              <a:gd name="connsiteX3933" fmla="*/ 5471792 w 6553985"/>
              <a:gd name="connsiteY3933" fmla="*/ 1705235 h 4186027"/>
              <a:gd name="connsiteX3934" fmla="*/ 5471374 w 6553985"/>
              <a:gd name="connsiteY3934" fmla="*/ 1711073 h 4186027"/>
              <a:gd name="connsiteX3935" fmla="*/ 5468453 w 6553985"/>
              <a:gd name="connsiteY3935" fmla="*/ 1714409 h 4186027"/>
              <a:gd name="connsiteX3936" fmla="*/ 5467201 w 6553985"/>
              <a:gd name="connsiteY3936" fmla="*/ 1714826 h 4186027"/>
              <a:gd name="connsiteX3937" fmla="*/ 5465949 w 6553985"/>
              <a:gd name="connsiteY3937" fmla="*/ 1716077 h 4186027"/>
              <a:gd name="connsiteX3938" fmla="*/ 5459689 w 6553985"/>
              <a:gd name="connsiteY3938" fmla="*/ 1714826 h 4186027"/>
              <a:gd name="connsiteX3939" fmla="*/ 5457185 w 6553985"/>
              <a:gd name="connsiteY3939" fmla="*/ 1713158 h 4186027"/>
              <a:gd name="connsiteX3940" fmla="*/ 5455515 w 6553985"/>
              <a:gd name="connsiteY3940" fmla="*/ 1710656 h 4186027"/>
              <a:gd name="connsiteX3941" fmla="*/ 5454263 w 6553985"/>
              <a:gd name="connsiteY3941" fmla="*/ 1708154 h 4186027"/>
              <a:gd name="connsiteX3942" fmla="*/ 5454680 w 6553985"/>
              <a:gd name="connsiteY3942" fmla="*/ 1703984 h 4186027"/>
              <a:gd name="connsiteX3943" fmla="*/ 5455932 w 6553985"/>
              <a:gd name="connsiteY3943" fmla="*/ 1703149 h 4186027"/>
              <a:gd name="connsiteX3944" fmla="*/ 5458437 w 6553985"/>
              <a:gd name="connsiteY3944" fmla="*/ 1702316 h 4186027"/>
              <a:gd name="connsiteX3945" fmla="*/ 5662946 w 6553985"/>
              <a:gd name="connsiteY3945" fmla="*/ 1700648 h 4186027"/>
              <a:gd name="connsiteX3946" fmla="*/ 5668371 w 6553985"/>
              <a:gd name="connsiteY3946" fmla="*/ 1702316 h 4186027"/>
              <a:gd name="connsiteX3947" fmla="*/ 5668788 w 6553985"/>
              <a:gd name="connsiteY3947" fmla="*/ 1703567 h 4186027"/>
              <a:gd name="connsiteX3948" fmla="*/ 5668371 w 6553985"/>
              <a:gd name="connsiteY3948" fmla="*/ 1708154 h 4186027"/>
              <a:gd name="connsiteX3949" fmla="*/ 5665032 w 6553985"/>
              <a:gd name="connsiteY3949" fmla="*/ 1711073 h 4186027"/>
              <a:gd name="connsiteX3950" fmla="*/ 5662528 w 6553985"/>
              <a:gd name="connsiteY3950" fmla="*/ 1711907 h 4186027"/>
              <a:gd name="connsiteX3951" fmla="*/ 5661276 w 6553985"/>
              <a:gd name="connsiteY3951" fmla="*/ 1712741 h 4186027"/>
              <a:gd name="connsiteX3952" fmla="*/ 5658772 w 6553985"/>
              <a:gd name="connsiteY3952" fmla="*/ 1713576 h 4186027"/>
              <a:gd name="connsiteX3953" fmla="*/ 5657937 w 6553985"/>
              <a:gd name="connsiteY3953" fmla="*/ 1714826 h 4186027"/>
              <a:gd name="connsiteX3954" fmla="*/ 5654598 w 6553985"/>
              <a:gd name="connsiteY3954" fmla="*/ 1715660 h 4186027"/>
              <a:gd name="connsiteX3955" fmla="*/ 5652511 w 6553985"/>
              <a:gd name="connsiteY3955" fmla="*/ 1712324 h 4186027"/>
              <a:gd name="connsiteX3956" fmla="*/ 5652928 w 6553985"/>
              <a:gd name="connsiteY3956" fmla="*/ 1707737 h 4186027"/>
              <a:gd name="connsiteX3957" fmla="*/ 5653346 w 6553985"/>
              <a:gd name="connsiteY3957" fmla="*/ 1706486 h 4186027"/>
              <a:gd name="connsiteX3958" fmla="*/ 5654598 w 6553985"/>
              <a:gd name="connsiteY3958" fmla="*/ 1705652 h 4186027"/>
              <a:gd name="connsiteX3959" fmla="*/ 5655433 w 6553985"/>
              <a:gd name="connsiteY3959" fmla="*/ 1704401 h 4186027"/>
              <a:gd name="connsiteX3960" fmla="*/ 5657937 w 6553985"/>
              <a:gd name="connsiteY3960" fmla="*/ 1703567 h 4186027"/>
              <a:gd name="connsiteX3961" fmla="*/ 5660441 w 6553985"/>
              <a:gd name="connsiteY3961" fmla="*/ 1701899 h 4186027"/>
              <a:gd name="connsiteX3962" fmla="*/ 5662946 w 6553985"/>
              <a:gd name="connsiteY3962" fmla="*/ 1700648 h 4186027"/>
              <a:gd name="connsiteX3963" fmla="*/ 2219713 w 6553985"/>
              <a:gd name="connsiteY3963" fmla="*/ 1694182 h 4186027"/>
              <a:gd name="connsiteX3964" fmla="*/ 2223720 w 6553985"/>
              <a:gd name="connsiteY3964" fmla="*/ 1698186 h 4186027"/>
              <a:gd name="connsiteX3965" fmla="*/ 2219713 w 6553985"/>
              <a:gd name="connsiteY3965" fmla="*/ 1702189 h 4186027"/>
              <a:gd name="connsiteX3966" fmla="*/ 2215706 w 6553985"/>
              <a:gd name="connsiteY3966" fmla="*/ 1698186 h 4186027"/>
              <a:gd name="connsiteX3967" fmla="*/ 2219713 w 6553985"/>
              <a:gd name="connsiteY3967" fmla="*/ 1694182 h 4186027"/>
              <a:gd name="connsiteX3968" fmla="*/ 2524251 w 6553985"/>
              <a:gd name="connsiteY3968" fmla="*/ 1681950 h 4186027"/>
              <a:gd name="connsiteX3969" fmla="*/ 2528258 w 6553985"/>
              <a:gd name="connsiteY3969" fmla="*/ 1685953 h 4186027"/>
              <a:gd name="connsiteX3970" fmla="*/ 2524251 w 6553985"/>
              <a:gd name="connsiteY3970" fmla="*/ 1689957 h 4186027"/>
              <a:gd name="connsiteX3971" fmla="*/ 2520245 w 6553985"/>
              <a:gd name="connsiteY3971" fmla="*/ 1685953 h 4186027"/>
              <a:gd name="connsiteX3972" fmla="*/ 2524251 w 6553985"/>
              <a:gd name="connsiteY3972" fmla="*/ 1681950 h 4186027"/>
              <a:gd name="connsiteX3973" fmla="*/ 3465396 w 6553985"/>
              <a:gd name="connsiteY3973" fmla="*/ 1670691 h 4186027"/>
              <a:gd name="connsiteX3974" fmla="*/ 3469403 w 6553985"/>
              <a:gd name="connsiteY3974" fmla="*/ 1674695 h 4186027"/>
              <a:gd name="connsiteX3975" fmla="*/ 3465396 w 6553985"/>
              <a:gd name="connsiteY3975" fmla="*/ 1678698 h 4186027"/>
              <a:gd name="connsiteX3976" fmla="*/ 3461390 w 6553985"/>
              <a:gd name="connsiteY3976" fmla="*/ 1674695 h 4186027"/>
              <a:gd name="connsiteX3977" fmla="*/ 3465396 w 6553985"/>
              <a:gd name="connsiteY3977" fmla="*/ 1670691 h 4186027"/>
              <a:gd name="connsiteX3978" fmla="*/ 5689657 w 6553985"/>
              <a:gd name="connsiteY3978" fmla="*/ 1668120 h 4186027"/>
              <a:gd name="connsiteX3979" fmla="*/ 5693830 w 6553985"/>
              <a:gd name="connsiteY3979" fmla="*/ 1669788 h 4186027"/>
              <a:gd name="connsiteX3980" fmla="*/ 5694248 w 6553985"/>
              <a:gd name="connsiteY3980" fmla="*/ 1671039 h 4186027"/>
              <a:gd name="connsiteX3981" fmla="*/ 5693830 w 6553985"/>
              <a:gd name="connsiteY3981" fmla="*/ 1674375 h 4186027"/>
              <a:gd name="connsiteX3982" fmla="*/ 5692578 w 6553985"/>
              <a:gd name="connsiteY3982" fmla="*/ 1674792 h 4186027"/>
              <a:gd name="connsiteX3983" fmla="*/ 5690074 w 6553985"/>
              <a:gd name="connsiteY3983" fmla="*/ 1676043 h 4186027"/>
              <a:gd name="connsiteX3984" fmla="*/ 5686736 w 6553985"/>
              <a:gd name="connsiteY3984" fmla="*/ 1674375 h 4186027"/>
              <a:gd name="connsiteX3985" fmla="*/ 5685901 w 6553985"/>
              <a:gd name="connsiteY3985" fmla="*/ 1671873 h 4186027"/>
              <a:gd name="connsiteX3986" fmla="*/ 5687153 w 6553985"/>
              <a:gd name="connsiteY3986" fmla="*/ 1668954 h 4186027"/>
              <a:gd name="connsiteX3987" fmla="*/ 5689657 w 6553985"/>
              <a:gd name="connsiteY3987" fmla="*/ 1668120 h 4186027"/>
              <a:gd name="connsiteX3988" fmla="*/ 2522582 w 6553985"/>
              <a:gd name="connsiteY3988" fmla="*/ 1666937 h 4186027"/>
              <a:gd name="connsiteX3989" fmla="*/ 2526589 w 6553985"/>
              <a:gd name="connsiteY3989" fmla="*/ 1670940 h 4186027"/>
              <a:gd name="connsiteX3990" fmla="*/ 2522582 w 6553985"/>
              <a:gd name="connsiteY3990" fmla="*/ 1674944 h 4186027"/>
              <a:gd name="connsiteX3991" fmla="*/ 2518575 w 6553985"/>
              <a:gd name="connsiteY3991" fmla="*/ 1670940 h 4186027"/>
              <a:gd name="connsiteX3992" fmla="*/ 2522582 w 6553985"/>
              <a:gd name="connsiteY3992" fmla="*/ 1666937 h 4186027"/>
              <a:gd name="connsiteX3993" fmla="*/ 5463027 w 6553985"/>
              <a:gd name="connsiteY3993" fmla="*/ 1658613 h 4186027"/>
              <a:gd name="connsiteX3994" fmla="*/ 5472376 w 6553985"/>
              <a:gd name="connsiteY3994" fmla="*/ 1659948 h 4186027"/>
              <a:gd name="connsiteX3995" fmla="*/ 5480390 w 6553985"/>
              <a:gd name="connsiteY3995" fmla="*/ 1662617 h 4186027"/>
              <a:gd name="connsiteX3996" fmla="*/ 5487068 w 6553985"/>
              <a:gd name="connsiteY3996" fmla="*/ 1661282 h 4186027"/>
              <a:gd name="connsiteX3997" fmla="*/ 5491074 w 6553985"/>
              <a:gd name="connsiteY3997" fmla="*/ 1659948 h 4186027"/>
              <a:gd name="connsiteX3998" fmla="*/ 5513779 w 6553985"/>
              <a:gd name="connsiteY3998" fmla="*/ 1661282 h 4186027"/>
              <a:gd name="connsiteX3999" fmla="*/ 5521792 w 6553985"/>
              <a:gd name="connsiteY3999" fmla="*/ 1665286 h 4186027"/>
              <a:gd name="connsiteX4000" fmla="*/ 5527135 w 6553985"/>
              <a:gd name="connsiteY4000" fmla="*/ 1673292 h 4186027"/>
              <a:gd name="connsiteX4001" fmla="*/ 5531141 w 6553985"/>
              <a:gd name="connsiteY4001" fmla="*/ 1674627 h 4186027"/>
              <a:gd name="connsiteX4002" fmla="*/ 5539155 w 6553985"/>
              <a:gd name="connsiteY4002" fmla="*/ 1678630 h 4186027"/>
              <a:gd name="connsiteX4003" fmla="*/ 5560524 w 6553985"/>
              <a:gd name="connsiteY4003" fmla="*/ 1679965 h 4186027"/>
              <a:gd name="connsiteX4004" fmla="*/ 5567202 w 6553985"/>
              <a:gd name="connsiteY4004" fmla="*/ 1691975 h 4186027"/>
              <a:gd name="connsiteX4005" fmla="*/ 5569873 w 6553985"/>
              <a:gd name="connsiteY4005" fmla="*/ 1695979 h 4186027"/>
              <a:gd name="connsiteX4006" fmla="*/ 5581893 w 6553985"/>
              <a:gd name="connsiteY4006" fmla="*/ 1701316 h 4186027"/>
              <a:gd name="connsiteX4007" fmla="*/ 5603262 w 6553985"/>
              <a:gd name="connsiteY4007" fmla="*/ 1702651 h 4186027"/>
              <a:gd name="connsiteX4008" fmla="*/ 5607269 w 6553985"/>
              <a:gd name="connsiteY4008" fmla="*/ 1703985 h 4186027"/>
              <a:gd name="connsiteX4009" fmla="*/ 5612611 w 6553985"/>
              <a:gd name="connsiteY4009" fmla="*/ 1711992 h 4186027"/>
              <a:gd name="connsiteX4010" fmla="*/ 5616618 w 6553985"/>
              <a:gd name="connsiteY4010" fmla="*/ 1719999 h 4186027"/>
              <a:gd name="connsiteX4011" fmla="*/ 5632645 w 6553985"/>
              <a:gd name="connsiteY4011" fmla="*/ 1728006 h 4186027"/>
              <a:gd name="connsiteX4012" fmla="*/ 5648671 w 6553985"/>
              <a:gd name="connsiteY4012" fmla="*/ 1729341 h 4186027"/>
              <a:gd name="connsiteX4013" fmla="*/ 5658020 w 6553985"/>
              <a:gd name="connsiteY4013" fmla="*/ 1738682 h 4186027"/>
              <a:gd name="connsiteX4014" fmla="*/ 5652678 w 6553985"/>
              <a:gd name="connsiteY4014" fmla="*/ 1742685 h 4186027"/>
              <a:gd name="connsiteX4015" fmla="*/ 5648671 w 6553985"/>
              <a:gd name="connsiteY4015" fmla="*/ 1745354 h 4186027"/>
              <a:gd name="connsiteX4016" fmla="*/ 5620624 w 6553985"/>
              <a:gd name="connsiteY4016" fmla="*/ 1748023 h 4186027"/>
              <a:gd name="connsiteX4017" fmla="*/ 5615282 w 6553985"/>
              <a:gd name="connsiteY4017" fmla="*/ 1750692 h 4186027"/>
              <a:gd name="connsiteX4018" fmla="*/ 5611276 w 6553985"/>
              <a:gd name="connsiteY4018" fmla="*/ 1752027 h 4186027"/>
              <a:gd name="connsiteX4019" fmla="*/ 5608604 w 6553985"/>
              <a:gd name="connsiteY4019" fmla="*/ 1756030 h 4186027"/>
              <a:gd name="connsiteX4020" fmla="*/ 5600591 w 6553985"/>
              <a:gd name="connsiteY4020" fmla="*/ 1758699 h 4186027"/>
              <a:gd name="connsiteX4021" fmla="*/ 5596584 w 6553985"/>
              <a:gd name="connsiteY4021" fmla="*/ 1760033 h 4186027"/>
              <a:gd name="connsiteX4022" fmla="*/ 5592578 w 6553985"/>
              <a:gd name="connsiteY4022" fmla="*/ 1758699 h 4186027"/>
              <a:gd name="connsiteX4023" fmla="*/ 5591242 w 6553985"/>
              <a:gd name="connsiteY4023" fmla="*/ 1754695 h 4186027"/>
              <a:gd name="connsiteX4024" fmla="*/ 5589906 w 6553985"/>
              <a:gd name="connsiteY4024" fmla="*/ 1734678 h 4186027"/>
              <a:gd name="connsiteX4025" fmla="*/ 5588571 w 6553985"/>
              <a:gd name="connsiteY4025" fmla="*/ 1730675 h 4186027"/>
              <a:gd name="connsiteX4026" fmla="*/ 5576551 w 6553985"/>
              <a:gd name="connsiteY4026" fmla="*/ 1724002 h 4186027"/>
              <a:gd name="connsiteX4027" fmla="*/ 5567202 w 6553985"/>
              <a:gd name="connsiteY4027" fmla="*/ 1722668 h 4186027"/>
              <a:gd name="connsiteX4028" fmla="*/ 5563195 w 6553985"/>
              <a:gd name="connsiteY4028" fmla="*/ 1721334 h 4186027"/>
              <a:gd name="connsiteX4029" fmla="*/ 5560524 w 6553985"/>
              <a:gd name="connsiteY4029" fmla="*/ 1713327 h 4186027"/>
              <a:gd name="connsiteX4030" fmla="*/ 5557853 w 6553985"/>
              <a:gd name="connsiteY4030" fmla="*/ 1709323 h 4186027"/>
              <a:gd name="connsiteX4031" fmla="*/ 5556517 w 6553985"/>
              <a:gd name="connsiteY4031" fmla="*/ 1705320 h 4186027"/>
              <a:gd name="connsiteX4032" fmla="*/ 5544497 w 6553985"/>
              <a:gd name="connsiteY4032" fmla="*/ 1698647 h 4186027"/>
              <a:gd name="connsiteX4033" fmla="*/ 5539851 w 6553985"/>
              <a:gd name="connsiteY4033" fmla="*/ 1699803 h 4186027"/>
              <a:gd name="connsiteX4034" fmla="*/ 5538607 w 6553985"/>
              <a:gd name="connsiteY4034" fmla="*/ 1700107 h 4186027"/>
              <a:gd name="connsiteX4035" fmla="*/ 5538590 w 6553985"/>
              <a:gd name="connsiteY4035" fmla="*/ 1700111 h 4186027"/>
              <a:gd name="connsiteX4036" fmla="*/ 5537877 w 6553985"/>
              <a:gd name="connsiteY4036" fmla="*/ 1700286 h 4186027"/>
              <a:gd name="connsiteX4037" fmla="*/ 5538607 w 6553985"/>
              <a:gd name="connsiteY4037" fmla="*/ 1700107 h 4186027"/>
              <a:gd name="connsiteX4038" fmla="*/ 5539919 w 6553985"/>
              <a:gd name="connsiteY4038" fmla="*/ 1699870 h 4186027"/>
              <a:gd name="connsiteX4039" fmla="*/ 5535148 w 6553985"/>
              <a:gd name="connsiteY4039" fmla="*/ 1701316 h 4186027"/>
              <a:gd name="connsiteX4040" fmla="*/ 5529806 w 6553985"/>
              <a:gd name="connsiteY4040" fmla="*/ 1702651 h 4186027"/>
              <a:gd name="connsiteX4041" fmla="*/ 5524464 w 6553985"/>
              <a:gd name="connsiteY4041" fmla="*/ 1701316 h 4186027"/>
              <a:gd name="connsiteX4042" fmla="*/ 5516450 w 6553985"/>
              <a:gd name="connsiteY4042" fmla="*/ 1695979 h 4186027"/>
              <a:gd name="connsiteX4043" fmla="*/ 5512443 w 6553985"/>
              <a:gd name="connsiteY4043" fmla="*/ 1687972 h 4186027"/>
              <a:gd name="connsiteX4044" fmla="*/ 5508437 w 6553985"/>
              <a:gd name="connsiteY4044" fmla="*/ 1686637 h 4186027"/>
              <a:gd name="connsiteX4045" fmla="*/ 5479054 w 6553985"/>
              <a:gd name="connsiteY4045" fmla="*/ 1685303 h 4186027"/>
              <a:gd name="connsiteX4046" fmla="*/ 5476383 w 6553985"/>
              <a:gd name="connsiteY4046" fmla="*/ 1681299 h 4186027"/>
              <a:gd name="connsiteX4047" fmla="*/ 5471041 w 6553985"/>
              <a:gd name="connsiteY4047" fmla="*/ 1669289 h 4186027"/>
              <a:gd name="connsiteX4048" fmla="*/ 5467034 w 6553985"/>
              <a:gd name="connsiteY4048" fmla="*/ 1666620 h 4186027"/>
              <a:gd name="connsiteX4049" fmla="*/ 5459021 w 6553985"/>
              <a:gd name="connsiteY4049" fmla="*/ 1670623 h 4186027"/>
              <a:gd name="connsiteX4050" fmla="*/ 5457685 w 6553985"/>
              <a:gd name="connsiteY4050" fmla="*/ 1674627 h 4186027"/>
              <a:gd name="connsiteX4051" fmla="*/ 5453678 w 6553985"/>
              <a:gd name="connsiteY4051" fmla="*/ 1678630 h 4186027"/>
              <a:gd name="connsiteX4052" fmla="*/ 5448336 w 6553985"/>
              <a:gd name="connsiteY4052" fmla="*/ 1691975 h 4186027"/>
              <a:gd name="connsiteX4053" fmla="*/ 5440323 w 6553985"/>
              <a:gd name="connsiteY4053" fmla="*/ 1697313 h 4186027"/>
              <a:gd name="connsiteX4054" fmla="*/ 5436316 w 6553985"/>
              <a:gd name="connsiteY4054" fmla="*/ 1699982 h 4186027"/>
              <a:gd name="connsiteX4055" fmla="*/ 5432309 w 6553985"/>
              <a:gd name="connsiteY4055" fmla="*/ 1702651 h 4186027"/>
              <a:gd name="connsiteX4056" fmla="*/ 5424296 w 6553985"/>
              <a:gd name="connsiteY4056" fmla="*/ 1705320 h 4186027"/>
              <a:gd name="connsiteX4057" fmla="*/ 5420289 w 6553985"/>
              <a:gd name="connsiteY4057" fmla="*/ 1706654 h 4186027"/>
              <a:gd name="connsiteX4058" fmla="*/ 5417618 w 6553985"/>
              <a:gd name="connsiteY4058" fmla="*/ 1705320 h 4186027"/>
              <a:gd name="connsiteX4059" fmla="*/ 5426967 w 6553985"/>
              <a:gd name="connsiteY4059" fmla="*/ 1691975 h 4186027"/>
              <a:gd name="connsiteX4060" fmla="*/ 5433645 w 6553985"/>
              <a:gd name="connsiteY4060" fmla="*/ 1683968 h 4186027"/>
              <a:gd name="connsiteX4061" fmla="*/ 5437652 w 6553985"/>
              <a:gd name="connsiteY4061" fmla="*/ 1681299 h 4186027"/>
              <a:gd name="connsiteX4062" fmla="*/ 5440323 w 6553985"/>
              <a:gd name="connsiteY4062" fmla="*/ 1677296 h 4186027"/>
              <a:gd name="connsiteX4063" fmla="*/ 5444329 w 6553985"/>
              <a:gd name="connsiteY4063" fmla="*/ 1674627 h 4186027"/>
              <a:gd name="connsiteX4064" fmla="*/ 5449672 w 6553985"/>
              <a:gd name="connsiteY4064" fmla="*/ 1667955 h 4186027"/>
              <a:gd name="connsiteX4065" fmla="*/ 5455014 w 6553985"/>
              <a:gd name="connsiteY4065" fmla="*/ 1661282 h 4186027"/>
              <a:gd name="connsiteX4066" fmla="*/ 5463027 w 6553985"/>
              <a:gd name="connsiteY4066" fmla="*/ 1658613 h 4186027"/>
              <a:gd name="connsiteX4067" fmla="*/ 3429920 w 6553985"/>
              <a:gd name="connsiteY4067" fmla="*/ 1658597 h 4186027"/>
              <a:gd name="connsiteX4068" fmla="*/ 3433927 w 6553985"/>
              <a:gd name="connsiteY4068" fmla="*/ 1662601 h 4186027"/>
              <a:gd name="connsiteX4069" fmla="*/ 3429920 w 6553985"/>
              <a:gd name="connsiteY4069" fmla="*/ 1666604 h 4186027"/>
              <a:gd name="connsiteX4070" fmla="*/ 3425913 w 6553985"/>
              <a:gd name="connsiteY4070" fmla="*/ 1662601 h 4186027"/>
              <a:gd name="connsiteX4071" fmla="*/ 3429920 w 6553985"/>
              <a:gd name="connsiteY4071" fmla="*/ 1658597 h 4186027"/>
              <a:gd name="connsiteX4072" fmla="*/ 2243642 w 6553985"/>
              <a:gd name="connsiteY4072" fmla="*/ 1658596 h 4186027"/>
              <a:gd name="connsiteX4073" fmla="*/ 2247648 w 6553985"/>
              <a:gd name="connsiteY4073" fmla="*/ 1662599 h 4186027"/>
              <a:gd name="connsiteX4074" fmla="*/ 2243642 w 6553985"/>
              <a:gd name="connsiteY4074" fmla="*/ 1666603 h 4186027"/>
              <a:gd name="connsiteX4075" fmla="*/ 2239635 w 6553985"/>
              <a:gd name="connsiteY4075" fmla="*/ 1662599 h 4186027"/>
              <a:gd name="connsiteX4076" fmla="*/ 2243642 w 6553985"/>
              <a:gd name="connsiteY4076" fmla="*/ 1658596 h 4186027"/>
              <a:gd name="connsiteX4077" fmla="*/ 3399453 w 6553985"/>
              <a:gd name="connsiteY4077" fmla="*/ 1654010 h 4186027"/>
              <a:gd name="connsiteX4078" fmla="*/ 3403460 w 6553985"/>
              <a:gd name="connsiteY4078" fmla="*/ 1658014 h 4186027"/>
              <a:gd name="connsiteX4079" fmla="*/ 3399453 w 6553985"/>
              <a:gd name="connsiteY4079" fmla="*/ 1662017 h 4186027"/>
              <a:gd name="connsiteX4080" fmla="*/ 3395446 w 6553985"/>
              <a:gd name="connsiteY4080" fmla="*/ 1658014 h 4186027"/>
              <a:gd name="connsiteX4081" fmla="*/ 3399453 w 6553985"/>
              <a:gd name="connsiteY4081" fmla="*/ 1654010 h 4186027"/>
              <a:gd name="connsiteX4082" fmla="*/ 2255885 w 6553985"/>
              <a:gd name="connsiteY4082" fmla="*/ 1637467 h 4186027"/>
              <a:gd name="connsiteX4083" fmla="*/ 2259891 w 6553985"/>
              <a:gd name="connsiteY4083" fmla="*/ 1641470 h 4186027"/>
              <a:gd name="connsiteX4084" fmla="*/ 2255885 w 6553985"/>
              <a:gd name="connsiteY4084" fmla="*/ 1645473 h 4186027"/>
              <a:gd name="connsiteX4085" fmla="*/ 2251878 w 6553985"/>
              <a:gd name="connsiteY4085" fmla="*/ 1641470 h 4186027"/>
              <a:gd name="connsiteX4086" fmla="*/ 2255885 w 6553985"/>
              <a:gd name="connsiteY4086" fmla="*/ 1637467 h 4186027"/>
              <a:gd name="connsiteX4087" fmla="*/ 5548587 w 6553985"/>
              <a:gd name="connsiteY4087" fmla="*/ 1614741 h 4186027"/>
              <a:gd name="connsiteX4088" fmla="*/ 5552344 w 6553985"/>
              <a:gd name="connsiteY4088" fmla="*/ 1615158 h 4186027"/>
              <a:gd name="connsiteX4089" fmla="*/ 5553596 w 6553985"/>
              <a:gd name="connsiteY4089" fmla="*/ 1615575 h 4186027"/>
              <a:gd name="connsiteX4090" fmla="*/ 5554431 w 6553985"/>
              <a:gd name="connsiteY4090" fmla="*/ 1618077 h 4186027"/>
              <a:gd name="connsiteX4091" fmla="*/ 5554013 w 6553985"/>
              <a:gd name="connsiteY4091" fmla="*/ 1624749 h 4186027"/>
              <a:gd name="connsiteX4092" fmla="*/ 5554013 w 6553985"/>
              <a:gd name="connsiteY4092" fmla="*/ 1628086 h 4186027"/>
              <a:gd name="connsiteX4093" fmla="*/ 5547335 w 6553985"/>
              <a:gd name="connsiteY4093" fmla="*/ 1627668 h 4186027"/>
              <a:gd name="connsiteX4094" fmla="*/ 5545666 w 6553985"/>
              <a:gd name="connsiteY4094" fmla="*/ 1627252 h 4186027"/>
              <a:gd name="connsiteX4095" fmla="*/ 5544831 w 6553985"/>
              <a:gd name="connsiteY4095" fmla="*/ 1626001 h 4186027"/>
              <a:gd name="connsiteX4096" fmla="*/ 5542744 w 6553985"/>
              <a:gd name="connsiteY4096" fmla="*/ 1623498 h 4186027"/>
              <a:gd name="connsiteX4097" fmla="*/ 5543161 w 6553985"/>
              <a:gd name="connsiteY4097" fmla="*/ 1618494 h 4186027"/>
              <a:gd name="connsiteX4098" fmla="*/ 5543579 w 6553985"/>
              <a:gd name="connsiteY4098" fmla="*/ 1617243 h 4186027"/>
              <a:gd name="connsiteX4099" fmla="*/ 5546083 w 6553985"/>
              <a:gd name="connsiteY4099" fmla="*/ 1615575 h 4186027"/>
              <a:gd name="connsiteX4100" fmla="*/ 2500878 w 6553985"/>
              <a:gd name="connsiteY4100" fmla="*/ 1610639 h 4186027"/>
              <a:gd name="connsiteX4101" fmla="*/ 2504885 w 6553985"/>
              <a:gd name="connsiteY4101" fmla="*/ 1614642 h 4186027"/>
              <a:gd name="connsiteX4102" fmla="*/ 2500878 w 6553985"/>
              <a:gd name="connsiteY4102" fmla="*/ 1618645 h 4186027"/>
              <a:gd name="connsiteX4103" fmla="*/ 2496872 w 6553985"/>
              <a:gd name="connsiteY4103" fmla="*/ 1614642 h 4186027"/>
              <a:gd name="connsiteX4104" fmla="*/ 2500878 w 6553985"/>
              <a:gd name="connsiteY4104" fmla="*/ 1610639 h 4186027"/>
              <a:gd name="connsiteX4105" fmla="*/ 5581559 w 6553985"/>
              <a:gd name="connsiteY4105" fmla="*/ 1599728 h 4186027"/>
              <a:gd name="connsiteX4106" fmla="*/ 5585733 w 6553985"/>
              <a:gd name="connsiteY4106" fmla="*/ 1600145 h 4186027"/>
              <a:gd name="connsiteX4107" fmla="*/ 5586985 w 6553985"/>
              <a:gd name="connsiteY4107" fmla="*/ 1600562 h 4186027"/>
              <a:gd name="connsiteX4108" fmla="*/ 5587402 w 6553985"/>
              <a:gd name="connsiteY4108" fmla="*/ 1601813 h 4186027"/>
              <a:gd name="connsiteX4109" fmla="*/ 5588237 w 6553985"/>
              <a:gd name="connsiteY4109" fmla="*/ 1603064 h 4186027"/>
              <a:gd name="connsiteX4110" fmla="*/ 5589072 w 6553985"/>
              <a:gd name="connsiteY4110" fmla="*/ 1605566 h 4186027"/>
              <a:gd name="connsiteX4111" fmla="*/ 5589906 w 6553985"/>
              <a:gd name="connsiteY4111" fmla="*/ 1611404 h 4186027"/>
              <a:gd name="connsiteX4112" fmla="*/ 5579472 w 6553985"/>
              <a:gd name="connsiteY4112" fmla="*/ 1609736 h 4186027"/>
              <a:gd name="connsiteX4113" fmla="*/ 5578638 w 6553985"/>
              <a:gd name="connsiteY4113" fmla="*/ 1608068 h 4186027"/>
              <a:gd name="connsiteX4114" fmla="*/ 5578638 w 6553985"/>
              <a:gd name="connsiteY4114" fmla="*/ 1602230 h 4186027"/>
              <a:gd name="connsiteX4115" fmla="*/ 5579055 w 6553985"/>
              <a:gd name="connsiteY4115" fmla="*/ 1600979 h 4186027"/>
              <a:gd name="connsiteX4116" fmla="*/ 5581559 w 6553985"/>
              <a:gd name="connsiteY4116" fmla="*/ 1599728 h 4186027"/>
              <a:gd name="connsiteX4117" fmla="*/ 2498792 w 6553985"/>
              <a:gd name="connsiteY4117" fmla="*/ 1596460 h 4186027"/>
              <a:gd name="connsiteX4118" fmla="*/ 2502798 w 6553985"/>
              <a:gd name="connsiteY4118" fmla="*/ 1600463 h 4186027"/>
              <a:gd name="connsiteX4119" fmla="*/ 2498792 w 6553985"/>
              <a:gd name="connsiteY4119" fmla="*/ 1604467 h 4186027"/>
              <a:gd name="connsiteX4120" fmla="*/ 2494785 w 6553985"/>
              <a:gd name="connsiteY4120" fmla="*/ 1600463 h 4186027"/>
              <a:gd name="connsiteX4121" fmla="*/ 2498792 w 6553985"/>
              <a:gd name="connsiteY4121" fmla="*/ 1596460 h 4186027"/>
              <a:gd name="connsiteX4122" fmla="*/ 5517702 w 6553985"/>
              <a:gd name="connsiteY4122" fmla="*/ 1592639 h 4186027"/>
              <a:gd name="connsiteX4123" fmla="*/ 5524797 w 6553985"/>
              <a:gd name="connsiteY4123" fmla="*/ 1593056 h 4186027"/>
              <a:gd name="connsiteX4124" fmla="*/ 5526467 w 6553985"/>
              <a:gd name="connsiteY4124" fmla="*/ 1593473 h 4186027"/>
              <a:gd name="connsiteX4125" fmla="*/ 5530223 w 6553985"/>
              <a:gd name="connsiteY4125" fmla="*/ 1594307 h 4186027"/>
              <a:gd name="connsiteX4126" fmla="*/ 5533145 w 6553985"/>
              <a:gd name="connsiteY4126" fmla="*/ 1597643 h 4186027"/>
              <a:gd name="connsiteX4127" fmla="*/ 5533979 w 6553985"/>
              <a:gd name="connsiteY4127" fmla="*/ 1598894 h 4186027"/>
              <a:gd name="connsiteX4128" fmla="*/ 5534814 w 6553985"/>
              <a:gd name="connsiteY4128" fmla="*/ 1601396 h 4186027"/>
              <a:gd name="connsiteX4129" fmla="*/ 5535232 w 6553985"/>
              <a:gd name="connsiteY4129" fmla="*/ 1602647 h 4186027"/>
              <a:gd name="connsiteX4130" fmla="*/ 5534814 w 6553985"/>
              <a:gd name="connsiteY4130" fmla="*/ 1607234 h 4186027"/>
              <a:gd name="connsiteX4131" fmla="*/ 5533562 w 6553985"/>
              <a:gd name="connsiteY4131" fmla="*/ 1608068 h 4186027"/>
              <a:gd name="connsiteX4132" fmla="*/ 5533979 w 6553985"/>
              <a:gd name="connsiteY4132" fmla="*/ 1610154 h 4186027"/>
              <a:gd name="connsiteX4133" fmla="*/ 5529806 w 6553985"/>
              <a:gd name="connsiteY4133" fmla="*/ 1609320 h 4186027"/>
              <a:gd name="connsiteX4134" fmla="*/ 5528137 w 6553985"/>
              <a:gd name="connsiteY4134" fmla="*/ 1608486 h 4186027"/>
              <a:gd name="connsiteX4135" fmla="*/ 5526467 w 6553985"/>
              <a:gd name="connsiteY4135" fmla="*/ 1608068 h 4186027"/>
              <a:gd name="connsiteX4136" fmla="*/ 5523963 w 6553985"/>
              <a:gd name="connsiteY4136" fmla="*/ 1607234 h 4186027"/>
              <a:gd name="connsiteX4137" fmla="*/ 5522711 w 6553985"/>
              <a:gd name="connsiteY4137" fmla="*/ 1606818 h 4186027"/>
              <a:gd name="connsiteX4138" fmla="*/ 5521459 w 6553985"/>
              <a:gd name="connsiteY4138" fmla="*/ 1605984 h 4186027"/>
              <a:gd name="connsiteX4139" fmla="*/ 5517702 w 6553985"/>
              <a:gd name="connsiteY4139" fmla="*/ 1603898 h 4186027"/>
              <a:gd name="connsiteX4140" fmla="*/ 5515198 w 6553985"/>
              <a:gd name="connsiteY4140" fmla="*/ 1602230 h 4186027"/>
              <a:gd name="connsiteX4141" fmla="*/ 5515198 w 6553985"/>
              <a:gd name="connsiteY4141" fmla="*/ 1593473 h 4186027"/>
              <a:gd name="connsiteX4142" fmla="*/ 5517702 w 6553985"/>
              <a:gd name="connsiteY4142" fmla="*/ 1592639 h 4186027"/>
              <a:gd name="connsiteX4143" fmla="*/ 5555265 w 6553985"/>
              <a:gd name="connsiteY4143" fmla="*/ 1573038 h 4186027"/>
              <a:gd name="connsiteX4144" fmla="*/ 5558604 w 6553985"/>
              <a:gd name="connsiteY4144" fmla="*/ 1574706 h 4186027"/>
              <a:gd name="connsiteX4145" fmla="*/ 5559439 w 6553985"/>
              <a:gd name="connsiteY4145" fmla="*/ 1577209 h 4186027"/>
              <a:gd name="connsiteX4146" fmla="*/ 5558186 w 6553985"/>
              <a:gd name="connsiteY4146" fmla="*/ 1582213 h 4186027"/>
              <a:gd name="connsiteX4147" fmla="*/ 5556517 w 6553985"/>
              <a:gd name="connsiteY4147" fmla="*/ 1583464 h 4186027"/>
              <a:gd name="connsiteX4148" fmla="*/ 5552344 w 6553985"/>
              <a:gd name="connsiteY4148" fmla="*/ 1580128 h 4186027"/>
              <a:gd name="connsiteX4149" fmla="*/ 5551926 w 6553985"/>
              <a:gd name="connsiteY4149" fmla="*/ 1578877 h 4186027"/>
              <a:gd name="connsiteX4150" fmla="*/ 5553596 w 6553985"/>
              <a:gd name="connsiteY4150" fmla="*/ 1573455 h 4186027"/>
              <a:gd name="connsiteX4151" fmla="*/ 5555265 w 6553985"/>
              <a:gd name="connsiteY4151" fmla="*/ 1573038 h 4186027"/>
              <a:gd name="connsiteX4152" fmla="*/ 2198010 w 6553985"/>
              <a:gd name="connsiteY4152" fmla="*/ 1532933 h 4186027"/>
              <a:gd name="connsiteX4153" fmla="*/ 2202017 w 6553985"/>
              <a:gd name="connsiteY4153" fmla="*/ 1536936 h 4186027"/>
              <a:gd name="connsiteX4154" fmla="*/ 2198010 w 6553985"/>
              <a:gd name="connsiteY4154" fmla="*/ 1540940 h 4186027"/>
              <a:gd name="connsiteX4155" fmla="*/ 2194003 w 6553985"/>
              <a:gd name="connsiteY4155" fmla="*/ 1536936 h 4186027"/>
              <a:gd name="connsiteX4156" fmla="*/ 2198010 w 6553985"/>
              <a:gd name="connsiteY4156" fmla="*/ 1532933 h 4186027"/>
              <a:gd name="connsiteX4157" fmla="*/ 5493912 w 6553985"/>
              <a:gd name="connsiteY4157" fmla="*/ 1531753 h 4186027"/>
              <a:gd name="connsiteX4158" fmla="*/ 5495582 w 6553985"/>
              <a:gd name="connsiteY4158" fmla="*/ 1532170 h 4186027"/>
              <a:gd name="connsiteX4159" fmla="*/ 5498504 w 6553985"/>
              <a:gd name="connsiteY4159" fmla="*/ 1535507 h 4186027"/>
              <a:gd name="connsiteX4160" fmla="*/ 5500173 w 6553985"/>
              <a:gd name="connsiteY4160" fmla="*/ 1538008 h 4186027"/>
              <a:gd name="connsiteX4161" fmla="*/ 5500590 w 6553985"/>
              <a:gd name="connsiteY4161" fmla="*/ 1539259 h 4186027"/>
              <a:gd name="connsiteX4162" fmla="*/ 5501425 w 6553985"/>
              <a:gd name="connsiteY4162" fmla="*/ 1540928 h 4186027"/>
              <a:gd name="connsiteX4163" fmla="*/ 5497669 w 6553985"/>
              <a:gd name="connsiteY4163" fmla="*/ 1541345 h 4186027"/>
              <a:gd name="connsiteX4164" fmla="*/ 5492660 w 6553985"/>
              <a:gd name="connsiteY4164" fmla="*/ 1540928 h 4186027"/>
              <a:gd name="connsiteX4165" fmla="*/ 5489739 w 6553985"/>
              <a:gd name="connsiteY4165" fmla="*/ 1540094 h 4186027"/>
              <a:gd name="connsiteX4166" fmla="*/ 5488904 w 6553985"/>
              <a:gd name="connsiteY4166" fmla="*/ 1538842 h 4186027"/>
              <a:gd name="connsiteX4167" fmla="*/ 5488904 w 6553985"/>
              <a:gd name="connsiteY4167" fmla="*/ 1534255 h 4186027"/>
              <a:gd name="connsiteX4168" fmla="*/ 5491408 w 6553985"/>
              <a:gd name="connsiteY4168" fmla="*/ 1532587 h 4186027"/>
              <a:gd name="connsiteX4169" fmla="*/ 2280237 w 6553985"/>
              <a:gd name="connsiteY4169" fmla="*/ 1528832 h 4186027"/>
              <a:gd name="connsiteX4170" fmla="*/ 2288585 w 6553985"/>
              <a:gd name="connsiteY4170" fmla="*/ 1529666 h 4186027"/>
              <a:gd name="connsiteX4171" fmla="*/ 2293593 w 6553985"/>
              <a:gd name="connsiteY4171" fmla="*/ 1531334 h 4186027"/>
              <a:gd name="connsiteX4172" fmla="*/ 2297766 w 6553985"/>
              <a:gd name="connsiteY4172" fmla="*/ 1534670 h 4186027"/>
              <a:gd name="connsiteX4173" fmla="*/ 2301941 w 6553985"/>
              <a:gd name="connsiteY4173" fmla="*/ 1539674 h 4186027"/>
              <a:gd name="connsiteX4174" fmla="*/ 2302775 w 6553985"/>
              <a:gd name="connsiteY4174" fmla="*/ 1542176 h 4186027"/>
              <a:gd name="connsiteX4175" fmla="*/ 2306114 w 6553985"/>
              <a:gd name="connsiteY4175" fmla="*/ 1547181 h 4186027"/>
              <a:gd name="connsiteX4176" fmla="*/ 2307783 w 6553985"/>
              <a:gd name="connsiteY4176" fmla="*/ 1552185 h 4186027"/>
              <a:gd name="connsiteX4177" fmla="*/ 2305279 w 6553985"/>
              <a:gd name="connsiteY4177" fmla="*/ 1558858 h 4186027"/>
              <a:gd name="connsiteX4178" fmla="*/ 2302775 w 6553985"/>
              <a:gd name="connsiteY4178" fmla="*/ 1560526 h 4186027"/>
              <a:gd name="connsiteX4179" fmla="*/ 2300271 w 6553985"/>
              <a:gd name="connsiteY4179" fmla="*/ 1565530 h 4186027"/>
              <a:gd name="connsiteX4180" fmla="*/ 2298601 w 6553985"/>
              <a:gd name="connsiteY4180" fmla="*/ 1571368 h 4186027"/>
              <a:gd name="connsiteX4181" fmla="*/ 2299436 w 6553985"/>
              <a:gd name="connsiteY4181" fmla="*/ 1579708 h 4186027"/>
              <a:gd name="connsiteX4182" fmla="*/ 2297766 w 6553985"/>
              <a:gd name="connsiteY4182" fmla="*/ 1585547 h 4186027"/>
              <a:gd name="connsiteX4183" fmla="*/ 2295262 w 6553985"/>
              <a:gd name="connsiteY4183" fmla="*/ 1591385 h 4186027"/>
              <a:gd name="connsiteX4184" fmla="*/ 2294428 w 6553985"/>
              <a:gd name="connsiteY4184" fmla="*/ 1593888 h 4186027"/>
              <a:gd name="connsiteX4185" fmla="*/ 2291923 w 6553985"/>
              <a:gd name="connsiteY4185" fmla="*/ 1595556 h 4186027"/>
              <a:gd name="connsiteX4186" fmla="*/ 2290254 w 6553985"/>
              <a:gd name="connsiteY4186" fmla="*/ 1598058 h 4186027"/>
              <a:gd name="connsiteX4187" fmla="*/ 2285245 w 6553985"/>
              <a:gd name="connsiteY4187" fmla="*/ 1599726 h 4186027"/>
              <a:gd name="connsiteX4188" fmla="*/ 2280237 w 6553985"/>
              <a:gd name="connsiteY4188" fmla="*/ 1597224 h 4186027"/>
              <a:gd name="connsiteX4189" fmla="*/ 2278568 w 6553985"/>
              <a:gd name="connsiteY4189" fmla="*/ 1594721 h 4186027"/>
              <a:gd name="connsiteX4190" fmla="*/ 2273560 w 6553985"/>
              <a:gd name="connsiteY4190" fmla="*/ 1591385 h 4186027"/>
              <a:gd name="connsiteX4191" fmla="*/ 2271890 w 6553985"/>
              <a:gd name="connsiteY4191" fmla="*/ 1586381 h 4186027"/>
              <a:gd name="connsiteX4192" fmla="*/ 2272725 w 6553985"/>
              <a:gd name="connsiteY4192" fmla="*/ 1578041 h 4186027"/>
              <a:gd name="connsiteX4193" fmla="*/ 2275229 w 6553985"/>
              <a:gd name="connsiteY4193" fmla="*/ 1570534 h 4186027"/>
              <a:gd name="connsiteX4194" fmla="*/ 2279403 w 6553985"/>
              <a:gd name="connsiteY4194" fmla="*/ 1558024 h 4186027"/>
              <a:gd name="connsiteX4195" fmla="*/ 2281072 w 6553985"/>
              <a:gd name="connsiteY4195" fmla="*/ 1553019 h 4186027"/>
              <a:gd name="connsiteX4196" fmla="*/ 2281907 w 6553985"/>
              <a:gd name="connsiteY4196" fmla="*/ 1548849 h 4186027"/>
              <a:gd name="connsiteX4197" fmla="*/ 2281072 w 6553985"/>
              <a:gd name="connsiteY4197" fmla="*/ 1546347 h 4186027"/>
              <a:gd name="connsiteX4198" fmla="*/ 2278568 w 6553985"/>
              <a:gd name="connsiteY4198" fmla="*/ 1547181 h 4186027"/>
              <a:gd name="connsiteX4199" fmla="*/ 2272725 w 6553985"/>
              <a:gd name="connsiteY4199" fmla="*/ 1550517 h 4186027"/>
              <a:gd name="connsiteX4200" fmla="*/ 2269385 w 6553985"/>
              <a:gd name="connsiteY4200" fmla="*/ 1555521 h 4186027"/>
              <a:gd name="connsiteX4201" fmla="*/ 2263543 w 6553985"/>
              <a:gd name="connsiteY4201" fmla="*/ 1561360 h 4186027"/>
              <a:gd name="connsiteX4202" fmla="*/ 2261873 w 6553985"/>
              <a:gd name="connsiteY4202" fmla="*/ 1559691 h 4186027"/>
              <a:gd name="connsiteX4203" fmla="*/ 2260204 w 6553985"/>
              <a:gd name="connsiteY4203" fmla="*/ 1552185 h 4186027"/>
              <a:gd name="connsiteX4204" fmla="*/ 2261873 w 6553985"/>
              <a:gd name="connsiteY4204" fmla="*/ 1547181 h 4186027"/>
              <a:gd name="connsiteX4205" fmla="*/ 2264378 w 6553985"/>
              <a:gd name="connsiteY4205" fmla="*/ 1542176 h 4186027"/>
              <a:gd name="connsiteX4206" fmla="*/ 2266882 w 6553985"/>
              <a:gd name="connsiteY4206" fmla="*/ 1540509 h 4186027"/>
              <a:gd name="connsiteX4207" fmla="*/ 2271055 w 6553985"/>
              <a:gd name="connsiteY4207" fmla="*/ 1535504 h 4186027"/>
              <a:gd name="connsiteX4208" fmla="*/ 2273560 w 6553985"/>
              <a:gd name="connsiteY4208" fmla="*/ 1533836 h 4186027"/>
              <a:gd name="connsiteX4209" fmla="*/ 2275229 w 6553985"/>
              <a:gd name="connsiteY4209" fmla="*/ 1531334 h 4186027"/>
              <a:gd name="connsiteX4210" fmla="*/ 2277733 w 6553985"/>
              <a:gd name="connsiteY4210" fmla="*/ 1530500 h 4186027"/>
              <a:gd name="connsiteX4211" fmla="*/ 2280237 w 6553985"/>
              <a:gd name="connsiteY4211" fmla="*/ 1528832 h 4186027"/>
              <a:gd name="connsiteX4212" fmla="*/ 5516867 w 6553985"/>
              <a:gd name="connsiteY4212" fmla="*/ 1528417 h 4186027"/>
              <a:gd name="connsiteX4213" fmla="*/ 5519789 w 6553985"/>
              <a:gd name="connsiteY4213" fmla="*/ 1528834 h 4186027"/>
              <a:gd name="connsiteX4214" fmla="*/ 5521042 w 6553985"/>
              <a:gd name="connsiteY4214" fmla="*/ 1529251 h 4186027"/>
              <a:gd name="connsiteX4215" fmla="*/ 5521459 w 6553985"/>
              <a:gd name="connsiteY4215" fmla="*/ 1530502 h 4186027"/>
              <a:gd name="connsiteX4216" fmla="*/ 5522711 w 6553985"/>
              <a:gd name="connsiteY4216" fmla="*/ 1531336 h 4186027"/>
              <a:gd name="connsiteX4217" fmla="*/ 5523128 w 6553985"/>
              <a:gd name="connsiteY4217" fmla="*/ 1532587 h 4186027"/>
              <a:gd name="connsiteX4218" fmla="*/ 5523963 w 6553985"/>
              <a:gd name="connsiteY4218" fmla="*/ 1535923 h 4186027"/>
              <a:gd name="connsiteX4219" fmla="*/ 5523128 w 6553985"/>
              <a:gd name="connsiteY4219" fmla="*/ 1542179 h 4186027"/>
              <a:gd name="connsiteX4220" fmla="*/ 5521876 w 6553985"/>
              <a:gd name="connsiteY4220" fmla="*/ 1546349 h 4186027"/>
              <a:gd name="connsiteX4221" fmla="*/ 5521459 w 6553985"/>
              <a:gd name="connsiteY4221" fmla="*/ 1545932 h 4186027"/>
              <a:gd name="connsiteX4222" fmla="*/ 5518119 w 6553985"/>
              <a:gd name="connsiteY4222" fmla="*/ 1544681 h 4186027"/>
              <a:gd name="connsiteX4223" fmla="*/ 5517702 w 6553985"/>
              <a:gd name="connsiteY4223" fmla="*/ 1543430 h 4186027"/>
              <a:gd name="connsiteX4224" fmla="*/ 5516867 w 6553985"/>
              <a:gd name="connsiteY4224" fmla="*/ 1542179 h 4186027"/>
              <a:gd name="connsiteX4225" fmla="*/ 5516450 w 6553985"/>
              <a:gd name="connsiteY4225" fmla="*/ 1540928 h 4186027"/>
              <a:gd name="connsiteX4226" fmla="*/ 5515616 w 6553985"/>
              <a:gd name="connsiteY4226" fmla="*/ 1536340 h 4186027"/>
              <a:gd name="connsiteX4227" fmla="*/ 5516033 w 6553985"/>
              <a:gd name="connsiteY4227" fmla="*/ 1530919 h 4186027"/>
              <a:gd name="connsiteX4228" fmla="*/ 5516867 w 6553985"/>
              <a:gd name="connsiteY4228" fmla="*/ 1528417 h 4186027"/>
              <a:gd name="connsiteX4229" fmla="*/ 2349520 w 6553985"/>
              <a:gd name="connsiteY4229" fmla="*/ 1516321 h 4186027"/>
              <a:gd name="connsiteX4230" fmla="*/ 2362041 w 6553985"/>
              <a:gd name="connsiteY4230" fmla="*/ 1517155 h 4186027"/>
              <a:gd name="connsiteX4231" fmla="*/ 2364545 w 6553985"/>
              <a:gd name="connsiteY4231" fmla="*/ 1517989 h 4186027"/>
              <a:gd name="connsiteX4232" fmla="*/ 2367049 w 6553985"/>
              <a:gd name="connsiteY4232" fmla="*/ 1522993 h 4186027"/>
              <a:gd name="connsiteX4233" fmla="*/ 2364545 w 6553985"/>
              <a:gd name="connsiteY4233" fmla="*/ 1533836 h 4186027"/>
              <a:gd name="connsiteX4234" fmla="*/ 2363710 w 6553985"/>
              <a:gd name="connsiteY4234" fmla="*/ 1536338 h 4186027"/>
              <a:gd name="connsiteX4235" fmla="*/ 2360372 w 6553985"/>
              <a:gd name="connsiteY4235" fmla="*/ 1541342 h 4186027"/>
              <a:gd name="connsiteX4236" fmla="*/ 2350355 w 6553985"/>
              <a:gd name="connsiteY4236" fmla="*/ 1538840 h 4186027"/>
              <a:gd name="connsiteX4237" fmla="*/ 2347850 w 6553985"/>
              <a:gd name="connsiteY4237" fmla="*/ 1538006 h 4186027"/>
              <a:gd name="connsiteX4238" fmla="*/ 2341173 w 6553985"/>
              <a:gd name="connsiteY4238" fmla="*/ 1539674 h 4186027"/>
              <a:gd name="connsiteX4239" fmla="*/ 2336164 w 6553985"/>
              <a:gd name="connsiteY4239" fmla="*/ 1543010 h 4186027"/>
              <a:gd name="connsiteX4240" fmla="*/ 2333660 w 6553985"/>
              <a:gd name="connsiteY4240" fmla="*/ 1548014 h 4186027"/>
              <a:gd name="connsiteX4241" fmla="*/ 2331156 w 6553985"/>
              <a:gd name="connsiteY4241" fmla="*/ 1553019 h 4186027"/>
              <a:gd name="connsiteX4242" fmla="*/ 2328651 w 6553985"/>
              <a:gd name="connsiteY4242" fmla="*/ 1554687 h 4186027"/>
              <a:gd name="connsiteX4243" fmla="*/ 2328651 w 6553985"/>
              <a:gd name="connsiteY4243" fmla="*/ 1553019 h 4186027"/>
              <a:gd name="connsiteX4244" fmla="*/ 2326147 w 6553985"/>
              <a:gd name="connsiteY4244" fmla="*/ 1546346 h 4186027"/>
              <a:gd name="connsiteX4245" fmla="*/ 2325313 w 6553985"/>
              <a:gd name="connsiteY4245" fmla="*/ 1543844 h 4186027"/>
              <a:gd name="connsiteX4246" fmla="*/ 2323643 w 6553985"/>
              <a:gd name="connsiteY4246" fmla="*/ 1541342 h 4186027"/>
              <a:gd name="connsiteX4247" fmla="*/ 2321974 w 6553985"/>
              <a:gd name="connsiteY4247" fmla="*/ 1536338 h 4186027"/>
              <a:gd name="connsiteX4248" fmla="*/ 2322808 w 6553985"/>
              <a:gd name="connsiteY4248" fmla="*/ 1527997 h 4186027"/>
              <a:gd name="connsiteX4249" fmla="*/ 2325313 w 6553985"/>
              <a:gd name="connsiteY4249" fmla="*/ 1527164 h 4186027"/>
              <a:gd name="connsiteX4250" fmla="*/ 2335330 w 6553985"/>
              <a:gd name="connsiteY4250" fmla="*/ 1526330 h 4186027"/>
              <a:gd name="connsiteX4251" fmla="*/ 2337834 w 6553985"/>
              <a:gd name="connsiteY4251" fmla="*/ 1525496 h 4186027"/>
              <a:gd name="connsiteX4252" fmla="*/ 2342842 w 6553985"/>
              <a:gd name="connsiteY4252" fmla="*/ 1522159 h 4186027"/>
              <a:gd name="connsiteX4253" fmla="*/ 2344512 w 6553985"/>
              <a:gd name="connsiteY4253" fmla="*/ 1519657 h 4186027"/>
              <a:gd name="connsiteX4254" fmla="*/ 2347016 w 6553985"/>
              <a:gd name="connsiteY4254" fmla="*/ 1518823 h 4186027"/>
              <a:gd name="connsiteX4255" fmla="*/ 2349520 w 6553985"/>
              <a:gd name="connsiteY4255" fmla="*/ 1516321 h 4186027"/>
              <a:gd name="connsiteX4256" fmla="*/ 2269241 w 6553985"/>
              <a:gd name="connsiteY4256" fmla="*/ 1510136 h 4186027"/>
              <a:gd name="connsiteX4257" fmla="*/ 2273247 w 6553985"/>
              <a:gd name="connsiteY4257" fmla="*/ 1514139 h 4186027"/>
              <a:gd name="connsiteX4258" fmla="*/ 2269241 w 6553985"/>
              <a:gd name="connsiteY4258" fmla="*/ 1518142 h 4186027"/>
              <a:gd name="connsiteX4259" fmla="*/ 2265234 w 6553985"/>
              <a:gd name="connsiteY4259" fmla="*/ 1514139 h 4186027"/>
              <a:gd name="connsiteX4260" fmla="*/ 2269241 w 6553985"/>
              <a:gd name="connsiteY4260" fmla="*/ 1510136 h 4186027"/>
              <a:gd name="connsiteX4261" fmla="*/ 2328507 w 6553985"/>
              <a:gd name="connsiteY4261" fmla="*/ 1441327 h 4186027"/>
              <a:gd name="connsiteX4262" fmla="*/ 2332514 w 6553985"/>
              <a:gd name="connsiteY4262" fmla="*/ 1445330 h 4186027"/>
              <a:gd name="connsiteX4263" fmla="*/ 2328507 w 6553985"/>
              <a:gd name="connsiteY4263" fmla="*/ 1449334 h 4186027"/>
              <a:gd name="connsiteX4264" fmla="*/ 2324500 w 6553985"/>
              <a:gd name="connsiteY4264" fmla="*/ 1445330 h 4186027"/>
              <a:gd name="connsiteX4265" fmla="*/ 2328507 w 6553985"/>
              <a:gd name="connsiteY4265" fmla="*/ 1441327 h 4186027"/>
              <a:gd name="connsiteX4266" fmla="*/ 2523978 w 6553985"/>
              <a:gd name="connsiteY4266" fmla="*/ 1315294 h 4186027"/>
              <a:gd name="connsiteX4267" fmla="*/ 2524813 w 6553985"/>
              <a:gd name="connsiteY4267" fmla="*/ 1317797 h 4186027"/>
              <a:gd name="connsiteX4268" fmla="*/ 2527317 w 6553985"/>
              <a:gd name="connsiteY4268" fmla="*/ 1322801 h 4186027"/>
              <a:gd name="connsiteX4269" fmla="*/ 2529821 w 6553985"/>
              <a:gd name="connsiteY4269" fmla="*/ 1341150 h 4186027"/>
              <a:gd name="connsiteX4270" fmla="*/ 2532326 w 6553985"/>
              <a:gd name="connsiteY4270" fmla="*/ 1342818 h 4186027"/>
              <a:gd name="connsiteX4271" fmla="*/ 2533996 w 6553985"/>
              <a:gd name="connsiteY4271" fmla="*/ 1345320 h 4186027"/>
              <a:gd name="connsiteX4272" fmla="*/ 2535665 w 6553985"/>
              <a:gd name="connsiteY4272" fmla="*/ 1350325 h 4186027"/>
              <a:gd name="connsiteX4273" fmla="*/ 2537334 w 6553985"/>
              <a:gd name="connsiteY4273" fmla="*/ 1352826 h 4186027"/>
              <a:gd name="connsiteX4274" fmla="*/ 2539003 w 6553985"/>
              <a:gd name="connsiteY4274" fmla="*/ 1357831 h 4186027"/>
              <a:gd name="connsiteX4275" fmla="*/ 2539838 w 6553985"/>
              <a:gd name="connsiteY4275" fmla="*/ 1360334 h 4186027"/>
              <a:gd name="connsiteX4276" fmla="*/ 2539003 w 6553985"/>
              <a:gd name="connsiteY4276" fmla="*/ 1367006 h 4186027"/>
              <a:gd name="connsiteX4277" fmla="*/ 2537334 w 6553985"/>
              <a:gd name="connsiteY4277" fmla="*/ 1373699 h 4186027"/>
              <a:gd name="connsiteX4278" fmla="*/ 2536499 w 6553985"/>
              <a:gd name="connsiteY4278" fmla="*/ 1377035 h 4186027"/>
              <a:gd name="connsiteX4279" fmla="*/ 2534830 w 6553985"/>
              <a:gd name="connsiteY4279" fmla="*/ 1382039 h 4186027"/>
              <a:gd name="connsiteX4280" fmla="*/ 2533996 w 6553985"/>
              <a:gd name="connsiteY4280" fmla="*/ 1384541 h 4186027"/>
              <a:gd name="connsiteX4281" fmla="*/ 2533161 w 6553985"/>
              <a:gd name="connsiteY4281" fmla="*/ 1390380 h 4186027"/>
              <a:gd name="connsiteX4282" fmla="*/ 2532326 w 6553985"/>
              <a:gd name="connsiteY4282" fmla="*/ 1404559 h 4186027"/>
              <a:gd name="connsiteX4283" fmla="*/ 2529821 w 6553985"/>
              <a:gd name="connsiteY4283" fmla="*/ 1406227 h 4186027"/>
              <a:gd name="connsiteX4284" fmla="*/ 2524813 w 6553985"/>
              <a:gd name="connsiteY4284" fmla="*/ 1407895 h 4186027"/>
              <a:gd name="connsiteX4285" fmla="*/ 2522309 w 6553985"/>
              <a:gd name="connsiteY4285" fmla="*/ 1408729 h 4186027"/>
              <a:gd name="connsiteX4286" fmla="*/ 2519805 w 6553985"/>
              <a:gd name="connsiteY4286" fmla="*/ 1409563 h 4186027"/>
              <a:gd name="connsiteX4287" fmla="*/ 2517301 w 6553985"/>
              <a:gd name="connsiteY4287" fmla="*/ 1410397 h 4186027"/>
              <a:gd name="connsiteX4288" fmla="*/ 2514796 w 6553985"/>
              <a:gd name="connsiteY4288" fmla="*/ 1412899 h 4186027"/>
              <a:gd name="connsiteX4289" fmla="*/ 2513127 w 6553985"/>
              <a:gd name="connsiteY4289" fmla="*/ 1417903 h 4186027"/>
              <a:gd name="connsiteX4290" fmla="*/ 2512292 w 6553985"/>
              <a:gd name="connsiteY4290" fmla="*/ 1428746 h 4186027"/>
              <a:gd name="connsiteX4291" fmla="*/ 2508119 w 6553985"/>
              <a:gd name="connsiteY4291" fmla="*/ 1432916 h 4186027"/>
              <a:gd name="connsiteX4292" fmla="*/ 2502276 w 6553985"/>
              <a:gd name="connsiteY4292" fmla="*/ 1440423 h 4186027"/>
              <a:gd name="connsiteX4293" fmla="*/ 2499771 w 6553985"/>
              <a:gd name="connsiteY4293" fmla="*/ 1447929 h 4186027"/>
              <a:gd name="connsiteX4294" fmla="*/ 2498936 w 6553985"/>
              <a:gd name="connsiteY4294" fmla="*/ 1450431 h 4186027"/>
              <a:gd name="connsiteX4295" fmla="*/ 2499771 w 6553985"/>
              <a:gd name="connsiteY4295" fmla="*/ 1458772 h 4186027"/>
              <a:gd name="connsiteX4296" fmla="*/ 2501441 w 6553985"/>
              <a:gd name="connsiteY4296" fmla="*/ 1461274 h 4186027"/>
              <a:gd name="connsiteX4297" fmla="*/ 2500606 w 6553985"/>
              <a:gd name="connsiteY4297" fmla="*/ 1488797 h 4186027"/>
              <a:gd name="connsiteX4298" fmla="*/ 2498936 w 6553985"/>
              <a:gd name="connsiteY4298" fmla="*/ 1491299 h 4186027"/>
              <a:gd name="connsiteX4299" fmla="*/ 2496432 w 6553985"/>
              <a:gd name="connsiteY4299" fmla="*/ 1492133 h 4186027"/>
              <a:gd name="connsiteX4300" fmla="*/ 2491424 w 6553985"/>
              <a:gd name="connsiteY4300" fmla="*/ 1491299 h 4186027"/>
              <a:gd name="connsiteX4301" fmla="*/ 2490589 w 6553985"/>
              <a:gd name="connsiteY4301" fmla="*/ 1488797 h 4186027"/>
              <a:gd name="connsiteX4302" fmla="*/ 2489755 w 6553985"/>
              <a:gd name="connsiteY4302" fmla="*/ 1485461 h 4186027"/>
              <a:gd name="connsiteX4303" fmla="*/ 2486416 w 6553985"/>
              <a:gd name="connsiteY4303" fmla="*/ 1486295 h 4186027"/>
              <a:gd name="connsiteX4304" fmla="*/ 2483076 w 6553985"/>
              <a:gd name="connsiteY4304" fmla="*/ 1491299 h 4186027"/>
              <a:gd name="connsiteX4305" fmla="*/ 2478069 w 6553985"/>
              <a:gd name="connsiteY4305" fmla="*/ 1501308 h 4186027"/>
              <a:gd name="connsiteX4306" fmla="*/ 2475564 w 6553985"/>
              <a:gd name="connsiteY4306" fmla="*/ 1502142 h 4186027"/>
              <a:gd name="connsiteX4307" fmla="*/ 2473060 w 6553985"/>
              <a:gd name="connsiteY4307" fmla="*/ 1507147 h 4186027"/>
              <a:gd name="connsiteX4308" fmla="*/ 2470556 w 6553985"/>
              <a:gd name="connsiteY4308" fmla="*/ 1507980 h 4186027"/>
              <a:gd name="connsiteX4309" fmla="*/ 2464713 w 6553985"/>
              <a:gd name="connsiteY4309" fmla="*/ 1505478 h 4186027"/>
              <a:gd name="connsiteX4310" fmla="*/ 2463878 w 6553985"/>
              <a:gd name="connsiteY4310" fmla="*/ 1502976 h 4186027"/>
              <a:gd name="connsiteX4311" fmla="*/ 2461374 w 6553985"/>
              <a:gd name="connsiteY4311" fmla="*/ 1502142 h 4186027"/>
              <a:gd name="connsiteX4312" fmla="*/ 2455531 w 6553985"/>
              <a:gd name="connsiteY4312" fmla="*/ 1501308 h 4186027"/>
              <a:gd name="connsiteX4313" fmla="*/ 2450522 w 6553985"/>
              <a:gd name="connsiteY4313" fmla="*/ 1502142 h 4186027"/>
              <a:gd name="connsiteX4314" fmla="*/ 2445515 w 6553985"/>
              <a:gd name="connsiteY4314" fmla="*/ 1503810 h 4186027"/>
              <a:gd name="connsiteX4315" fmla="*/ 2443009 w 6553985"/>
              <a:gd name="connsiteY4315" fmla="*/ 1502142 h 4186027"/>
              <a:gd name="connsiteX4316" fmla="*/ 2441340 w 6553985"/>
              <a:gd name="connsiteY4316" fmla="*/ 1499640 h 4186027"/>
              <a:gd name="connsiteX4317" fmla="*/ 2438836 w 6553985"/>
              <a:gd name="connsiteY4317" fmla="*/ 1498806 h 4186027"/>
              <a:gd name="connsiteX4318" fmla="*/ 2437167 w 6553985"/>
              <a:gd name="connsiteY4318" fmla="*/ 1496304 h 4186027"/>
              <a:gd name="connsiteX4319" fmla="*/ 2428819 w 6553985"/>
              <a:gd name="connsiteY4319" fmla="*/ 1492133 h 4186027"/>
              <a:gd name="connsiteX4320" fmla="*/ 2423811 w 6553985"/>
              <a:gd name="connsiteY4320" fmla="*/ 1492967 h 4186027"/>
              <a:gd name="connsiteX4321" fmla="*/ 2422976 w 6553985"/>
              <a:gd name="connsiteY4321" fmla="*/ 1495470 h 4186027"/>
              <a:gd name="connsiteX4322" fmla="*/ 2421307 w 6553985"/>
              <a:gd name="connsiteY4322" fmla="*/ 1497972 h 4186027"/>
              <a:gd name="connsiteX4323" fmla="*/ 2422142 w 6553985"/>
              <a:gd name="connsiteY4323" fmla="*/ 1502142 h 4186027"/>
              <a:gd name="connsiteX4324" fmla="*/ 2423811 w 6553985"/>
              <a:gd name="connsiteY4324" fmla="*/ 1507147 h 4186027"/>
              <a:gd name="connsiteX4325" fmla="*/ 2422976 w 6553985"/>
              <a:gd name="connsiteY4325" fmla="*/ 1510483 h 4186027"/>
              <a:gd name="connsiteX4326" fmla="*/ 2420473 w 6553985"/>
              <a:gd name="connsiteY4326" fmla="*/ 1511316 h 4186027"/>
              <a:gd name="connsiteX4327" fmla="*/ 2409620 w 6553985"/>
              <a:gd name="connsiteY4327" fmla="*/ 1512150 h 4186027"/>
              <a:gd name="connsiteX4328" fmla="*/ 2407117 w 6553985"/>
              <a:gd name="connsiteY4328" fmla="*/ 1513819 h 4186027"/>
              <a:gd name="connsiteX4329" fmla="*/ 2402942 w 6553985"/>
              <a:gd name="connsiteY4329" fmla="*/ 1521325 h 4186027"/>
              <a:gd name="connsiteX4330" fmla="*/ 2402108 w 6553985"/>
              <a:gd name="connsiteY4330" fmla="*/ 1527998 h 4186027"/>
              <a:gd name="connsiteX4331" fmla="*/ 2394595 w 6553985"/>
              <a:gd name="connsiteY4331" fmla="*/ 1532168 h 4186027"/>
              <a:gd name="connsiteX4332" fmla="*/ 2389587 w 6553985"/>
              <a:gd name="connsiteY4332" fmla="*/ 1534670 h 4186027"/>
              <a:gd name="connsiteX4333" fmla="*/ 2387917 w 6553985"/>
              <a:gd name="connsiteY4333" fmla="*/ 1532168 h 4186027"/>
              <a:gd name="connsiteX4334" fmla="*/ 2387082 w 6553985"/>
              <a:gd name="connsiteY4334" fmla="*/ 1529666 h 4186027"/>
              <a:gd name="connsiteX4335" fmla="*/ 2386248 w 6553985"/>
              <a:gd name="connsiteY4335" fmla="*/ 1503810 h 4186027"/>
              <a:gd name="connsiteX4336" fmla="*/ 2383744 w 6553985"/>
              <a:gd name="connsiteY4336" fmla="*/ 1501308 h 4186027"/>
              <a:gd name="connsiteX4337" fmla="*/ 2380405 w 6553985"/>
              <a:gd name="connsiteY4337" fmla="*/ 1500474 h 4186027"/>
              <a:gd name="connsiteX4338" fmla="*/ 2372057 w 6553985"/>
              <a:gd name="connsiteY4338" fmla="*/ 1498806 h 4186027"/>
              <a:gd name="connsiteX4339" fmla="*/ 2363710 w 6553985"/>
              <a:gd name="connsiteY4339" fmla="*/ 1499640 h 4186027"/>
              <a:gd name="connsiteX4340" fmla="*/ 2358702 w 6553985"/>
              <a:gd name="connsiteY4340" fmla="*/ 1501308 h 4186027"/>
              <a:gd name="connsiteX4341" fmla="*/ 2353693 w 6553985"/>
              <a:gd name="connsiteY4341" fmla="*/ 1502976 h 4186027"/>
              <a:gd name="connsiteX4342" fmla="*/ 2348685 w 6553985"/>
              <a:gd name="connsiteY4342" fmla="*/ 1504644 h 4186027"/>
              <a:gd name="connsiteX4343" fmla="*/ 2346181 w 6553985"/>
              <a:gd name="connsiteY4343" fmla="*/ 1505478 h 4186027"/>
              <a:gd name="connsiteX4344" fmla="*/ 2341173 w 6553985"/>
              <a:gd name="connsiteY4344" fmla="*/ 1507980 h 4186027"/>
              <a:gd name="connsiteX4345" fmla="*/ 2336164 w 6553985"/>
              <a:gd name="connsiteY4345" fmla="*/ 1510483 h 4186027"/>
              <a:gd name="connsiteX4346" fmla="*/ 2333660 w 6553985"/>
              <a:gd name="connsiteY4346" fmla="*/ 1512150 h 4186027"/>
              <a:gd name="connsiteX4347" fmla="*/ 2328652 w 6553985"/>
              <a:gd name="connsiteY4347" fmla="*/ 1513819 h 4186027"/>
              <a:gd name="connsiteX4348" fmla="*/ 2321139 w 6553985"/>
              <a:gd name="connsiteY4348" fmla="*/ 1518823 h 4186027"/>
              <a:gd name="connsiteX4349" fmla="*/ 2316130 w 6553985"/>
              <a:gd name="connsiteY4349" fmla="*/ 1522159 h 4186027"/>
              <a:gd name="connsiteX4350" fmla="*/ 2313626 w 6553985"/>
              <a:gd name="connsiteY4350" fmla="*/ 1522993 h 4186027"/>
              <a:gd name="connsiteX4351" fmla="*/ 2301105 w 6553985"/>
              <a:gd name="connsiteY4351" fmla="*/ 1522159 h 4186027"/>
              <a:gd name="connsiteX4352" fmla="*/ 2298601 w 6553985"/>
              <a:gd name="connsiteY4352" fmla="*/ 1521325 h 4186027"/>
              <a:gd name="connsiteX4353" fmla="*/ 2293593 w 6553985"/>
              <a:gd name="connsiteY4353" fmla="*/ 1519657 h 4186027"/>
              <a:gd name="connsiteX4354" fmla="*/ 2296097 w 6553985"/>
              <a:gd name="connsiteY4354" fmla="*/ 1512150 h 4186027"/>
              <a:gd name="connsiteX4355" fmla="*/ 2302775 w 6553985"/>
              <a:gd name="connsiteY4355" fmla="*/ 1506312 h 4186027"/>
              <a:gd name="connsiteX4356" fmla="*/ 2307783 w 6553985"/>
              <a:gd name="connsiteY4356" fmla="*/ 1503810 h 4186027"/>
              <a:gd name="connsiteX4357" fmla="*/ 2315296 w 6553985"/>
              <a:gd name="connsiteY4357" fmla="*/ 1499640 h 4186027"/>
              <a:gd name="connsiteX4358" fmla="*/ 2316965 w 6553985"/>
              <a:gd name="connsiteY4358" fmla="*/ 1497138 h 4186027"/>
              <a:gd name="connsiteX4359" fmla="*/ 2319470 w 6553985"/>
              <a:gd name="connsiteY4359" fmla="*/ 1496304 h 4186027"/>
              <a:gd name="connsiteX4360" fmla="*/ 2320305 w 6553985"/>
              <a:gd name="connsiteY4360" fmla="*/ 1493801 h 4186027"/>
              <a:gd name="connsiteX4361" fmla="*/ 2321974 w 6553985"/>
              <a:gd name="connsiteY4361" fmla="*/ 1491299 h 4186027"/>
              <a:gd name="connsiteX4362" fmla="*/ 2324478 w 6553985"/>
              <a:gd name="connsiteY4362" fmla="*/ 1488797 h 4186027"/>
              <a:gd name="connsiteX4363" fmla="*/ 2328652 w 6553985"/>
              <a:gd name="connsiteY4363" fmla="*/ 1483793 h 4186027"/>
              <a:gd name="connsiteX4364" fmla="*/ 2331156 w 6553985"/>
              <a:gd name="connsiteY4364" fmla="*/ 1478789 h 4186027"/>
              <a:gd name="connsiteX4365" fmla="*/ 2336164 w 6553985"/>
              <a:gd name="connsiteY4365" fmla="*/ 1475453 h 4186027"/>
              <a:gd name="connsiteX4366" fmla="*/ 2338668 w 6553985"/>
              <a:gd name="connsiteY4366" fmla="*/ 1472950 h 4186027"/>
              <a:gd name="connsiteX4367" fmla="*/ 2343677 w 6553985"/>
              <a:gd name="connsiteY4367" fmla="*/ 1471282 h 4186027"/>
              <a:gd name="connsiteX4368" fmla="*/ 2355363 w 6553985"/>
              <a:gd name="connsiteY4368" fmla="*/ 1472116 h 4186027"/>
              <a:gd name="connsiteX4369" fmla="*/ 2359537 w 6553985"/>
              <a:gd name="connsiteY4369" fmla="*/ 1472950 h 4186027"/>
              <a:gd name="connsiteX4370" fmla="*/ 2364545 w 6553985"/>
              <a:gd name="connsiteY4370" fmla="*/ 1473785 h 4186027"/>
              <a:gd name="connsiteX4371" fmla="*/ 2368719 w 6553985"/>
              <a:gd name="connsiteY4371" fmla="*/ 1474618 h 4186027"/>
              <a:gd name="connsiteX4372" fmla="*/ 2374562 w 6553985"/>
              <a:gd name="connsiteY4372" fmla="*/ 1475453 h 4186027"/>
              <a:gd name="connsiteX4373" fmla="*/ 2387917 w 6553985"/>
              <a:gd name="connsiteY4373" fmla="*/ 1473785 h 4186027"/>
              <a:gd name="connsiteX4374" fmla="*/ 2392091 w 6553985"/>
              <a:gd name="connsiteY4374" fmla="*/ 1472950 h 4186027"/>
              <a:gd name="connsiteX4375" fmla="*/ 2397099 w 6553985"/>
              <a:gd name="connsiteY4375" fmla="*/ 1471282 h 4186027"/>
              <a:gd name="connsiteX4376" fmla="*/ 2402108 w 6553985"/>
              <a:gd name="connsiteY4376" fmla="*/ 1466278 h 4186027"/>
              <a:gd name="connsiteX4377" fmla="*/ 2406282 w 6553985"/>
              <a:gd name="connsiteY4377" fmla="*/ 1462108 h 4186027"/>
              <a:gd name="connsiteX4378" fmla="*/ 2407951 w 6553985"/>
              <a:gd name="connsiteY4378" fmla="*/ 1459606 h 4186027"/>
              <a:gd name="connsiteX4379" fmla="*/ 2410455 w 6553985"/>
              <a:gd name="connsiteY4379" fmla="*/ 1457938 h 4186027"/>
              <a:gd name="connsiteX4380" fmla="*/ 2414629 w 6553985"/>
              <a:gd name="connsiteY4380" fmla="*/ 1450431 h 4186027"/>
              <a:gd name="connsiteX4381" fmla="*/ 2419637 w 6553985"/>
              <a:gd name="connsiteY4381" fmla="*/ 1447095 h 4186027"/>
              <a:gd name="connsiteX4382" fmla="*/ 2420473 w 6553985"/>
              <a:gd name="connsiteY4382" fmla="*/ 1444593 h 4186027"/>
              <a:gd name="connsiteX4383" fmla="*/ 2423811 w 6553985"/>
              <a:gd name="connsiteY4383" fmla="*/ 1439589 h 4186027"/>
              <a:gd name="connsiteX4384" fmla="*/ 2426315 w 6553985"/>
              <a:gd name="connsiteY4384" fmla="*/ 1434584 h 4186027"/>
              <a:gd name="connsiteX4385" fmla="*/ 2429654 w 6553985"/>
              <a:gd name="connsiteY4385" fmla="*/ 1435418 h 4186027"/>
              <a:gd name="connsiteX4386" fmla="*/ 2430489 w 6553985"/>
              <a:gd name="connsiteY4386" fmla="*/ 1437921 h 4186027"/>
              <a:gd name="connsiteX4387" fmla="*/ 2435497 w 6553985"/>
              <a:gd name="connsiteY4387" fmla="*/ 1440423 h 4186027"/>
              <a:gd name="connsiteX4388" fmla="*/ 2440505 w 6553985"/>
              <a:gd name="connsiteY4388" fmla="*/ 1442925 h 4186027"/>
              <a:gd name="connsiteX4389" fmla="*/ 2446349 w 6553985"/>
              <a:gd name="connsiteY4389" fmla="*/ 1442091 h 4186027"/>
              <a:gd name="connsiteX4390" fmla="*/ 2453862 w 6553985"/>
              <a:gd name="connsiteY4390" fmla="*/ 1437921 h 4186027"/>
              <a:gd name="connsiteX4391" fmla="*/ 2456365 w 6553985"/>
              <a:gd name="connsiteY4391" fmla="*/ 1435418 h 4186027"/>
              <a:gd name="connsiteX4392" fmla="*/ 2459705 w 6553985"/>
              <a:gd name="connsiteY4392" fmla="*/ 1430414 h 4186027"/>
              <a:gd name="connsiteX4393" fmla="*/ 2461374 w 6553985"/>
              <a:gd name="connsiteY4393" fmla="*/ 1427912 h 4186027"/>
              <a:gd name="connsiteX4394" fmla="*/ 2463878 w 6553985"/>
              <a:gd name="connsiteY4394" fmla="*/ 1426244 h 4186027"/>
              <a:gd name="connsiteX4395" fmla="*/ 2468051 w 6553985"/>
              <a:gd name="connsiteY4395" fmla="*/ 1422073 h 4186027"/>
              <a:gd name="connsiteX4396" fmla="*/ 2472225 w 6553985"/>
              <a:gd name="connsiteY4396" fmla="*/ 1418737 h 4186027"/>
              <a:gd name="connsiteX4397" fmla="*/ 2475564 w 6553985"/>
              <a:gd name="connsiteY4397" fmla="*/ 1414567 h 4186027"/>
              <a:gd name="connsiteX4398" fmla="*/ 2477234 w 6553985"/>
              <a:gd name="connsiteY4398" fmla="*/ 1412065 h 4186027"/>
              <a:gd name="connsiteX4399" fmla="*/ 2479738 w 6553985"/>
              <a:gd name="connsiteY4399" fmla="*/ 1411231 h 4186027"/>
              <a:gd name="connsiteX4400" fmla="*/ 2484746 w 6553985"/>
              <a:gd name="connsiteY4400" fmla="*/ 1408729 h 4186027"/>
              <a:gd name="connsiteX4401" fmla="*/ 2488920 w 6553985"/>
              <a:gd name="connsiteY4401" fmla="*/ 1405393 h 4186027"/>
              <a:gd name="connsiteX4402" fmla="*/ 2490589 w 6553985"/>
              <a:gd name="connsiteY4402" fmla="*/ 1402890 h 4186027"/>
              <a:gd name="connsiteX4403" fmla="*/ 2495598 w 6553985"/>
              <a:gd name="connsiteY4403" fmla="*/ 1399554 h 4186027"/>
              <a:gd name="connsiteX4404" fmla="*/ 2496432 w 6553985"/>
              <a:gd name="connsiteY4404" fmla="*/ 1397052 h 4186027"/>
              <a:gd name="connsiteX4405" fmla="*/ 2498936 w 6553985"/>
              <a:gd name="connsiteY4405" fmla="*/ 1392048 h 4186027"/>
              <a:gd name="connsiteX4406" fmla="*/ 2499771 w 6553985"/>
              <a:gd name="connsiteY4406" fmla="*/ 1374533 h 4186027"/>
              <a:gd name="connsiteX4407" fmla="*/ 2498936 w 6553985"/>
              <a:gd name="connsiteY4407" fmla="*/ 1362836 h 4186027"/>
              <a:gd name="connsiteX4408" fmla="*/ 2485581 w 6553985"/>
              <a:gd name="connsiteY4408" fmla="*/ 1362001 h 4186027"/>
              <a:gd name="connsiteX4409" fmla="*/ 2489755 w 6553985"/>
              <a:gd name="connsiteY4409" fmla="*/ 1356163 h 4186027"/>
              <a:gd name="connsiteX4410" fmla="*/ 2494763 w 6553985"/>
              <a:gd name="connsiteY4410" fmla="*/ 1352826 h 4186027"/>
              <a:gd name="connsiteX4411" fmla="*/ 2496432 w 6553985"/>
              <a:gd name="connsiteY4411" fmla="*/ 1350325 h 4186027"/>
              <a:gd name="connsiteX4412" fmla="*/ 2498936 w 6553985"/>
              <a:gd name="connsiteY4412" fmla="*/ 1349491 h 4186027"/>
              <a:gd name="connsiteX4413" fmla="*/ 2500606 w 6553985"/>
              <a:gd name="connsiteY4413" fmla="*/ 1344487 h 4186027"/>
              <a:gd name="connsiteX4414" fmla="*/ 2502276 w 6553985"/>
              <a:gd name="connsiteY4414" fmla="*/ 1341985 h 4186027"/>
              <a:gd name="connsiteX4415" fmla="*/ 2501441 w 6553985"/>
              <a:gd name="connsiteY4415" fmla="*/ 1327805 h 4186027"/>
              <a:gd name="connsiteX4416" fmla="*/ 2503945 w 6553985"/>
              <a:gd name="connsiteY4416" fmla="*/ 1326971 h 4186027"/>
              <a:gd name="connsiteX4417" fmla="*/ 2506449 w 6553985"/>
              <a:gd name="connsiteY4417" fmla="*/ 1328640 h 4186027"/>
              <a:gd name="connsiteX4418" fmla="*/ 2507284 w 6553985"/>
              <a:gd name="connsiteY4418" fmla="*/ 1331142 h 4186027"/>
              <a:gd name="connsiteX4419" fmla="*/ 2510623 w 6553985"/>
              <a:gd name="connsiteY4419" fmla="*/ 1336146 h 4186027"/>
              <a:gd name="connsiteX4420" fmla="*/ 2511457 w 6553985"/>
              <a:gd name="connsiteY4420" fmla="*/ 1338648 h 4186027"/>
              <a:gd name="connsiteX4421" fmla="*/ 2516466 w 6553985"/>
              <a:gd name="connsiteY4421" fmla="*/ 1338648 h 4186027"/>
              <a:gd name="connsiteX4422" fmla="*/ 2518136 w 6553985"/>
              <a:gd name="connsiteY4422" fmla="*/ 1333644 h 4186027"/>
              <a:gd name="connsiteX4423" fmla="*/ 2519805 w 6553985"/>
              <a:gd name="connsiteY4423" fmla="*/ 1319465 h 4186027"/>
              <a:gd name="connsiteX4424" fmla="*/ 2521474 w 6553985"/>
              <a:gd name="connsiteY4424" fmla="*/ 1316963 h 4186027"/>
              <a:gd name="connsiteX4425" fmla="*/ 2523978 w 6553985"/>
              <a:gd name="connsiteY4425" fmla="*/ 1315294 h 4186027"/>
              <a:gd name="connsiteX4426" fmla="*/ 301055 w 6553985"/>
              <a:gd name="connsiteY4426" fmla="*/ 1310291 h 4186027"/>
              <a:gd name="connsiteX4427" fmla="*/ 325262 w 6553985"/>
              <a:gd name="connsiteY4427" fmla="*/ 1311125 h 4186027"/>
              <a:gd name="connsiteX4428" fmla="*/ 329436 w 6553985"/>
              <a:gd name="connsiteY4428" fmla="*/ 1315294 h 4186027"/>
              <a:gd name="connsiteX4429" fmla="*/ 325262 w 6553985"/>
              <a:gd name="connsiteY4429" fmla="*/ 1321133 h 4186027"/>
              <a:gd name="connsiteX4430" fmla="*/ 322758 w 6553985"/>
              <a:gd name="connsiteY4430" fmla="*/ 1321967 h 4186027"/>
              <a:gd name="connsiteX4431" fmla="*/ 319419 w 6553985"/>
              <a:gd name="connsiteY4431" fmla="*/ 1323635 h 4186027"/>
              <a:gd name="connsiteX4432" fmla="*/ 316914 w 6553985"/>
              <a:gd name="connsiteY4432" fmla="*/ 1325304 h 4186027"/>
              <a:gd name="connsiteX4433" fmla="*/ 311906 w 6553985"/>
              <a:gd name="connsiteY4433" fmla="*/ 1326971 h 4186027"/>
              <a:gd name="connsiteX4434" fmla="*/ 304394 w 6553985"/>
              <a:gd name="connsiteY4434" fmla="*/ 1329474 h 4186027"/>
              <a:gd name="connsiteX4435" fmla="*/ 301889 w 6553985"/>
              <a:gd name="connsiteY4435" fmla="*/ 1329474 h 4186027"/>
              <a:gd name="connsiteX4436" fmla="*/ 287699 w 6553985"/>
              <a:gd name="connsiteY4436" fmla="*/ 1329474 h 4186027"/>
              <a:gd name="connsiteX4437" fmla="*/ 286030 w 6553985"/>
              <a:gd name="connsiteY4437" fmla="*/ 1326971 h 4186027"/>
              <a:gd name="connsiteX4438" fmla="*/ 286864 w 6553985"/>
              <a:gd name="connsiteY4438" fmla="*/ 1318631 h 4186027"/>
              <a:gd name="connsiteX4439" fmla="*/ 287699 w 6553985"/>
              <a:gd name="connsiteY4439" fmla="*/ 1316129 h 4186027"/>
              <a:gd name="connsiteX4440" fmla="*/ 292707 w 6553985"/>
              <a:gd name="connsiteY4440" fmla="*/ 1313627 h 4186027"/>
              <a:gd name="connsiteX4441" fmla="*/ 296046 w 6553985"/>
              <a:gd name="connsiteY4441" fmla="*/ 1311958 h 4186027"/>
              <a:gd name="connsiteX4442" fmla="*/ 301055 w 6553985"/>
              <a:gd name="connsiteY4442" fmla="*/ 1310291 h 4186027"/>
              <a:gd name="connsiteX4443" fmla="*/ 121588 w 6553985"/>
              <a:gd name="connsiteY4443" fmla="*/ 1281098 h 4186027"/>
              <a:gd name="connsiteX4444" fmla="*/ 124092 w 6553985"/>
              <a:gd name="connsiteY4444" fmla="*/ 1281933 h 4186027"/>
              <a:gd name="connsiteX4445" fmla="*/ 127431 w 6553985"/>
              <a:gd name="connsiteY4445" fmla="*/ 1282767 h 4186027"/>
              <a:gd name="connsiteX4446" fmla="*/ 129935 w 6553985"/>
              <a:gd name="connsiteY4446" fmla="*/ 1284435 h 4186027"/>
              <a:gd name="connsiteX4447" fmla="*/ 141621 w 6553985"/>
              <a:gd name="connsiteY4447" fmla="*/ 1287771 h 4186027"/>
              <a:gd name="connsiteX4448" fmla="*/ 145795 w 6553985"/>
              <a:gd name="connsiteY4448" fmla="*/ 1288605 h 4186027"/>
              <a:gd name="connsiteX4449" fmla="*/ 148299 w 6553985"/>
              <a:gd name="connsiteY4449" fmla="*/ 1289439 h 4186027"/>
              <a:gd name="connsiteX4450" fmla="*/ 150803 w 6553985"/>
              <a:gd name="connsiteY4450" fmla="*/ 1291107 h 4186027"/>
              <a:gd name="connsiteX4451" fmla="*/ 154977 w 6553985"/>
              <a:gd name="connsiteY4451" fmla="*/ 1295277 h 4186027"/>
              <a:gd name="connsiteX4452" fmla="*/ 156647 w 6553985"/>
              <a:gd name="connsiteY4452" fmla="*/ 1300282 h 4186027"/>
              <a:gd name="connsiteX4453" fmla="*/ 157481 w 6553985"/>
              <a:gd name="connsiteY4453" fmla="*/ 1302784 h 4186027"/>
              <a:gd name="connsiteX4454" fmla="*/ 154142 w 6553985"/>
              <a:gd name="connsiteY4454" fmla="*/ 1308622 h 4186027"/>
              <a:gd name="connsiteX4455" fmla="*/ 152473 w 6553985"/>
              <a:gd name="connsiteY4455" fmla="*/ 1307788 h 4186027"/>
              <a:gd name="connsiteX4456" fmla="*/ 145795 w 6553985"/>
              <a:gd name="connsiteY4456" fmla="*/ 1304452 h 4186027"/>
              <a:gd name="connsiteX4457" fmla="*/ 140787 w 6553985"/>
              <a:gd name="connsiteY4457" fmla="*/ 1301949 h 4186027"/>
              <a:gd name="connsiteX4458" fmla="*/ 134943 w 6553985"/>
              <a:gd name="connsiteY4458" fmla="*/ 1298614 h 4186027"/>
              <a:gd name="connsiteX4459" fmla="*/ 127431 w 6553985"/>
              <a:gd name="connsiteY4459" fmla="*/ 1293609 h 4186027"/>
              <a:gd name="connsiteX4460" fmla="*/ 124926 w 6553985"/>
              <a:gd name="connsiteY4460" fmla="*/ 1291941 h 4186027"/>
              <a:gd name="connsiteX4461" fmla="*/ 122423 w 6553985"/>
              <a:gd name="connsiteY4461" fmla="*/ 1290273 h 4186027"/>
              <a:gd name="connsiteX4462" fmla="*/ 120753 w 6553985"/>
              <a:gd name="connsiteY4462" fmla="*/ 1287771 h 4186027"/>
              <a:gd name="connsiteX4463" fmla="*/ 119084 w 6553985"/>
              <a:gd name="connsiteY4463" fmla="*/ 1282767 h 4186027"/>
              <a:gd name="connsiteX4464" fmla="*/ 121588 w 6553985"/>
              <a:gd name="connsiteY4464" fmla="*/ 1281098 h 4186027"/>
              <a:gd name="connsiteX4465" fmla="*/ 2626650 w 6553985"/>
              <a:gd name="connsiteY4465" fmla="*/ 1241065 h 4186027"/>
              <a:gd name="connsiteX4466" fmla="*/ 2629988 w 6553985"/>
              <a:gd name="connsiteY4466" fmla="*/ 1241898 h 4186027"/>
              <a:gd name="connsiteX4467" fmla="*/ 2629988 w 6553985"/>
              <a:gd name="connsiteY4467" fmla="*/ 1248571 h 4186027"/>
              <a:gd name="connsiteX4468" fmla="*/ 2627485 w 6553985"/>
              <a:gd name="connsiteY4468" fmla="*/ 1250239 h 4186027"/>
              <a:gd name="connsiteX4469" fmla="*/ 2624980 w 6553985"/>
              <a:gd name="connsiteY4469" fmla="*/ 1251073 h 4186027"/>
              <a:gd name="connsiteX4470" fmla="*/ 2620807 w 6553985"/>
              <a:gd name="connsiteY4470" fmla="*/ 1245235 h 4186027"/>
              <a:gd name="connsiteX4471" fmla="*/ 2621641 w 6553985"/>
              <a:gd name="connsiteY4471" fmla="*/ 1242732 h 4186027"/>
              <a:gd name="connsiteX4472" fmla="*/ 2626650 w 6553985"/>
              <a:gd name="connsiteY4472" fmla="*/ 1241065 h 4186027"/>
              <a:gd name="connsiteX4473" fmla="*/ 2539003 w 6553985"/>
              <a:gd name="connsiteY4473" fmla="*/ 1217711 h 4186027"/>
              <a:gd name="connsiteX4474" fmla="*/ 2544846 w 6553985"/>
              <a:gd name="connsiteY4474" fmla="*/ 1218545 h 4186027"/>
              <a:gd name="connsiteX4475" fmla="*/ 2549855 w 6553985"/>
              <a:gd name="connsiteY4475" fmla="*/ 1220213 h 4186027"/>
              <a:gd name="connsiteX4476" fmla="*/ 2552359 w 6553985"/>
              <a:gd name="connsiteY4476" fmla="*/ 1221047 h 4186027"/>
              <a:gd name="connsiteX4477" fmla="*/ 2559871 w 6553985"/>
              <a:gd name="connsiteY4477" fmla="*/ 1224383 h 4186027"/>
              <a:gd name="connsiteX4478" fmla="*/ 2562376 w 6553985"/>
              <a:gd name="connsiteY4478" fmla="*/ 1225218 h 4186027"/>
              <a:gd name="connsiteX4479" fmla="*/ 2563211 w 6553985"/>
              <a:gd name="connsiteY4479" fmla="*/ 1227720 h 4186027"/>
              <a:gd name="connsiteX4480" fmla="*/ 2566549 w 6553985"/>
              <a:gd name="connsiteY4480" fmla="*/ 1232724 h 4186027"/>
              <a:gd name="connsiteX4481" fmla="*/ 2567384 w 6553985"/>
              <a:gd name="connsiteY4481" fmla="*/ 1235226 h 4186027"/>
              <a:gd name="connsiteX4482" fmla="*/ 2569053 w 6553985"/>
              <a:gd name="connsiteY4482" fmla="*/ 1243567 h 4186027"/>
              <a:gd name="connsiteX4483" fmla="*/ 2569888 w 6553985"/>
              <a:gd name="connsiteY4483" fmla="*/ 1246069 h 4186027"/>
              <a:gd name="connsiteX4484" fmla="*/ 2574896 w 6553985"/>
              <a:gd name="connsiteY4484" fmla="*/ 1248571 h 4186027"/>
              <a:gd name="connsiteX4485" fmla="*/ 2577401 w 6553985"/>
              <a:gd name="connsiteY4485" fmla="*/ 1250239 h 4186027"/>
              <a:gd name="connsiteX4486" fmla="*/ 2590756 w 6553985"/>
              <a:gd name="connsiteY4486" fmla="*/ 1251073 h 4186027"/>
              <a:gd name="connsiteX4487" fmla="*/ 2598269 w 6553985"/>
              <a:gd name="connsiteY4487" fmla="*/ 1253575 h 4186027"/>
              <a:gd name="connsiteX4488" fmla="*/ 2600773 w 6553985"/>
              <a:gd name="connsiteY4488" fmla="*/ 1254409 h 4186027"/>
              <a:gd name="connsiteX4489" fmla="*/ 2603278 w 6553985"/>
              <a:gd name="connsiteY4489" fmla="*/ 1253575 h 4186027"/>
              <a:gd name="connsiteX4490" fmla="*/ 2609120 w 6553985"/>
              <a:gd name="connsiteY4490" fmla="*/ 1251073 h 4186027"/>
              <a:gd name="connsiteX4491" fmla="*/ 2611625 w 6553985"/>
              <a:gd name="connsiteY4491" fmla="*/ 1252741 h 4186027"/>
              <a:gd name="connsiteX4492" fmla="*/ 2609120 w 6553985"/>
              <a:gd name="connsiteY4492" fmla="*/ 1262750 h 4186027"/>
              <a:gd name="connsiteX4493" fmla="*/ 2608285 w 6553985"/>
              <a:gd name="connsiteY4493" fmla="*/ 1265252 h 4186027"/>
              <a:gd name="connsiteX4494" fmla="*/ 2609120 w 6553985"/>
              <a:gd name="connsiteY4494" fmla="*/ 1267754 h 4186027"/>
              <a:gd name="connsiteX4495" fmla="*/ 2612460 w 6553985"/>
              <a:gd name="connsiteY4495" fmla="*/ 1272758 h 4186027"/>
              <a:gd name="connsiteX4496" fmla="*/ 2609955 w 6553985"/>
              <a:gd name="connsiteY4496" fmla="*/ 1278596 h 4186027"/>
              <a:gd name="connsiteX4497" fmla="*/ 2606616 w 6553985"/>
              <a:gd name="connsiteY4497" fmla="*/ 1279430 h 4186027"/>
              <a:gd name="connsiteX4498" fmla="*/ 2601608 w 6553985"/>
              <a:gd name="connsiteY4498" fmla="*/ 1281098 h 4186027"/>
              <a:gd name="connsiteX4499" fmla="*/ 2599104 w 6553985"/>
              <a:gd name="connsiteY4499" fmla="*/ 1281933 h 4186027"/>
              <a:gd name="connsiteX4500" fmla="*/ 2596600 w 6553985"/>
              <a:gd name="connsiteY4500" fmla="*/ 1282767 h 4186027"/>
              <a:gd name="connsiteX4501" fmla="*/ 2594096 w 6553985"/>
              <a:gd name="connsiteY4501" fmla="*/ 1284435 h 4186027"/>
              <a:gd name="connsiteX4502" fmla="*/ 2585748 w 6553985"/>
              <a:gd name="connsiteY4502" fmla="*/ 1286937 h 4186027"/>
              <a:gd name="connsiteX4503" fmla="*/ 2580740 w 6553985"/>
              <a:gd name="connsiteY4503" fmla="*/ 1288605 h 4186027"/>
              <a:gd name="connsiteX4504" fmla="*/ 2578236 w 6553985"/>
              <a:gd name="connsiteY4504" fmla="*/ 1289439 h 4186027"/>
              <a:gd name="connsiteX4505" fmla="*/ 2576566 w 6553985"/>
              <a:gd name="connsiteY4505" fmla="*/ 1291941 h 4186027"/>
              <a:gd name="connsiteX4506" fmla="*/ 2569053 w 6553985"/>
              <a:gd name="connsiteY4506" fmla="*/ 1298614 h 4186027"/>
              <a:gd name="connsiteX4507" fmla="*/ 2567384 w 6553985"/>
              <a:gd name="connsiteY4507" fmla="*/ 1301116 h 4186027"/>
              <a:gd name="connsiteX4508" fmla="*/ 2562376 w 6553985"/>
              <a:gd name="connsiteY4508" fmla="*/ 1302784 h 4186027"/>
              <a:gd name="connsiteX4509" fmla="*/ 2557368 w 6553985"/>
              <a:gd name="connsiteY4509" fmla="*/ 1300282 h 4186027"/>
              <a:gd name="connsiteX4510" fmla="*/ 2556533 w 6553985"/>
              <a:gd name="connsiteY4510" fmla="*/ 1297780 h 4186027"/>
              <a:gd name="connsiteX4511" fmla="*/ 2549021 w 6553985"/>
              <a:gd name="connsiteY4511" fmla="*/ 1293609 h 4186027"/>
              <a:gd name="connsiteX4512" fmla="*/ 2546516 w 6553985"/>
              <a:gd name="connsiteY4512" fmla="*/ 1291941 h 4186027"/>
              <a:gd name="connsiteX4513" fmla="*/ 2541507 w 6553985"/>
              <a:gd name="connsiteY4513" fmla="*/ 1290273 h 4186027"/>
              <a:gd name="connsiteX4514" fmla="*/ 2533995 w 6553985"/>
              <a:gd name="connsiteY4514" fmla="*/ 1291107 h 4186027"/>
              <a:gd name="connsiteX4515" fmla="*/ 2532326 w 6553985"/>
              <a:gd name="connsiteY4515" fmla="*/ 1293609 h 4186027"/>
              <a:gd name="connsiteX4516" fmla="*/ 2529821 w 6553985"/>
              <a:gd name="connsiteY4516" fmla="*/ 1294444 h 4186027"/>
              <a:gd name="connsiteX4517" fmla="*/ 2526482 w 6553985"/>
              <a:gd name="connsiteY4517" fmla="*/ 1293609 h 4186027"/>
              <a:gd name="connsiteX4518" fmla="*/ 2521474 w 6553985"/>
              <a:gd name="connsiteY4518" fmla="*/ 1291941 h 4186027"/>
              <a:gd name="connsiteX4519" fmla="*/ 2513961 w 6553985"/>
              <a:gd name="connsiteY4519" fmla="*/ 1292775 h 4186027"/>
              <a:gd name="connsiteX4520" fmla="*/ 2513127 w 6553985"/>
              <a:gd name="connsiteY4520" fmla="*/ 1295277 h 4186027"/>
              <a:gd name="connsiteX4521" fmla="*/ 2512292 w 6553985"/>
              <a:gd name="connsiteY4521" fmla="*/ 1299447 h 4186027"/>
              <a:gd name="connsiteX4522" fmla="*/ 2511457 w 6553985"/>
              <a:gd name="connsiteY4522" fmla="*/ 1311125 h 4186027"/>
              <a:gd name="connsiteX4523" fmla="*/ 2510623 w 6553985"/>
              <a:gd name="connsiteY4523" fmla="*/ 1313627 h 4186027"/>
              <a:gd name="connsiteX4524" fmla="*/ 2509788 w 6553985"/>
              <a:gd name="connsiteY4524" fmla="*/ 1317797 h 4186027"/>
              <a:gd name="connsiteX4525" fmla="*/ 2508119 w 6553985"/>
              <a:gd name="connsiteY4525" fmla="*/ 1317797 h 4186027"/>
              <a:gd name="connsiteX4526" fmla="*/ 2498936 w 6553985"/>
              <a:gd name="connsiteY4526" fmla="*/ 1313627 h 4186027"/>
              <a:gd name="connsiteX4527" fmla="*/ 2498101 w 6553985"/>
              <a:gd name="connsiteY4527" fmla="*/ 1311125 h 4186027"/>
              <a:gd name="connsiteX4528" fmla="*/ 2498936 w 6553985"/>
              <a:gd name="connsiteY4528" fmla="*/ 1300282 h 4186027"/>
              <a:gd name="connsiteX4529" fmla="*/ 2500606 w 6553985"/>
              <a:gd name="connsiteY4529" fmla="*/ 1295277 h 4186027"/>
              <a:gd name="connsiteX4530" fmla="*/ 2501441 w 6553985"/>
              <a:gd name="connsiteY4530" fmla="*/ 1292775 h 4186027"/>
              <a:gd name="connsiteX4531" fmla="*/ 2502275 w 6553985"/>
              <a:gd name="connsiteY4531" fmla="*/ 1290273 h 4186027"/>
              <a:gd name="connsiteX4532" fmla="*/ 2505614 w 6553985"/>
              <a:gd name="connsiteY4532" fmla="*/ 1285269 h 4186027"/>
              <a:gd name="connsiteX4533" fmla="*/ 2506449 w 6553985"/>
              <a:gd name="connsiteY4533" fmla="*/ 1282767 h 4186027"/>
              <a:gd name="connsiteX4534" fmla="*/ 2508954 w 6553985"/>
              <a:gd name="connsiteY4534" fmla="*/ 1277763 h 4186027"/>
              <a:gd name="connsiteX4535" fmla="*/ 2507284 w 6553985"/>
              <a:gd name="connsiteY4535" fmla="*/ 1272758 h 4186027"/>
              <a:gd name="connsiteX4536" fmla="*/ 2508119 w 6553985"/>
              <a:gd name="connsiteY4536" fmla="*/ 1266920 h 4186027"/>
              <a:gd name="connsiteX4537" fmla="*/ 2510623 w 6553985"/>
              <a:gd name="connsiteY4537" fmla="*/ 1266085 h 4186027"/>
              <a:gd name="connsiteX4538" fmla="*/ 2525648 w 6553985"/>
              <a:gd name="connsiteY4538" fmla="*/ 1265252 h 4186027"/>
              <a:gd name="connsiteX4539" fmla="*/ 2528152 w 6553985"/>
              <a:gd name="connsiteY4539" fmla="*/ 1260247 h 4186027"/>
              <a:gd name="connsiteX4540" fmla="*/ 2531491 w 6553985"/>
              <a:gd name="connsiteY4540" fmla="*/ 1255244 h 4186027"/>
              <a:gd name="connsiteX4541" fmla="*/ 2534830 w 6553985"/>
              <a:gd name="connsiteY4541" fmla="*/ 1251073 h 4186027"/>
              <a:gd name="connsiteX4542" fmla="*/ 2539003 w 6553985"/>
              <a:gd name="connsiteY4542" fmla="*/ 1246903 h 4186027"/>
              <a:gd name="connsiteX4543" fmla="*/ 2540673 w 6553985"/>
              <a:gd name="connsiteY4543" fmla="*/ 1241898 h 4186027"/>
              <a:gd name="connsiteX4544" fmla="*/ 2541507 w 6553985"/>
              <a:gd name="connsiteY4544" fmla="*/ 1239396 h 4186027"/>
              <a:gd name="connsiteX4545" fmla="*/ 2538168 w 6553985"/>
              <a:gd name="connsiteY4545" fmla="*/ 1227720 h 4186027"/>
              <a:gd name="connsiteX4546" fmla="*/ 2535664 w 6553985"/>
              <a:gd name="connsiteY4546" fmla="*/ 1226052 h 4186027"/>
              <a:gd name="connsiteX4547" fmla="*/ 2536499 w 6553985"/>
              <a:gd name="connsiteY4547" fmla="*/ 1218545 h 4186027"/>
              <a:gd name="connsiteX4548" fmla="*/ 2539003 w 6553985"/>
              <a:gd name="connsiteY4548" fmla="*/ 1217711 h 4186027"/>
              <a:gd name="connsiteX4549" fmla="*/ 2664746 w 6553985"/>
              <a:gd name="connsiteY4549" fmla="*/ 1212410 h 4186027"/>
              <a:gd name="connsiteX4550" fmla="*/ 2671725 w 6553985"/>
              <a:gd name="connsiteY4550" fmla="*/ 1213541 h 4186027"/>
              <a:gd name="connsiteX4551" fmla="*/ 2674229 w 6553985"/>
              <a:gd name="connsiteY4551" fmla="*/ 1214375 h 4186027"/>
              <a:gd name="connsiteX4552" fmla="*/ 2676733 w 6553985"/>
              <a:gd name="connsiteY4552" fmla="*/ 1219379 h 4186027"/>
              <a:gd name="connsiteX4553" fmla="*/ 2672560 w 6553985"/>
              <a:gd name="connsiteY4553" fmla="*/ 1224383 h 4186027"/>
              <a:gd name="connsiteX4554" fmla="*/ 2670055 w 6553985"/>
              <a:gd name="connsiteY4554" fmla="*/ 1225218 h 4186027"/>
              <a:gd name="connsiteX4555" fmla="*/ 2667551 w 6553985"/>
              <a:gd name="connsiteY4555" fmla="*/ 1226886 h 4186027"/>
              <a:gd name="connsiteX4556" fmla="*/ 2664213 w 6553985"/>
              <a:gd name="connsiteY4556" fmla="*/ 1228554 h 4186027"/>
              <a:gd name="connsiteX4557" fmla="*/ 2661708 w 6553985"/>
              <a:gd name="connsiteY4557" fmla="*/ 1230221 h 4186027"/>
              <a:gd name="connsiteX4558" fmla="*/ 2656700 w 6553985"/>
              <a:gd name="connsiteY4558" fmla="*/ 1230221 h 4186027"/>
              <a:gd name="connsiteX4559" fmla="*/ 2652526 w 6553985"/>
              <a:gd name="connsiteY4559" fmla="*/ 1224383 h 4186027"/>
              <a:gd name="connsiteX4560" fmla="*/ 2655030 w 6553985"/>
              <a:gd name="connsiteY4560" fmla="*/ 1217711 h 4186027"/>
              <a:gd name="connsiteX4561" fmla="*/ 2657535 w 6553985"/>
              <a:gd name="connsiteY4561" fmla="*/ 1216877 h 4186027"/>
              <a:gd name="connsiteX4562" fmla="*/ 2659204 w 6553985"/>
              <a:gd name="connsiteY4562" fmla="*/ 1214375 h 4186027"/>
              <a:gd name="connsiteX4563" fmla="*/ 2664746 w 6553985"/>
              <a:gd name="connsiteY4563" fmla="*/ 1212410 h 4186027"/>
              <a:gd name="connsiteX4564" fmla="*/ 2705949 w 6553985"/>
              <a:gd name="connsiteY4564" fmla="*/ 1184349 h 4186027"/>
              <a:gd name="connsiteX4565" fmla="*/ 2710122 w 6553985"/>
              <a:gd name="connsiteY4565" fmla="*/ 1185183 h 4186027"/>
              <a:gd name="connsiteX4566" fmla="*/ 2710122 w 6553985"/>
              <a:gd name="connsiteY4566" fmla="*/ 1192689 h 4186027"/>
              <a:gd name="connsiteX4567" fmla="*/ 2705949 w 6553985"/>
              <a:gd name="connsiteY4567" fmla="*/ 1192689 h 4186027"/>
              <a:gd name="connsiteX4568" fmla="*/ 2703445 w 6553985"/>
              <a:gd name="connsiteY4568" fmla="*/ 1186017 h 4186027"/>
              <a:gd name="connsiteX4569" fmla="*/ 2705949 w 6553985"/>
              <a:gd name="connsiteY4569" fmla="*/ 1184349 h 4186027"/>
              <a:gd name="connsiteX4570" fmla="*/ 2729621 w 6553985"/>
              <a:gd name="connsiteY4570" fmla="*/ 1164383 h 4186027"/>
              <a:gd name="connsiteX4571" fmla="*/ 2732657 w 6553985"/>
              <a:gd name="connsiteY4571" fmla="*/ 1165999 h 4186027"/>
              <a:gd name="connsiteX4572" fmla="*/ 2731822 w 6553985"/>
              <a:gd name="connsiteY4572" fmla="*/ 1171004 h 4186027"/>
              <a:gd name="connsiteX4573" fmla="*/ 2729319 w 6553985"/>
              <a:gd name="connsiteY4573" fmla="*/ 1171839 h 4186027"/>
              <a:gd name="connsiteX4574" fmla="*/ 2726815 w 6553985"/>
              <a:gd name="connsiteY4574" fmla="*/ 1165166 h 4186027"/>
              <a:gd name="connsiteX4575" fmla="*/ 2729621 w 6553985"/>
              <a:gd name="connsiteY4575" fmla="*/ 1164383 h 4186027"/>
              <a:gd name="connsiteX4576" fmla="*/ 2747682 w 6553985"/>
              <a:gd name="connsiteY4576" fmla="*/ 1140979 h 4186027"/>
              <a:gd name="connsiteX4577" fmla="*/ 2752691 w 6553985"/>
              <a:gd name="connsiteY4577" fmla="*/ 1141813 h 4186027"/>
              <a:gd name="connsiteX4578" fmla="*/ 2755195 w 6553985"/>
              <a:gd name="connsiteY4578" fmla="*/ 1146817 h 4186027"/>
              <a:gd name="connsiteX4579" fmla="*/ 2750187 w 6553985"/>
              <a:gd name="connsiteY4579" fmla="*/ 1151821 h 4186027"/>
              <a:gd name="connsiteX4580" fmla="*/ 2746012 w 6553985"/>
              <a:gd name="connsiteY4580" fmla="*/ 1143481 h 4186027"/>
              <a:gd name="connsiteX4581" fmla="*/ 2747682 w 6553985"/>
              <a:gd name="connsiteY4581" fmla="*/ 1140979 h 4186027"/>
              <a:gd name="connsiteX4582" fmla="*/ 2788582 w 6553985"/>
              <a:gd name="connsiteY4582" fmla="*/ 1109285 h 4186027"/>
              <a:gd name="connsiteX4583" fmla="*/ 2791922 w 6553985"/>
              <a:gd name="connsiteY4583" fmla="*/ 1110119 h 4186027"/>
              <a:gd name="connsiteX4584" fmla="*/ 2794427 w 6553985"/>
              <a:gd name="connsiteY4584" fmla="*/ 1111787 h 4186027"/>
              <a:gd name="connsiteX4585" fmla="*/ 2794427 w 6553985"/>
              <a:gd name="connsiteY4585" fmla="*/ 1116791 h 4186027"/>
              <a:gd name="connsiteX4586" fmla="*/ 2791088 w 6553985"/>
              <a:gd name="connsiteY4586" fmla="*/ 1118460 h 4186027"/>
              <a:gd name="connsiteX4587" fmla="*/ 2787748 w 6553985"/>
              <a:gd name="connsiteY4587" fmla="*/ 1111787 h 4186027"/>
              <a:gd name="connsiteX4588" fmla="*/ 2788582 w 6553985"/>
              <a:gd name="connsiteY4588" fmla="*/ 1109285 h 4186027"/>
              <a:gd name="connsiteX4589" fmla="*/ 2801346 w 6553985"/>
              <a:gd name="connsiteY4589" fmla="*/ 1089095 h 4186027"/>
              <a:gd name="connsiteX4590" fmla="*/ 2804411 w 6553985"/>
              <a:gd name="connsiteY4590" fmla="*/ 1090101 h 4186027"/>
              <a:gd name="connsiteX4591" fmla="*/ 2805247 w 6553985"/>
              <a:gd name="connsiteY4591" fmla="*/ 1099276 h 4186027"/>
              <a:gd name="connsiteX4592" fmla="*/ 2801939 w 6553985"/>
              <a:gd name="connsiteY4592" fmla="*/ 1101778 h 4186027"/>
              <a:gd name="connsiteX4593" fmla="*/ 2798599 w 6553985"/>
              <a:gd name="connsiteY4593" fmla="*/ 1089268 h 4186027"/>
              <a:gd name="connsiteX4594" fmla="*/ 2801346 w 6553985"/>
              <a:gd name="connsiteY4594" fmla="*/ 1089095 h 4186027"/>
              <a:gd name="connsiteX4595" fmla="*/ 2827783 w 6553985"/>
              <a:gd name="connsiteY4595" fmla="*/ 1067582 h 4186027"/>
              <a:gd name="connsiteX4596" fmla="*/ 2833626 w 6553985"/>
              <a:gd name="connsiteY4596" fmla="*/ 1075089 h 4186027"/>
              <a:gd name="connsiteX4597" fmla="*/ 2831121 w 6553985"/>
              <a:gd name="connsiteY4597" fmla="*/ 1077591 h 4186027"/>
              <a:gd name="connsiteX4598" fmla="*/ 2826114 w 6553985"/>
              <a:gd name="connsiteY4598" fmla="*/ 1079259 h 4186027"/>
              <a:gd name="connsiteX4599" fmla="*/ 2821106 w 6553985"/>
              <a:gd name="connsiteY4599" fmla="*/ 1082595 h 4186027"/>
              <a:gd name="connsiteX4600" fmla="*/ 2819436 w 6553985"/>
              <a:gd name="connsiteY4600" fmla="*/ 1085098 h 4186027"/>
              <a:gd name="connsiteX4601" fmla="*/ 2811089 w 6553985"/>
              <a:gd name="connsiteY4601" fmla="*/ 1081761 h 4186027"/>
              <a:gd name="connsiteX4602" fmla="*/ 2811924 w 6553985"/>
              <a:gd name="connsiteY4602" fmla="*/ 1079259 h 4186027"/>
              <a:gd name="connsiteX4603" fmla="*/ 2816097 w 6553985"/>
              <a:gd name="connsiteY4603" fmla="*/ 1074255 h 4186027"/>
              <a:gd name="connsiteX4604" fmla="*/ 2817766 w 6553985"/>
              <a:gd name="connsiteY4604" fmla="*/ 1071752 h 4186027"/>
              <a:gd name="connsiteX4605" fmla="*/ 2820270 w 6553985"/>
              <a:gd name="connsiteY4605" fmla="*/ 1070918 h 4186027"/>
              <a:gd name="connsiteX4606" fmla="*/ 2822774 w 6553985"/>
              <a:gd name="connsiteY4606" fmla="*/ 1069250 h 4186027"/>
              <a:gd name="connsiteX4607" fmla="*/ 2827783 w 6553985"/>
              <a:gd name="connsiteY4607" fmla="*/ 1067582 h 4186027"/>
              <a:gd name="connsiteX4608" fmla="*/ 3276590 w 6553985"/>
              <a:gd name="connsiteY4608" fmla="*/ 1025602 h 4186027"/>
              <a:gd name="connsiteX4609" fmla="*/ 3283268 w 6553985"/>
              <a:gd name="connsiteY4609" fmla="*/ 1027270 h 4186027"/>
              <a:gd name="connsiteX4610" fmla="*/ 3283824 w 6553985"/>
              <a:gd name="connsiteY4610" fmla="*/ 1028938 h 4186027"/>
              <a:gd name="connsiteX4611" fmla="*/ 3282711 w 6553985"/>
              <a:gd name="connsiteY4611" fmla="*/ 1031162 h 4186027"/>
              <a:gd name="connsiteX4612" fmla="*/ 3281042 w 6553985"/>
              <a:gd name="connsiteY4612" fmla="*/ 1031719 h 4186027"/>
              <a:gd name="connsiteX4613" fmla="*/ 3279372 w 6553985"/>
              <a:gd name="connsiteY4613" fmla="*/ 1032830 h 4186027"/>
              <a:gd name="connsiteX4614" fmla="*/ 3276590 w 6553985"/>
              <a:gd name="connsiteY4614" fmla="*/ 1033386 h 4186027"/>
              <a:gd name="connsiteX4615" fmla="*/ 3272694 w 6553985"/>
              <a:gd name="connsiteY4615" fmla="*/ 1030607 h 4186027"/>
              <a:gd name="connsiteX4616" fmla="*/ 3274364 w 6553985"/>
              <a:gd name="connsiteY4616" fmla="*/ 1026158 h 4186027"/>
              <a:gd name="connsiteX4617" fmla="*/ 3276590 w 6553985"/>
              <a:gd name="connsiteY4617" fmla="*/ 1025602 h 4186027"/>
              <a:gd name="connsiteX4618" fmla="*/ 3319439 w 6553985"/>
              <a:gd name="connsiteY4618" fmla="*/ 1023934 h 4186027"/>
              <a:gd name="connsiteX4619" fmla="*/ 3321665 w 6553985"/>
              <a:gd name="connsiteY4619" fmla="*/ 1024490 h 4186027"/>
              <a:gd name="connsiteX4620" fmla="*/ 3324448 w 6553985"/>
              <a:gd name="connsiteY4620" fmla="*/ 1029495 h 4186027"/>
              <a:gd name="connsiteX4621" fmla="*/ 3323335 w 6553985"/>
              <a:gd name="connsiteY4621" fmla="*/ 1032830 h 4186027"/>
              <a:gd name="connsiteX4622" fmla="*/ 3318327 w 6553985"/>
              <a:gd name="connsiteY4622" fmla="*/ 1032274 h 4186027"/>
              <a:gd name="connsiteX4623" fmla="*/ 3317213 w 6553985"/>
              <a:gd name="connsiteY4623" fmla="*/ 1030607 h 4186027"/>
              <a:gd name="connsiteX4624" fmla="*/ 3315544 w 6553985"/>
              <a:gd name="connsiteY4624" fmla="*/ 1029495 h 4186027"/>
              <a:gd name="connsiteX4625" fmla="*/ 3317770 w 6553985"/>
              <a:gd name="connsiteY4625" fmla="*/ 1024490 h 4186027"/>
              <a:gd name="connsiteX4626" fmla="*/ 3319439 w 6553985"/>
              <a:gd name="connsiteY4626" fmla="*/ 1023934 h 4186027"/>
              <a:gd name="connsiteX4627" fmla="*/ 3335578 w 6553985"/>
              <a:gd name="connsiteY4627" fmla="*/ 1019486 h 4186027"/>
              <a:gd name="connsiteX4628" fmla="*/ 3341143 w 6553985"/>
              <a:gd name="connsiteY4628" fmla="*/ 1021153 h 4186027"/>
              <a:gd name="connsiteX4629" fmla="*/ 3342812 w 6553985"/>
              <a:gd name="connsiteY4629" fmla="*/ 1022266 h 4186027"/>
              <a:gd name="connsiteX4630" fmla="*/ 3342255 w 6553985"/>
              <a:gd name="connsiteY4630" fmla="*/ 1025602 h 4186027"/>
              <a:gd name="connsiteX4631" fmla="*/ 3341143 w 6553985"/>
              <a:gd name="connsiteY4631" fmla="*/ 1026714 h 4186027"/>
              <a:gd name="connsiteX4632" fmla="*/ 3336134 w 6553985"/>
              <a:gd name="connsiteY4632" fmla="*/ 1026158 h 4186027"/>
              <a:gd name="connsiteX4633" fmla="*/ 3334465 w 6553985"/>
              <a:gd name="connsiteY4633" fmla="*/ 1025046 h 4186027"/>
              <a:gd name="connsiteX4634" fmla="*/ 3332795 w 6553985"/>
              <a:gd name="connsiteY4634" fmla="*/ 1024490 h 4186027"/>
              <a:gd name="connsiteX4635" fmla="*/ 3331682 w 6553985"/>
              <a:gd name="connsiteY4635" fmla="*/ 1022822 h 4186027"/>
              <a:gd name="connsiteX4636" fmla="*/ 3332239 w 6553985"/>
              <a:gd name="connsiteY4636" fmla="*/ 1021153 h 4186027"/>
              <a:gd name="connsiteX4637" fmla="*/ 3335578 w 6553985"/>
              <a:gd name="connsiteY4637" fmla="*/ 1019486 h 4186027"/>
              <a:gd name="connsiteX4638" fmla="*/ 3239305 w 6553985"/>
              <a:gd name="connsiteY4638" fmla="*/ 1018374 h 4186027"/>
              <a:gd name="connsiteX4639" fmla="*/ 3243757 w 6553985"/>
              <a:gd name="connsiteY4639" fmla="*/ 1020042 h 4186027"/>
              <a:gd name="connsiteX4640" fmla="*/ 3244314 w 6553985"/>
              <a:gd name="connsiteY4640" fmla="*/ 1021710 h 4186027"/>
              <a:gd name="connsiteX4641" fmla="*/ 3243757 w 6553985"/>
              <a:gd name="connsiteY4641" fmla="*/ 1027826 h 4186027"/>
              <a:gd name="connsiteX4642" fmla="*/ 3239305 w 6553985"/>
              <a:gd name="connsiteY4642" fmla="*/ 1026158 h 4186027"/>
              <a:gd name="connsiteX4643" fmla="*/ 3237636 w 6553985"/>
              <a:gd name="connsiteY4643" fmla="*/ 1025602 h 4186027"/>
              <a:gd name="connsiteX4644" fmla="*/ 3236523 w 6553985"/>
              <a:gd name="connsiteY4644" fmla="*/ 1023934 h 4186027"/>
              <a:gd name="connsiteX4645" fmla="*/ 3237079 w 6553985"/>
              <a:gd name="connsiteY4645" fmla="*/ 1020598 h 4186027"/>
              <a:gd name="connsiteX4646" fmla="*/ 3237636 w 6553985"/>
              <a:gd name="connsiteY4646" fmla="*/ 1018929 h 4186027"/>
              <a:gd name="connsiteX4647" fmla="*/ 3239305 w 6553985"/>
              <a:gd name="connsiteY4647" fmla="*/ 1018374 h 4186027"/>
              <a:gd name="connsiteX4648" fmla="*/ 3163067 w 6553985"/>
              <a:gd name="connsiteY4648" fmla="*/ 1018374 h 4186027"/>
              <a:gd name="connsiteX4649" fmla="*/ 3166962 w 6553985"/>
              <a:gd name="connsiteY4649" fmla="*/ 1020042 h 4186027"/>
              <a:gd name="connsiteX4650" fmla="*/ 3166405 w 6553985"/>
              <a:gd name="connsiteY4650" fmla="*/ 1022822 h 4186027"/>
              <a:gd name="connsiteX4651" fmla="*/ 3166405 w 6553985"/>
              <a:gd name="connsiteY4651" fmla="*/ 1023934 h 4186027"/>
              <a:gd name="connsiteX4652" fmla="*/ 3160841 w 6553985"/>
              <a:gd name="connsiteY4652" fmla="*/ 1020598 h 4186027"/>
              <a:gd name="connsiteX4653" fmla="*/ 3161397 w 6553985"/>
              <a:gd name="connsiteY4653" fmla="*/ 1018929 h 4186027"/>
              <a:gd name="connsiteX4654" fmla="*/ 3163067 w 6553985"/>
              <a:gd name="connsiteY4654" fmla="*/ 1018374 h 4186027"/>
              <a:gd name="connsiteX4655" fmla="*/ 3140807 w 6553985"/>
              <a:gd name="connsiteY4655" fmla="*/ 1012813 h 4186027"/>
              <a:gd name="connsiteX4656" fmla="*/ 3145259 w 6553985"/>
              <a:gd name="connsiteY4656" fmla="*/ 1014482 h 4186027"/>
              <a:gd name="connsiteX4657" fmla="*/ 3144703 w 6553985"/>
              <a:gd name="connsiteY4657" fmla="*/ 1018374 h 4186027"/>
              <a:gd name="connsiteX4658" fmla="*/ 3143033 w 6553985"/>
              <a:gd name="connsiteY4658" fmla="*/ 1019486 h 4186027"/>
              <a:gd name="connsiteX4659" fmla="*/ 3141363 w 6553985"/>
              <a:gd name="connsiteY4659" fmla="*/ 1020042 h 4186027"/>
              <a:gd name="connsiteX4660" fmla="*/ 3141363 w 6553985"/>
              <a:gd name="connsiteY4660" fmla="*/ 1020598 h 4186027"/>
              <a:gd name="connsiteX4661" fmla="*/ 3136356 w 6553985"/>
              <a:gd name="connsiteY4661" fmla="*/ 1020042 h 4186027"/>
              <a:gd name="connsiteX4662" fmla="*/ 3136912 w 6553985"/>
              <a:gd name="connsiteY4662" fmla="*/ 1016706 h 4186027"/>
              <a:gd name="connsiteX4663" fmla="*/ 3137468 w 6553985"/>
              <a:gd name="connsiteY4663" fmla="*/ 1015037 h 4186027"/>
              <a:gd name="connsiteX4664" fmla="*/ 3140807 w 6553985"/>
              <a:gd name="connsiteY4664" fmla="*/ 1012813 h 4186027"/>
              <a:gd name="connsiteX4665" fmla="*/ 3385105 w 6553985"/>
              <a:gd name="connsiteY4665" fmla="*/ 1008921 h 4186027"/>
              <a:gd name="connsiteX4666" fmla="*/ 3387888 w 6553985"/>
              <a:gd name="connsiteY4666" fmla="*/ 1009477 h 4186027"/>
              <a:gd name="connsiteX4667" fmla="*/ 3389557 w 6553985"/>
              <a:gd name="connsiteY4667" fmla="*/ 1012813 h 4186027"/>
              <a:gd name="connsiteX4668" fmla="*/ 3389000 w 6553985"/>
              <a:gd name="connsiteY4668" fmla="*/ 1016149 h 4186027"/>
              <a:gd name="connsiteX4669" fmla="*/ 3384548 w 6553985"/>
              <a:gd name="connsiteY4669" fmla="*/ 1014482 h 4186027"/>
              <a:gd name="connsiteX4670" fmla="*/ 3382879 w 6553985"/>
              <a:gd name="connsiteY4670" fmla="*/ 1013369 h 4186027"/>
              <a:gd name="connsiteX4671" fmla="*/ 3383436 w 6553985"/>
              <a:gd name="connsiteY4671" fmla="*/ 1010033 h 4186027"/>
              <a:gd name="connsiteX4672" fmla="*/ 3385105 w 6553985"/>
              <a:gd name="connsiteY4672" fmla="*/ 1008921 h 4186027"/>
              <a:gd name="connsiteX4673" fmla="*/ 3451884 w 6553985"/>
              <a:gd name="connsiteY4673" fmla="*/ 992240 h 4186027"/>
              <a:gd name="connsiteX4674" fmla="*/ 3454666 w 6553985"/>
              <a:gd name="connsiteY4674" fmla="*/ 994464 h 4186027"/>
              <a:gd name="connsiteX4675" fmla="*/ 3455779 w 6553985"/>
              <a:gd name="connsiteY4675" fmla="*/ 997800 h 4186027"/>
              <a:gd name="connsiteX4676" fmla="*/ 3455222 w 6553985"/>
              <a:gd name="connsiteY4676" fmla="*/ 1001137 h 4186027"/>
              <a:gd name="connsiteX4677" fmla="*/ 3453553 w 6553985"/>
              <a:gd name="connsiteY4677" fmla="*/ 1002249 h 4186027"/>
              <a:gd name="connsiteX4678" fmla="*/ 3452996 w 6553985"/>
              <a:gd name="connsiteY4678" fmla="*/ 1002805 h 4186027"/>
              <a:gd name="connsiteX4679" fmla="*/ 3448544 w 6553985"/>
              <a:gd name="connsiteY4679" fmla="*/ 1001137 h 4186027"/>
              <a:gd name="connsiteX4680" fmla="*/ 3446875 w 6553985"/>
              <a:gd name="connsiteY4680" fmla="*/ 997800 h 4186027"/>
              <a:gd name="connsiteX4681" fmla="*/ 3445762 w 6553985"/>
              <a:gd name="connsiteY4681" fmla="*/ 996132 h 4186027"/>
              <a:gd name="connsiteX4682" fmla="*/ 3446318 w 6553985"/>
              <a:gd name="connsiteY4682" fmla="*/ 993908 h 4186027"/>
              <a:gd name="connsiteX4683" fmla="*/ 3451884 w 6553985"/>
              <a:gd name="connsiteY4683" fmla="*/ 992240 h 4186027"/>
              <a:gd name="connsiteX4684" fmla="*/ 2567384 w 6553985"/>
              <a:gd name="connsiteY4684" fmla="*/ 979173 h 4186027"/>
              <a:gd name="connsiteX4685" fmla="*/ 2572392 w 6553985"/>
              <a:gd name="connsiteY4685" fmla="*/ 980841 h 4186027"/>
              <a:gd name="connsiteX4686" fmla="*/ 2574062 w 6553985"/>
              <a:gd name="connsiteY4686" fmla="*/ 985846 h 4186027"/>
              <a:gd name="connsiteX4687" fmla="*/ 2574896 w 6553985"/>
              <a:gd name="connsiteY4687" fmla="*/ 988348 h 4186027"/>
              <a:gd name="connsiteX4688" fmla="*/ 2574896 w 6553985"/>
              <a:gd name="connsiteY4688" fmla="*/ 1032552 h 4186027"/>
              <a:gd name="connsiteX4689" fmla="*/ 2575731 w 6553985"/>
              <a:gd name="connsiteY4689" fmla="*/ 1036723 h 4186027"/>
              <a:gd name="connsiteX4690" fmla="*/ 2576566 w 6553985"/>
              <a:gd name="connsiteY4690" fmla="*/ 1047566 h 4186027"/>
              <a:gd name="connsiteX4691" fmla="*/ 2578236 w 6553985"/>
              <a:gd name="connsiteY4691" fmla="*/ 1059241 h 4186027"/>
              <a:gd name="connsiteX4692" fmla="*/ 2579905 w 6553985"/>
              <a:gd name="connsiteY4692" fmla="*/ 1067582 h 4186027"/>
              <a:gd name="connsiteX4693" fmla="*/ 2580740 w 6553985"/>
              <a:gd name="connsiteY4693" fmla="*/ 1070918 h 4186027"/>
              <a:gd name="connsiteX4694" fmla="*/ 2583244 w 6553985"/>
              <a:gd name="connsiteY4694" fmla="*/ 1078425 h 4186027"/>
              <a:gd name="connsiteX4695" fmla="*/ 2584913 w 6553985"/>
              <a:gd name="connsiteY4695" fmla="*/ 1083429 h 4186027"/>
              <a:gd name="connsiteX4696" fmla="*/ 2586583 w 6553985"/>
              <a:gd name="connsiteY4696" fmla="*/ 1093438 h 4186027"/>
              <a:gd name="connsiteX4697" fmla="*/ 2588252 w 6553985"/>
              <a:gd name="connsiteY4697" fmla="*/ 1100944 h 4186027"/>
              <a:gd name="connsiteX4698" fmla="*/ 2589922 w 6553985"/>
              <a:gd name="connsiteY4698" fmla="*/ 1105948 h 4186027"/>
              <a:gd name="connsiteX4699" fmla="*/ 2590756 w 6553985"/>
              <a:gd name="connsiteY4699" fmla="*/ 1108450 h 4186027"/>
              <a:gd name="connsiteX4700" fmla="*/ 2594096 w 6553985"/>
              <a:gd name="connsiteY4700" fmla="*/ 1113455 h 4186027"/>
              <a:gd name="connsiteX4701" fmla="*/ 2595765 w 6553985"/>
              <a:gd name="connsiteY4701" fmla="*/ 1115957 h 4186027"/>
              <a:gd name="connsiteX4702" fmla="*/ 2597434 w 6553985"/>
              <a:gd name="connsiteY4702" fmla="*/ 1120961 h 4186027"/>
              <a:gd name="connsiteX4703" fmla="*/ 2598269 w 6553985"/>
              <a:gd name="connsiteY4703" fmla="*/ 1123463 h 4186027"/>
              <a:gd name="connsiteX4704" fmla="*/ 2593261 w 6553985"/>
              <a:gd name="connsiteY4704" fmla="*/ 1125132 h 4186027"/>
              <a:gd name="connsiteX4705" fmla="*/ 2590756 w 6553985"/>
              <a:gd name="connsiteY4705" fmla="*/ 1125966 h 4186027"/>
              <a:gd name="connsiteX4706" fmla="*/ 2585748 w 6553985"/>
              <a:gd name="connsiteY4706" fmla="*/ 1125132 h 4186027"/>
              <a:gd name="connsiteX4707" fmla="*/ 2583244 w 6553985"/>
              <a:gd name="connsiteY4707" fmla="*/ 1124298 h 4186027"/>
              <a:gd name="connsiteX4708" fmla="*/ 2574896 w 6553985"/>
              <a:gd name="connsiteY4708" fmla="*/ 1121796 h 4186027"/>
              <a:gd name="connsiteX4709" fmla="*/ 2572392 w 6553985"/>
              <a:gd name="connsiteY4709" fmla="*/ 1120961 h 4186027"/>
              <a:gd name="connsiteX4710" fmla="*/ 2569888 w 6553985"/>
              <a:gd name="connsiteY4710" fmla="*/ 1120128 h 4186027"/>
              <a:gd name="connsiteX4711" fmla="*/ 2564046 w 6553985"/>
              <a:gd name="connsiteY4711" fmla="*/ 1120961 h 4186027"/>
              <a:gd name="connsiteX4712" fmla="*/ 2561541 w 6553985"/>
              <a:gd name="connsiteY4712" fmla="*/ 1121796 h 4186027"/>
              <a:gd name="connsiteX4713" fmla="*/ 2560706 w 6553985"/>
              <a:gd name="connsiteY4713" fmla="*/ 1124298 h 4186027"/>
              <a:gd name="connsiteX4714" fmla="*/ 2559037 w 6553985"/>
              <a:gd name="connsiteY4714" fmla="*/ 1126800 h 4186027"/>
              <a:gd name="connsiteX4715" fmla="*/ 2557367 w 6553985"/>
              <a:gd name="connsiteY4715" fmla="*/ 1131805 h 4186027"/>
              <a:gd name="connsiteX4716" fmla="*/ 2558202 w 6553985"/>
              <a:gd name="connsiteY4716" fmla="*/ 1142647 h 4186027"/>
              <a:gd name="connsiteX4717" fmla="*/ 2559871 w 6553985"/>
              <a:gd name="connsiteY4717" fmla="*/ 1152655 h 4186027"/>
              <a:gd name="connsiteX4718" fmla="*/ 2560706 w 6553985"/>
              <a:gd name="connsiteY4718" fmla="*/ 1167668 h 4186027"/>
              <a:gd name="connsiteX4719" fmla="*/ 2562376 w 6553985"/>
              <a:gd name="connsiteY4719" fmla="*/ 1172672 h 4186027"/>
              <a:gd name="connsiteX4720" fmla="*/ 2567384 w 6553985"/>
              <a:gd name="connsiteY4720" fmla="*/ 1174341 h 4186027"/>
              <a:gd name="connsiteX4721" fmla="*/ 2574896 w 6553985"/>
              <a:gd name="connsiteY4721" fmla="*/ 1181013 h 4186027"/>
              <a:gd name="connsiteX4722" fmla="*/ 2576566 w 6553985"/>
              <a:gd name="connsiteY4722" fmla="*/ 1183515 h 4186027"/>
              <a:gd name="connsiteX4723" fmla="*/ 2578236 w 6553985"/>
              <a:gd name="connsiteY4723" fmla="*/ 1188519 h 4186027"/>
              <a:gd name="connsiteX4724" fmla="*/ 2577401 w 6553985"/>
              <a:gd name="connsiteY4724" fmla="*/ 1194358 h 4186027"/>
              <a:gd name="connsiteX4725" fmla="*/ 2576566 w 6553985"/>
              <a:gd name="connsiteY4725" fmla="*/ 1196860 h 4186027"/>
              <a:gd name="connsiteX4726" fmla="*/ 2574062 w 6553985"/>
              <a:gd name="connsiteY4726" fmla="*/ 1198528 h 4186027"/>
              <a:gd name="connsiteX4727" fmla="*/ 2568218 w 6553985"/>
              <a:gd name="connsiteY4727" fmla="*/ 1196860 h 4186027"/>
              <a:gd name="connsiteX4728" fmla="*/ 2565715 w 6553985"/>
              <a:gd name="connsiteY4728" fmla="*/ 1195192 h 4186027"/>
              <a:gd name="connsiteX4729" fmla="*/ 2561541 w 6553985"/>
              <a:gd name="connsiteY4729" fmla="*/ 1189353 h 4186027"/>
              <a:gd name="connsiteX4730" fmla="*/ 2559037 w 6553985"/>
              <a:gd name="connsiteY4730" fmla="*/ 1187685 h 4186027"/>
              <a:gd name="connsiteX4731" fmla="*/ 2556533 w 6553985"/>
              <a:gd name="connsiteY4731" fmla="*/ 1189353 h 4186027"/>
              <a:gd name="connsiteX4732" fmla="*/ 2554028 w 6553985"/>
              <a:gd name="connsiteY4732" fmla="*/ 1190187 h 4186027"/>
              <a:gd name="connsiteX4733" fmla="*/ 2551524 w 6553985"/>
              <a:gd name="connsiteY4733" fmla="*/ 1192689 h 4186027"/>
              <a:gd name="connsiteX4734" fmla="*/ 2546516 w 6553985"/>
              <a:gd name="connsiteY4734" fmla="*/ 1196025 h 4186027"/>
              <a:gd name="connsiteX4735" fmla="*/ 2544011 w 6553985"/>
              <a:gd name="connsiteY4735" fmla="*/ 1197694 h 4186027"/>
              <a:gd name="connsiteX4736" fmla="*/ 2539838 w 6553985"/>
              <a:gd name="connsiteY4736" fmla="*/ 1194358 h 4186027"/>
              <a:gd name="connsiteX4737" fmla="*/ 2540673 w 6553985"/>
              <a:gd name="connsiteY4737" fmla="*/ 1194358 h 4186027"/>
              <a:gd name="connsiteX4738" fmla="*/ 2541507 w 6553985"/>
              <a:gd name="connsiteY4738" fmla="*/ 1172672 h 4186027"/>
              <a:gd name="connsiteX4739" fmla="*/ 2544846 w 6553985"/>
              <a:gd name="connsiteY4739" fmla="*/ 1165166 h 4186027"/>
              <a:gd name="connsiteX4740" fmla="*/ 2547351 w 6553985"/>
              <a:gd name="connsiteY4740" fmla="*/ 1160162 h 4186027"/>
              <a:gd name="connsiteX4741" fmla="*/ 2549020 w 6553985"/>
              <a:gd name="connsiteY4741" fmla="*/ 1155158 h 4186027"/>
              <a:gd name="connsiteX4742" fmla="*/ 2548186 w 6553985"/>
              <a:gd name="connsiteY4742" fmla="*/ 1141813 h 4186027"/>
              <a:gd name="connsiteX4743" fmla="*/ 2547351 w 6553985"/>
              <a:gd name="connsiteY4743" fmla="*/ 1139311 h 4186027"/>
              <a:gd name="connsiteX4744" fmla="*/ 2545681 w 6553985"/>
              <a:gd name="connsiteY4744" fmla="*/ 1132638 h 4186027"/>
              <a:gd name="connsiteX4745" fmla="*/ 2544846 w 6553985"/>
              <a:gd name="connsiteY4745" fmla="*/ 1129302 h 4186027"/>
              <a:gd name="connsiteX4746" fmla="*/ 2544011 w 6553985"/>
              <a:gd name="connsiteY4746" fmla="*/ 1126800 h 4186027"/>
              <a:gd name="connsiteX4747" fmla="*/ 2546516 w 6553985"/>
              <a:gd name="connsiteY4747" fmla="*/ 1115957 h 4186027"/>
              <a:gd name="connsiteX4748" fmla="*/ 2548186 w 6553985"/>
              <a:gd name="connsiteY4748" fmla="*/ 1113455 h 4186027"/>
              <a:gd name="connsiteX4749" fmla="*/ 2549855 w 6553985"/>
              <a:gd name="connsiteY4749" fmla="*/ 1108450 h 4186027"/>
              <a:gd name="connsiteX4750" fmla="*/ 2550689 w 6553985"/>
              <a:gd name="connsiteY4750" fmla="*/ 1105948 h 4186027"/>
              <a:gd name="connsiteX4751" fmla="*/ 2551524 w 6553985"/>
              <a:gd name="connsiteY4751" fmla="*/ 1099276 h 4186027"/>
              <a:gd name="connsiteX4752" fmla="*/ 2553193 w 6553985"/>
              <a:gd name="connsiteY4752" fmla="*/ 1094272 h 4186027"/>
              <a:gd name="connsiteX4753" fmla="*/ 2554028 w 6553985"/>
              <a:gd name="connsiteY4753" fmla="*/ 1091770 h 4186027"/>
              <a:gd name="connsiteX4754" fmla="*/ 2555698 w 6553985"/>
              <a:gd name="connsiteY4754" fmla="*/ 1089268 h 4186027"/>
              <a:gd name="connsiteX4755" fmla="*/ 2556533 w 6553985"/>
              <a:gd name="connsiteY4755" fmla="*/ 1075923 h 4186027"/>
              <a:gd name="connsiteX4756" fmla="*/ 2555698 w 6553985"/>
              <a:gd name="connsiteY4756" fmla="*/ 1073421 h 4186027"/>
              <a:gd name="connsiteX4757" fmla="*/ 2554028 w 6553985"/>
              <a:gd name="connsiteY4757" fmla="*/ 1070918 h 4186027"/>
              <a:gd name="connsiteX4758" fmla="*/ 2552359 w 6553985"/>
              <a:gd name="connsiteY4758" fmla="*/ 1065914 h 4186027"/>
              <a:gd name="connsiteX4759" fmla="*/ 2551524 w 6553985"/>
              <a:gd name="connsiteY4759" fmla="*/ 1063412 h 4186027"/>
              <a:gd name="connsiteX4760" fmla="*/ 2550689 w 6553985"/>
              <a:gd name="connsiteY4760" fmla="*/ 1033386 h 4186027"/>
              <a:gd name="connsiteX4761" fmla="*/ 2549855 w 6553985"/>
              <a:gd name="connsiteY4761" fmla="*/ 1027548 h 4186027"/>
              <a:gd name="connsiteX4762" fmla="*/ 2550689 w 6553985"/>
              <a:gd name="connsiteY4762" fmla="*/ 1005863 h 4186027"/>
              <a:gd name="connsiteX4763" fmla="*/ 2553193 w 6553985"/>
              <a:gd name="connsiteY4763" fmla="*/ 1000859 h 4186027"/>
              <a:gd name="connsiteX4764" fmla="*/ 2555698 w 6553985"/>
              <a:gd name="connsiteY4764" fmla="*/ 999190 h 4186027"/>
              <a:gd name="connsiteX4765" fmla="*/ 2559037 w 6553985"/>
              <a:gd name="connsiteY4765" fmla="*/ 994186 h 4186027"/>
              <a:gd name="connsiteX4766" fmla="*/ 2560706 w 6553985"/>
              <a:gd name="connsiteY4766" fmla="*/ 991684 h 4186027"/>
              <a:gd name="connsiteX4767" fmla="*/ 2562376 w 6553985"/>
              <a:gd name="connsiteY4767" fmla="*/ 986679 h 4186027"/>
              <a:gd name="connsiteX4768" fmla="*/ 2564880 w 6553985"/>
              <a:gd name="connsiteY4768" fmla="*/ 981676 h 4186027"/>
              <a:gd name="connsiteX4769" fmla="*/ 2567384 w 6553985"/>
              <a:gd name="connsiteY4769" fmla="*/ 979173 h 4186027"/>
              <a:gd name="connsiteX4770" fmla="*/ 3490837 w 6553985"/>
              <a:gd name="connsiteY4770" fmla="*/ 971667 h 4186027"/>
              <a:gd name="connsiteX4771" fmla="*/ 3495846 w 6553985"/>
              <a:gd name="connsiteY4771" fmla="*/ 972223 h 4186027"/>
              <a:gd name="connsiteX4772" fmla="*/ 3496402 w 6553985"/>
              <a:gd name="connsiteY4772" fmla="*/ 973891 h 4186027"/>
              <a:gd name="connsiteX4773" fmla="*/ 3495846 w 6553985"/>
              <a:gd name="connsiteY4773" fmla="*/ 978339 h 4186027"/>
              <a:gd name="connsiteX4774" fmla="*/ 3494733 w 6553985"/>
              <a:gd name="connsiteY4774" fmla="*/ 981676 h 4186027"/>
              <a:gd name="connsiteX4775" fmla="*/ 3493063 w 6553985"/>
              <a:gd name="connsiteY4775" fmla="*/ 985012 h 4186027"/>
              <a:gd name="connsiteX4776" fmla="*/ 3491394 w 6553985"/>
              <a:gd name="connsiteY4776" fmla="*/ 986123 h 4186027"/>
              <a:gd name="connsiteX4777" fmla="*/ 3489168 w 6553985"/>
              <a:gd name="connsiteY4777" fmla="*/ 986679 h 4186027"/>
              <a:gd name="connsiteX4778" fmla="*/ 3487499 w 6553985"/>
              <a:gd name="connsiteY4778" fmla="*/ 987792 h 4186027"/>
              <a:gd name="connsiteX4779" fmla="*/ 3485273 w 6553985"/>
              <a:gd name="connsiteY4779" fmla="*/ 988348 h 4186027"/>
              <a:gd name="connsiteX4780" fmla="*/ 3483603 w 6553985"/>
              <a:gd name="connsiteY4780" fmla="*/ 988904 h 4186027"/>
              <a:gd name="connsiteX4781" fmla="*/ 3481378 w 6553985"/>
              <a:gd name="connsiteY4781" fmla="*/ 988348 h 4186027"/>
              <a:gd name="connsiteX4782" fmla="*/ 3481933 w 6553985"/>
              <a:gd name="connsiteY4782" fmla="*/ 986679 h 4186027"/>
              <a:gd name="connsiteX4783" fmla="*/ 3481378 w 6553985"/>
              <a:gd name="connsiteY4783" fmla="*/ 981676 h 4186027"/>
              <a:gd name="connsiteX4784" fmla="*/ 3482490 w 6553985"/>
              <a:gd name="connsiteY4784" fmla="*/ 980008 h 4186027"/>
              <a:gd name="connsiteX4785" fmla="*/ 3484159 w 6553985"/>
              <a:gd name="connsiteY4785" fmla="*/ 978339 h 4186027"/>
              <a:gd name="connsiteX4786" fmla="*/ 3486942 w 6553985"/>
              <a:gd name="connsiteY4786" fmla="*/ 975559 h 4186027"/>
              <a:gd name="connsiteX4787" fmla="*/ 3487499 w 6553985"/>
              <a:gd name="connsiteY4787" fmla="*/ 973891 h 4186027"/>
              <a:gd name="connsiteX4788" fmla="*/ 3490837 w 6553985"/>
              <a:gd name="connsiteY4788" fmla="*/ 971667 h 4186027"/>
              <a:gd name="connsiteX4789" fmla="*/ 4258512 w 6553985"/>
              <a:gd name="connsiteY4789" fmla="*/ 968748 h 4186027"/>
              <a:gd name="connsiteX4790" fmla="*/ 4263937 w 6553985"/>
              <a:gd name="connsiteY4790" fmla="*/ 969582 h 4186027"/>
              <a:gd name="connsiteX4791" fmla="*/ 4266441 w 6553985"/>
              <a:gd name="connsiteY4791" fmla="*/ 970416 h 4186027"/>
              <a:gd name="connsiteX4792" fmla="*/ 4267693 w 6553985"/>
              <a:gd name="connsiteY4792" fmla="*/ 970833 h 4186027"/>
              <a:gd name="connsiteX4793" fmla="*/ 4268945 w 6553985"/>
              <a:gd name="connsiteY4793" fmla="*/ 971667 h 4186027"/>
              <a:gd name="connsiteX4794" fmla="*/ 4271867 w 6553985"/>
              <a:gd name="connsiteY4794" fmla="*/ 972501 h 4186027"/>
              <a:gd name="connsiteX4795" fmla="*/ 4274371 w 6553985"/>
              <a:gd name="connsiteY4795" fmla="*/ 973335 h 4186027"/>
              <a:gd name="connsiteX4796" fmla="*/ 4275623 w 6553985"/>
              <a:gd name="connsiteY4796" fmla="*/ 973752 h 4186027"/>
              <a:gd name="connsiteX4797" fmla="*/ 4276875 w 6553985"/>
              <a:gd name="connsiteY4797" fmla="*/ 974586 h 4186027"/>
              <a:gd name="connsiteX4798" fmla="*/ 4278545 w 6553985"/>
              <a:gd name="connsiteY4798" fmla="*/ 975003 h 4186027"/>
              <a:gd name="connsiteX4799" fmla="*/ 4281049 w 6553985"/>
              <a:gd name="connsiteY4799" fmla="*/ 975837 h 4186027"/>
              <a:gd name="connsiteX4800" fmla="*/ 4282301 w 6553985"/>
              <a:gd name="connsiteY4800" fmla="*/ 976254 h 4186027"/>
              <a:gd name="connsiteX4801" fmla="*/ 4283553 w 6553985"/>
              <a:gd name="connsiteY4801" fmla="*/ 977088 h 4186027"/>
              <a:gd name="connsiteX4802" fmla="*/ 4287727 w 6553985"/>
              <a:gd name="connsiteY4802" fmla="*/ 978339 h 4186027"/>
              <a:gd name="connsiteX4803" fmla="*/ 4291483 w 6553985"/>
              <a:gd name="connsiteY4803" fmla="*/ 980008 h 4186027"/>
              <a:gd name="connsiteX4804" fmla="*/ 4292735 w 6553985"/>
              <a:gd name="connsiteY4804" fmla="*/ 980424 h 4186027"/>
              <a:gd name="connsiteX4805" fmla="*/ 4295240 w 6553985"/>
              <a:gd name="connsiteY4805" fmla="*/ 981676 h 4186027"/>
              <a:gd name="connsiteX4806" fmla="*/ 4296492 w 6553985"/>
              <a:gd name="connsiteY4806" fmla="*/ 982509 h 4186027"/>
              <a:gd name="connsiteX4807" fmla="*/ 4299413 w 6553985"/>
              <a:gd name="connsiteY4807" fmla="*/ 983344 h 4186027"/>
              <a:gd name="connsiteX4808" fmla="*/ 4316525 w 6553985"/>
              <a:gd name="connsiteY4808" fmla="*/ 983761 h 4186027"/>
              <a:gd name="connsiteX4809" fmla="*/ 4318195 w 6553985"/>
              <a:gd name="connsiteY4809" fmla="*/ 986262 h 4186027"/>
              <a:gd name="connsiteX4810" fmla="*/ 4319030 w 6553985"/>
              <a:gd name="connsiteY4810" fmla="*/ 988765 h 4186027"/>
              <a:gd name="connsiteX4811" fmla="*/ 4319030 w 6553985"/>
              <a:gd name="connsiteY4811" fmla="*/ 996688 h 4186027"/>
              <a:gd name="connsiteX4812" fmla="*/ 4320282 w 6553985"/>
              <a:gd name="connsiteY4812" fmla="*/ 997522 h 4186027"/>
              <a:gd name="connsiteX4813" fmla="*/ 4325707 w 6553985"/>
              <a:gd name="connsiteY4813" fmla="*/ 998773 h 4186027"/>
              <a:gd name="connsiteX4814" fmla="*/ 4329464 w 6553985"/>
              <a:gd name="connsiteY4814" fmla="*/ 1000025 h 4186027"/>
              <a:gd name="connsiteX4815" fmla="*/ 4330716 w 6553985"/>
              <a:gd name="connsiteY4815" fmla="*/ 1000441 h 4186027"/>
              <a:gd name="connsiteX4816" fmla="*/ 4333219 w 6553985"/>
              <a:gd name="connsiteY4816" fmla="*/ 1001692 h 4186027"/>
              <a:gd name="connsiteX4817" fmla="*/ 4334472 w 6553985"/>
              <a:gd name="connsiteY4817" fmla="*/ 1002526 h 4186027"/>
              <a:gd name="connsiteX4818" fmla="*/ 4336142 w 6553985"/>
              <a:gd name="connsiteY4818" fmla="*/ 1002944 h 4186027"/>
              <a:gd name="connsiteX4819" fmla="*/ 4338646 w 6553985"/>
              <a:gd name="connsiteY4819" fmla="*/ 1003778 h 4186027"/>
              <a:gd name="connsiteX4820" fmla="*/ 4339897 w 6553985"/>
              <a:gd name="connsiteY4820" fmla="*/ 1004195 h 4186027"/>
              <a:gd name="connsiteX4821" fmla="*/ 4343654 w 6553985"/>
              <a:gd name="connsiteY4821" fmla="*/ 1005863 h 4186027"/>
              <a:gd name="connsiteX4822" fmla="*/ 4344906 w 6553985"/>
              <a:gd name="connsiteY4822" fmla="*/ 1006280 h 4186027"/>
              <a:gd name="connsiteX4823" fmla="*/ 4346158 w 6553985"/>
              <a:gd name="connsiteY4823" fmla="*/ 1006697 h 4186027"/>
              <a:gd name="connsiteX4824" fmla="*/ 4346575 w 6553985"/>
              <a:gd name="connsiteY4824" fmla="*/ 1007948 h 4186027"/>
              <a:gd name="connsiteX4825" fmla="*/ 4347410 w 6553985"/>
              <a:gd name="connsiteY4825" fmla="*/ 1009199 h 4186027"/>
              <a:gd name="connsiteX4826" fmla="*/ 4348245 w 6553985"/>
              <a:gd name="connsiteY4826" fmla="*/ 1011701 h 4186027"/>
              <a:gd name="connsiteX4827" fmla="*/ 4346993 w 6553985"/>
              <a:gd name="connsiteY4827" fmla="*/ 1014620 h 4186027"/>
              <a:gd name="connsiteX4828" fmla="*/ 4345741 w 6553985"/>
              <a:gd name="connsiteY4828" fmla="*/ 1015037 h 4186027"/>
              <a:gd name="connsiteX4829" fmla="*/ 4344489 w 6553985"/>
              <a:gd name="connsiteY4829" fmla="*/ 1015871 h 4186027"/>
              <a:gd name="connsiteX4830" fmla="*/ 4343237 w 6553985"/>
              <a:gd name="connsiteY4830" fmla="*/ 1016289 h 4186027"/>
              <a:gd name="connsiteX4831" fmla="*/ 4334889 w 6553985"/>
              <a:gd name="connsiteY4831" fmla="*/ 1017122 h 4186027"/>
              <a:gd name="connsiteX4832" fmla="*/ 4314856 w 6553985"/>
              <a:gd name="connsiteY4832" fmla="*/ 1016289 h 4186027"/>
              <a:gd name="connsiteX4833" fmla="*/ 4312352 w 6553985"/>
              <a:gd name="connsiteY4833" fmla="*/ 1015871 h 4186027"/>
              <a:gd name="connsiteX4834" fmla="*/ 4311100 w 6553985"/>
              <a:gd name="connsiteY4834" fmla="*/ 1015454 h 4186027"/>
              <a:gd name="connsiteX4835" fmla="*/ 4304005 w 6553985"/>
              <a:gd name="connsiteY4835" fmla="*/ 1015037 h 4186027"/>
              <a:gd name="connsiteX4836" fmla="*/ 4302752 w 6553985"/>
              <a:gd name="connsiteY4836" fmla="*/ 1014620 h 4186027"/>
              <a:gd name="connsiteX4837" fmla="*/ 4301082 w 6553985"/>
              <a:gd name="connsiteY4837" fmla="*/ 1012118 h 4186027"/>
              <a:gd name="connsiteX4838" fmla="*/ 4299413 w 6553985"/>
              <a:gd name="connsiteY4838" fmla="*/ 1008365 h 4186027"/>
              <a:gd name="connsiteX4839" fmla="*/ 4298996 w 6553985"/>
              <a:gd name="connsiteY4839" fmla="*/ 1007114 h 4186027"/>
              <a:gd name="connsiteX4840" fmla="*/ 4298161 w 6553985"/>
              <a:gd name="connsiteY4840" fmla="*/ 997522 h 4186027"/>
              <a:gd name="connsiteX4841" fmla="*/ 4296909 w 6553985"/>
              <a:gd name="connsiteY4841" fmla="*/ 994603 h 4186027"/>
              <a:gd name="connsiteX4842" fmla="*/ 4295657 w 6553985"/>
              <a:gd name="connsiteY4842" fmla="*/ 994186 h 4186027"/>
              <a:gd name="connsiteX4843" fmla="*/ 4294405 w 6553985"/>
              <a:gd name="connsiteY4843" fmla="*/ 992935 h 4186027"/>
              <a:gd name="connsiteX4844" fmla="*/ 4293570 w 6553985"/>
              <a:gd name="connsiteY4844" fmla="*/ 991684 h 4186027"/>
              <a:gd name="connsiteX4845" fmla="*/ 4291066 w 6553985"/>
              <a:gd name="connsiteY4845" fmla="*/ 990850 h 4186027"/>
              <a:gd name="connsiteX4846" fmla="*/ 4290231 w 6553985"/>
              <a:gd name="connsiteY4846" fmla="*/ 989599 h 4186027"/>
              <a:gd name="connsiteX4847" fmla="*/ 4287727 w 6553985"/>
              <a:gd name="connsiteY4847" fmla="*/ 988348 h 4186027"/>
              <a:gd name="connsiteX4848" fmla="*/ 4285223 w 6553985"/>
              <a:gd name="connsiteY4848" fmla="*/ 987097 h 4186027"/>
              <a:gd name="connsiteX4849" fmla="*/ 4283971 w 6553985"/>
              <a:gd name="connsiteY4849" fmla="*/ 986262 h 4186027"/>
              <a:gd name="connsiteX4850" fmla="*/ 4282719 w 6553985"/>
              <a:gd name="connsiteY4850" fmla="*/ 985846 h 4186027"/>
              <a:gd name="connsiteX4851" fmla="*/ 4281467 w 6553985"/>
              <a:gd name="connsiteY4851" fmla="*/ 985012 h 4186027"/>
              <a:gd name="connsiteX4852" fmla="*/ 4278962 w 6553985"/>
              <a:gd name="connsiteY4852" fmla="*/ 984177 h 4186027"/>
              <a:gd name="connsiteX4853" fmla="*/ 4276041 w 6553985"/>
              <a:gd name="connsiteY4853" fmla="*/ 983344 h 4186027"/>
              <a:gd name="connsiteX4854" fmla="*/ 4273119 w 6553985"/>
              <a:gd name="connsiteY4854" fmla="*/ 982509 h 4186027"/>
              <a:gd name="connsiteX4855" fmla="*/ 4270615 w 6553985"/>
              <a:gd name="connsiteY4855" fmla="*/ 982092 h 4186027"/>
              <a:gd name="connsiteX4856" fmla="*/ 4266859 w 6553985"/>
              <a:gd name="connsiteY4856" fmla="*/ 980841 h 4186027"/>
              <a:gd name="connsiteX4857" fmla="*/ 4265607 w 6553985"/>
              <a:gd name="connsiteY4857" fmla="*/ 980424 h 4186027"/>
              <a:gd name="connsiteX4858" fmla="*/ 4264355 w 6553985"/>
              <a:gd name="connsiteY4858" fmla="*/ 979590 h 4186027"/>
              <a:gd name="connsiteX4859" fmla="*/ 4262685 w 6553985"/>
              <a:gd name="connsiteY4859" fmla="*/ 979173 h 4186027"/>
              <a:gd name="connsiteX4860" fmla="*/ 4261433 w 6553985"/>
              <a:gd name="connsiteY4860" fmla="*/ 978756 h 4186027"/>
              <a:gd name="connsiteX4861" fmla="*/ 4257260 w 6553985"/>
              <a:gd name="connsiteY4861" fmla="*/ 974586 h 4186027"/>
              <a:gd name="connsiteX4862" fmla="*/ 4256425 w 6553985"/>
              <a:gd name="connsiteY4862" fmla="*/ 972918 h 4186027"/>
              <a:gd name="connsiteX4863" fmla="*/ 4257260 w 6553985"/>
              <a:gd name="connsiteY4863" fmla="*/ 972084 h 4186027"/>
              <a:gd name="connsiteX4864" fmla="*/ 4258512 w 6553985"/>
              <a:gd name="connsiteY4864" fmla="*/ 968748 h 4186027"/>
              <a:gd name="connsiteX4865" fmla="*/ 3037858 w 6553985"/>
              <a:gd name="connsiteY4865" fmla="*/ 963882 h 4186027"/>
              <a:gd name="connsiteX4866" fmla="*/ 3040640 w 6553985"/>
              <a:gd name="connsiteY4866" fmla="*/ 964439 h 4186027"/>
              <a:gd name="connsiteX4867" fmla="*/ 3041197 w 6553985"/>
              <a:gd name="connsiteY4867" fmla="*/ 968887 h 4186027"/>
              <a:gd name="connsiteX4868" fmla="*/ 3039527 w 6553985"/>
              <a:gd name="connsiteY4868" fmla="*/ 969999 h 4186027"/>
              <a:gd name="connsiteX4869" fmla="*/ 3037301 w 6553985"/>
              <a:gd name="connsiteY4869" fmla="*/ 970555 h 4186027"/>
              <a:gd name="connsiteX4870" fmla="*/ 3036188 w 6553985"/>
              <a:gd name="connsiteY4870" fmla="*/ 964439 h 4186027"/>
              <a:gd name="connsiteX4871" fmla="*/ 3037858 w 6553985"/>
              <a:gd name="connsiteY4871" fmla="*/ 963882 h 4186027"/>
              <a:gd name="connsiteX4872" fmla="*/ 3002799 w 6553985"/>
              <a:gd name="connsiteY4872" fmla="*/ 962770 h 4186027"/>
              <a:gd name="connsiteX4873" fmla="*/ 3005024 w 6553985"/>
              <a:gd name="connsiteY4873" fmla="*/ 963326 h 4186027"/>
              <a:gd name="connsiteX4874" fmla="*/ 3005581 w 6553985"/>
              <a:gd name="connsiteY4874" fmla="*/ 964995 h 4186027"/>
              <a:gd name="connsiteX4875" fmla="*/ 3003911 w 6553985"/>
              <a:gd name="connsiteY4875" fmla="*/ 970555 h 4186027"/>
              <a:gd name="connsiteX4876" fmla="*/ 3002242 w 6553985"/>
              <a:gd name="connsiteY4876" fmla="*/ 971111 h 4186027"/>
              <a:gd name="connsiteX4877" fmla="*/ 3001129 w 6553985"/>
              <a:gd name="connsiteY4877" fmla="*/ 972223 h 4186027"/>
              <a:gd name="connsiteX4878" fmla="*/ 2997233 w 6553985"/>
              <a:gd name="connsiteY4878" fmla="*/ 969443 h 4186027"/>
              <a:gd name="connsiteX4879" fmla="*/ 2997790 w 6553985"/>
              <a:gd name="connsiteY4879" fmla="*/ 965551 h 4186027"/>
              <a:gd name="connsiteX4880" fmla="*/ 3002799 w 6553985"/>
              <a:gd name="connsiteY4880" fmla="*/ 962770 h 4186027"/>
              <a:gd name="connsiteX4881" fmla="*/ 3516993 w 6553985"/>
              <a:gd name="connsiteY4881" fmla="*/ 949426 h 4186027"/>
              <a:gd name="connsiteX4882" fmla="*/ 3523114 w 6553985"/>
              <a:gd name="connsiteY4882" fmla="*/ 951650 h 4186027"/>
              <a:gd name="connsiteX4883" fmla="*/ 3524226 w 6553985"/>
              <a:gd name="connsiteY4883" fmla="*/ 954986 h 4186027"/>
              <a:gd name="connsiteX4884" fmla="*/ 3524783 w 6553985"/>
              <a:gd name="connsiteY4884" fmla="*/ 956654 h 4186027"/>
              <a:gd name="connsiteX4885" fmla="*/ 3523671 w 6553985"/>
              <a:gd name="connsiteY4885" fmla="*/ 966107 h 4186027"/>
              <a:gd name="connsiteX4886" fmla="*/ 3520888 w 6553985"/>
              <a:gd name="connsiteY4886" fmla="*/ 970555 h 4186027"/>
              <a:gd name="connsiteX4887" fmla="*/ 3519775 w 6553985"/>
              <a:gd name="connsiteY4887" fmla="*/ 971667 h 4186027"/>
              <a:gd name="connsiteX4888" fmla="*/ 3513653 w 6553985"/>
              <a:gd name="connsiteY4888" fmla="*/ 964439 h 4186027"/>
              <a:gd name="connsiteX4889" fmla="*/ 3512541 w 6553985"/>
              <a:gd name="connsiteY4889" fmla="*/ 962770 h 4186027"/>
              <a:gd name="connsiteX4890" fmla="*/ 3511427 w 6553985"/>
              <a:gd name="connsiteY4890" fmla="*/ 961102 h 4186027"/>
              <a:gd name="connsiteX4891" fmla="*/ 3510871 w 6553985"/>
              <a:gd name="connsiteY4891" fmla="*/ 959434 h 4186027"/>
              <a:gd name="connsiteX4892" fmla="*/ 3511427 w 6553985"/>
              <a:gd name="connsiteY4892" fmla="*/ 954429 h 4186027"/>
              <a:gd name="connsiteX4893" fmla="*/ 3515323 w 6553985"/>
              <a:gd name="connsiteY4893" fmla="*/ 949982 h 4186027"/>
              <a:gd name="connsiteX4894" fmla="*/ 3516993 w 6553985"/>
              <a:gd name="connsiteY4894" fmla="*/ 949426 h 4186027"/>
              <a:gd name="connsiteX4895" fmla="*/ 4164187 w 6553985"/>
              <a:gd name="connsiteY4895" fmla="*/ 929548 h 4186027"/>
              <a:gd name="connsiteX4896" fmla="*/ 4165432 w 6553985"/>
              <a:gd name="connsiteY4896" fmla="*/ 929781 h 4186027"/>
              <a:gd name="connsiteX4897" fmla="*/ 4166273 w 6553985"/>
              <a:gd name="connsiteY4897" fmla="*/ 930381 h 4186027"/>
              <a:gd name="connsiteX4898" fmla="*/ 4164187 w 6553985"/>
              <a:gd name="connsiteY4898" fmla="*/ 929548 h 4186027"/>
              <a:gd name="connsiteX4899" fmla="*/ 3548712 w 6553985"/>
              <a:gd name="connsiteY4899" fmla="*/ 924404 h 4186027"/>
              <a:gd name="connsiteX4900" fmla="*/ 3558729 w 6553985"/>
              <a:gd name="connsiteY4900" fmla="*/ 924960 h 4186027"/>
              <a:gd name="connsiteX4901" fmla="*/ 3560955 w 6553985"/>
              <a:gd name="connsiteY4901" fmla="*/ 925516 h 4186027"/>
              <a:gd name="connsiteX4902" fmla="*/ 3564294 w 6553985"/>
              <a:gd name="connsiteY4902" fmla="*/ 926628 h 4186027"/>
              <a:gd name="connsiteX4903" fmla="*/ 3567076 w 6553985"/>
              <a:gd name="connsiteY4903" fmla="*/ 931633 h 4186027"/>
              <a:gd name="connsiteX4904" fmla="*/ 3565407 w 6553985"/>
              <a:gd name="connsiteY4904" fmla="*/ 935525 h 4186027"/>
              <a:gd name="connsiteX4905" fmla="*/ 3562068 w 6553985"/>
              <a:gd name="connsiteY4905" fmla="*/ 936637 h 4186027"/>
              <a:gd name="connsiteX4906" fmla="*/ 3559842 w 6553985"/>
              <a:gd name="connsiteY4906" fmla="*/ 936081 h 4186027"/>
              <a:gd name="connsiteX4907" fmla="*/ 3555946 w 6553985"/>
              <a:gd name="connsiteY4907" fmla="*/ 933301 h 4186027"/>
              <a:gd name="connsiteX4908" fmla="*/ 3545930 w 6553985"/>
              <a:gd name="connsiteY4908" fmla="*/ 931633 h 4186027"/>
              <a:gd name="connsiteX4909" fmla="*/ 3545373 w 6553985"/>
              <a:gd name="connsiteY4909" fmla="*/ 926072 h 4186027"/>
              <a:gd name="connsiteX4910" fmla="*/ 3547043 w 6553985"/>
              <a:gd name="connsiteY4910" fmla="*/ 925516 h 4186027"/>
              <a:gd name="connsiteX4911" fmla="*/ 3548712 w 6553985"/>
              <a:gd name="connsiteY4911" fmla="*/ 924404 h 4186027"/>
              <a:gd name="connsiteX4912" fmla="*/ 4153753 w 6553985"/>
              <a:gd name="connsiteY4912" fmla="*/ 917871 h 4186027"/>
              <a:gd name="connsiteX4913" fmla="*/ 4163352 w 6553985"/>
              <a:gd name="connsiteY4913" fmla="*/ 918288 h 4186027"/>
              <a:gd name="connsiteX4914" fmla="*/ 4164604 w 6553985"/>
              <a:gd name="connsiteY4914" fmla="*/ 918704 h 4186027"/>
              <a:gd name="connsiteX4915" fmla="*/ 4165856 w 6553985"/>
              <a:gd name="connsiteY4915" fmla="*/ 919539 h 4186027"/>
              <a:gd name="connsiteX4916" fmla="*/ 4167108 w 6553985"/>
              <a:gd name="connsiteY4916" fmla="*/ 919956 h 4186027"/>
              <a:gd name="connsiteX4917" fmla="*/ 4168361 w 6553985"/>
              <a:gd name="connsiteY4917" fmla="*/ 920790 h 4186027"/>
              <a:gd name="connsiteX4918" fmla="*/ 4170865 w 6553985"/>
              <a:gd name="connsiteY4918" fmla="*/ 921624 h 4186027"/>
              <a:gd name="connsiteX4919" fmla="*/ 4171700 w 6553985"/>
              <a:gd name="connsiteY4919" fmla="*/ 922875 h 4186027"/>
              <a:gd name="connsiteX4920" fmla="*/ 4174203 w 6553985"/>
              <a:gd name="connsiteY4920" fmla="*/ 924543 h 4186027"/>
              <a:gd name="connsiteX4921" fmla="*/ 4175038 w 6553985"/>
              <a:gd name="connsiteY4921" fmla="*/ 927045 h 4186027"/>
              <a:gd name="connsiteX4922" fmla="*/ 4175456 w 6553985"/>
              <a:gd name="connsiteY4922" fmla="*/ 928297 h 4186027"/>
              <a:gd name="connsiteX4923" fmla="*/ 4175038 w 6553985"/>
              <a:gd name="connsiteY4923" fmla="*/ 929548 h 4186027"/>
              <a:gd name="connsiteX4924" fmla="*/ 4173786 w 6553985"/>
              <a:gd name="connsiteY4924" fmla="*/ 929965 h 4186027"/>
              <a:gd name="connsiteX4925" fmla="*/ 4170865 w 6553985"/>
              <a:gd name="connsiteY4925" fmla="*/ 930798 h 4186027"/>
              <a:gd name="connsiteX4926" fmla="*/ 4165432 w 6553985"/>
              <a:gd name="connsiteY4926" fmla="*/ 929781 h 4186027"/>
              <a:gd name="connsiteX4927" fmla="*/ 4163352 w 6553985"/>
              <a:gd name="connsiteY4927" fmla="*/ 928297 h 4186027"/>
              <a:gd name="connsiteX4928" fmla="*/ 4160848 w 6553985"/>
              <a:gd name="connsiteY4928" fmla="*/ 927462 h 4186027"/>
              <a:gd name="connsiteX4929" fmla="*/ 4159596 w 6553985"/>
              <a:gd name="connsiteY4929" fmla="*/ 926628 h 4186027"/>
              <a:gd name="connsiteX4930" fmla="*/ 4158344 w 6553985"/>
              <a:gd name="connsiteY4930" fmla="*/ 925377 h 4186027"/>
              <a:gd name="connsiteX4931" fmla="*/ 4157092 w 6553985"/>
              <a:gd name="connsiteY4931" fmla="*/ 924960 h 4186027"/>
              <a:gd name="connsiteX4932" fmla="*/ 4155422 w 6553985"/>
              <a:gd name="connsiteY4932" fmla="*/ 924126 h 4186027"/>
              <a:gd name="connsiteX4933" fmla="*/ 4154588 w 6553985"/>
              <a:gd name="connsiteY4933" fmla="*/ 922875 h 4186027"/>
              <a:gd name="connsiteX4934" fmla="*/ 4152501 w 6553985"/>
              <a:gd name="connsiteY4934" fmla="*/ 921207 h 4186027"/>
              <a:gd name="connsiteX4935" fmla="*/ 4152501 w 6553985"/>
              <a:gd name="connsiteY4935" fmla="*/ 918288 h 4186027"/>
              <a:gd name="connsiteX4936" fmla="*/ 4153753 w 6553985"/>
              <a:gd name="connsiteY4936" fmla="*/ 917871 h 4186027"/>
              <a:gd name="connsiteX4937" fmla="*/ 3051770 w 6553985"/>
              <a:gd name="connsiteY4937" fmla="*/ 899939 h 4186027"/>
              <a:gd name="connsiteX4938" fmla="*/ 3055108 w 6553985"/>
              <a:gd name="connsiteY4938" fmla="*/ 900495 h 4186027"/>
              <a:gd name="connsiteX4939" fmla="*/ 3055665 w 6553985"/>
              <a:gd name="connsiteY4939" fmla="*/ 908835 h 4186027"/>
              <a:gd name="connsiteX4940" fmla="*/ 3052326 w 6553985"/>
              <a:gd name="connsiteY4940" fmla="*/ 904943 h 4186027"/>
              <a:gd name="connsiteX4941" fmla="*/ 3051213 w 6553985"/>
              <a:gd name="connsiteY4941" fmla="*/ 903275 h 4186027"/>
              <a:gd name="connsiteX4942" fmla="*/ 3051770 w 6553985"/>
              <a:gd name="connsiteY4942" fmla="*/ 899939 h 4186027"/>
              <a:gd name="connsiteX4943" fmla="*/ 4140814 w 6553985"/>
              <a:gd name="connsiteY4943" fmla="*/ 892432 h 4186027"/>
              <a:gd name="connsiteX4944" fmla="*/ 4147492 w 6553985"/>
              <a:gd name="connsiteY4944" fmla="*/ 893266 h 4186027"/>
              <a:gd name="connsiteX4945" fmla="*/ 4150831 w 6553985"/>
              <a:gd name="connsiteY4945" fmla="*/ 894100 h 4186027"/>
              <a:gd name="connsiteX4946" fmla="*/ 4153336 w 6553985"/>
              <a:gd name="connsiteY4946" fmla="*/ 895769 h 4186027"/>
              <a:gd name="connsiteX4947" fmla="*/ 4155005 w 6553985"/>
              <a:gd name="connsiteY4947" fmla="*/ 898271 h 4186027"/>
              <a:gd name="connsiteX4948" fmla="*/ 4155422 w 6553985"/>
              <a:gd name="connsiteY4948" fmla="*/ 899522 h 4186027"/>
              <a:gd name="connsiteX4949" fmla="*/ 4156257 w 6553985"/>
              <a:gd name="connsiteY4949" fmla="*/ 900773 h 4186027"/>
              <a:gd name="connsiteX4950" fmla="*/ 4155422 w 6553985"/>
              <a:gd name="connsiteY4950" fmla="*/ 905360 h 4186027"/>
              <a:gd name="connsiteX4951" fmla="*/ 4153753 w 6553985"/>
              <a:gd name="connsiteY4951" fmla="*/ 907862 h 4186027"/>
              <a:gd name="connsiteX4952" fmla="*/ 4152501 w 6553985"/>
              <a:gd name="connsiteY4952" fmla="*/ 908696 h 4186027"/>
              <a:gd name="connsiteX4953" fmla="*/ 4149996 w 6553985"/>
              <a:gd name="connsiteY4953" fmla="*/ 909530 h 4186027"/>
              <a:gd name="connsiteX4954" fmla="*/ 4148327 w 6553985"/>
              <a:gd name="connsiteY4954" fmla="*/ 911198 h 4186027"/>
              <a:gd name="connsiteX4955" fmla="*/ 4146240 w 6553985"/>
              <a:gd name="connsiteY4955" fmla="*/ 908279 h 4186027"/>
              <a:gd name="connsiteX4956" fmla="*/ 4142484 w 6553985"/>
              <a:gd name="connsiteY4956" fmla="*/ 906611 h 4186027"/>
              <a:gd name="connsiteX4957" fmla="*/ 4140814 w 6553985"/>
              <a:gd name="connsiteY4957" fmla="*/ 905777 h 4186027"/>
              <a:gd name="connsiteX4958" fmla="*/ 4138311 w 6553985"/>
              <a:gd name="connsiteY4958" fmla="*/ 904109 h 4186027"/>
              <a:gd name="connsiteX4959" fmla="*/ 4137058 w 6553985"/>
              <a:gd name="connsiteY4959" fmla="*/ 903275 h 4186027"/>
              <a:gd name="connsiteX4960" fmla="*/ 4135806 w 6553985"/>
              <a:gd name="connsiteY4960" fmla="*/ 902858 h 4186027"/>
              <a:gd name="connsiteX4961" fmla="*/ 4134554 w 6553985"/>
              <a:gd name="connsiteY4961" fmla="*/ 902024 h 4186027"/>
              <a:gd name="connsiteX4962" fmla="*/ 4134136 w 6553985"/>
              <a:gd name="connsiteY4962" fmla="*/ 900773 h 4186027"/>
              <a:gd name="connsiteX4963" fmla="*/ 4135388 w 6553985"/>
              <a:gd name="connsiteY4963" fmla="*/ 894934 h 4186027"/>
              <a:gd name="connsiteX4964" fmla="*/ 4137893 w 6553985"/>
              <a:gd name="connsiteY4964" fmla="*/ 893266 h 4186027"/>
              <a:gd name="connsiteX4965" fmla="*/ 4140814 w 6553985"/>
              <a:gd name="connsiteY4965" fmla="*/ 892432 h 4186027"/>
              <a:gd name="connsiteX4966" fmla="*/ 5525895 w 6553985"/>
              <a:gd name="connsiteY4966" fmla="*/ 884327 h 4186027"/>
              <a:gd name="connsiteX4967" fmla="*/ 5535649 w 6553985"/>
              <a:gd name="connsiteY4967" fmla="*/ 885760 h 4186027"/>
              <a:gd name="connsiteX4968" fmla="*/ 5533979 w 6553985"/>
              <a:gd name="connsiteY4968" fmla="*/ 894100 h 4186027"/>
              <a:gd name="connsiteX4969" fmla="*/ 5529806 w 6553985"/>
              <a:gd name="connsiteY4969" fmla="*/ 897437 h 4186027"/>
              <a:gd name="connsiteX4970" fmla="*/ 5527302 w 6553985"/>
              <a:gd name="connsiteY4970" fmla="*/ 899104 h 4186027"/>
              <a:gd name="connsiteX4971" fmla="*/ 5517285 w 6553985"/>
              <a:gd name="connsiteY4971" fmla="*/ 899939 h 4186027"/>
              <a:gd name="connsiteX4972" fmla="*/ 5516450 w 6553985"/>
              <a:gd name="connsiteY4972" fmla="*/ 897437 h 4186027"/>
              <a:gd name="connsiteX4973" fmla="*/ 5513112 w 6553985"/>
              <a:gd name="connsiteY4973" fmla="*/ 892432 h 4186027"/>
              <a:gd name="connsiteX4974" fmla="*/ 5513112 w 6553985"/>
              <a:gd name="connsiteY4974" fmla="*/ 885760 h 4186027"/>
              <a:gd name="connsiteX4975" fmla="*/ 5515616 w 6553985"/>
              <a:gd name="connsiteY4975" fmla="*/ 884926 h 4186027"/>
              <a:gd name="connsiteX4976" fmla="*/ 5525895 w 6553985"/>
              <a:gd name="connsiteY4976" fmla="*/ 884327 h 4186027"/>
              <a:gd name="connsiteX4977" fmla="*/ 5466367 w 6553985"/>
              <a:gd name="connsiteY4977" fmla="*/ 879922 h 4186027"/>
              <a:gd name="connsiteX4978" fmla="*/ 5475549 w 6553985"/>
              <a:gd name="connsiteY4978" fmla="*/ 880756 h 4186027"/>
              <a:gd name="connsiteX4979" fmla="*/ 5478052 w 6553985"/>
              <a:gd name="connsiteY4979" fmla="*/ 882424 h 4186027"/>
              <a:gd name="connsiteX4980" fmla="*/ 5483061 w 6553985"/>
              <a:gd name="connsiteY4980" fmla="*/ 884926 h 4186027"/>
              <a:gd name="connsiteX4981" fmla="*/ 5483896 w 6553985"/>
              <a:gd name="connsiteY4981" fmla="*/ 887428 h 4186027"/>
              <a:gd name="connsiteX4982" fmla="*/ 5487234 w 6553985"/>
              <a:gd name="connsiteY4982" fmla="*/ 891598 h 4186027"/>
              <a:gd name="connsiteX4983" fmla="*/ 5459689 w 6553985"/>
              <a:gd name="connsiteY4983" fmla="*/ 890764 h 4186027"/>
              <a:gd name="connsiteX4984" fmla="*/ 5457185 w 6553985"/>
              <a:gd name="connsiteY4984" fmla="*/ 889930 h 4186027"/>
              <a:gd name="connsiteX4985" fmla="*/ 5455515 w 6553985"/>
              <a:gd name="connsiteY4985" fmla="*/ 884926 h 4186027"/>
              <a:gd name="connsiteX4986" fmla="*/ 5463027 w 6553985"/>
              <a:gd name="connsiteY4986" fmla="*/ 880756 h 4186027"/>
              <a:gd name="connsiteX4987" fmla="*/ 5466367 w 6553985"/>
              <a:gd name="connsiteY4987" fmla="*/ 879922 h 4186027"/>
              <a:gd name="connsiteX4988" fmla="*/ 4094069 w 6553985"/>
              <a:gd name="connsiteY4988" fmla="*/ 837385 h 4186027"/>
              <a:gd name="connsiteX4989" fmla="*/ 4098243 w 6553985"/>
              <a:gd name="connsiteY4989" fmla="*/ 837802 h 4186027"/>
              <a:gd name="connsiteX4990" fmla="*/ 4099913 w 6553985"/>
              <a:gd name="connsiteY4990" fmla="*/ 838219 h 4186027"/>
              <a:gd name="connsiteX4991" fmla="*/ 4103669 w 6553985"/>
              <a:gd name="connsiteY4991" fmla="*/ 839470 h 4186027"/>
              <a:gd name="connsiteX4992" fmla="*/ 4104921 w 6553985"/>
              <a:gd name="connsiteY4992" fmla="*/ 839887 h 4186027"/>
              <a:gd name="connsiteX4993" fmla="*/ 4106173 w 6553985"/>
              <a:gd name="connsiteY4993" fmla="*/ 840304 h 4186027"/>
              <a:gd name="connsiteX4994" fmla="*/ 4109929 w 6553985"/>
              <a:gd name="connsiteY4994" fmla="*/ 842389 h 4186027"/>
              <a:gd name="connsiteX4995" fmla="*/ 4112433 w 6553985"/>
              <a:gd name="connsiteY4995" fmla="*/ 844475 h 4186027"/>
              <a:gd name="connsiteX4996" fmla="*/ 4113686 w 6553985"/>
              <a:gd name="connsiteY4996" fmla="*/ 845308 h 4186027"/>
              <a:gd name="connsiteX4997" fmla="*/ 4114938 w 6553985"/>
              <a:gd name="connsiteY4997" fmla="*/ 846560 h 4186027"/>
              <a:gd name="connsiteX4998" fmla="*/ 4117442 w 6553985"/>
              <a:gd name="connsiteY4998" fmla="*/ 848228 h 4186027"/>
              <a:gd name="connsiteX4999" fmla="*/ 4118694 w 6553985"/>
              <a:gd name="connsiteY4999" fmla="*/ 849062 h 4186027"/>
              <a:gd name="connsiteX5000" fmla="*/ 4119946 w 6553985"/>
              <a:gd name="connsiteY5000" fmla="*/ 849896 h 4186027"/>
              <a:gd name="connsiteX5001" fmla="*/ 4122033 w 6553985"/>
              <a:gd name="connsiteY5001" fmla="*/ 852398 h 4186027"/>
              <a:gd name="connsiteX5002" fmla="*/ 4122868 w 6553985"/>
              <a:gd name="connsiteY5002" fmla="*/ 853649 h 4186027"/>
              <a:gd name="connsiteX5003" fmla="*/ 4124120 w 6553985"/>
              <a:gd name="connsiteY5003" fmla="*/ 854066 h 4186027"/>
              <a:gd name="connsiteX5004" fmla="*/ 4125372 w 6553985"/>
              <a:gd name="connsiteY5004" fmla="*/ 855318 h 4186027"/>
              <a:gd name="connsiteX5005" fmla="*/ 4127876 w 6553985"/>
              <a:gd name="connsiteY5005" fmla="*/ 856985 h 4186027"/>
              <a:gd name="connsiteX5006" fmla="*/ 4129546 w 6553985"/>
              <a:gd name="connsiteY5006" fmla="*/ 859070 h 4186027"/>
              <a:gd name="connsiteX5007" fmla="*/ 4130381 w 6553985"/>
              <a:gd name="connsiteY5007" fmla="*/ 860321 h 4186027"/>
              <a:gd name="connsiteX5008" fmla="*/ 4132884 w 6553985"/>
              <a:gd name="connsiteY5008" fmla="*/ 861989 h 4186027"/>
              <a:gd name="connsiteX5009" fmla="*/ 4134136 w 6553985"/>
              <a:gd name="connsiteY5009" fmla="*/ 863241 h 4186027"/>
              <a:gd name="connsiteX5010" fmla="*/ 4135388 w 6553985"/>
              <a:gd name="connsiteY5010" fmla="*/ 866994 h 4186027"/>
              <a:gd name="connsiteX5011" fmla="*/ 4135806 w 6553985"/>
              <a:gd name="connsiteY5011" fmla="*/ 868245 h 4186027"/>
              <a:gd name="connsiteX5012" fmla="*/ 4133719 w 6553985"/>
              <a:gd name="connsiteY5012" fmla="*/ 870330 h 4186027"/>
              <a:gd name="connsiteX5013" fmla="*/ 4129963 w 6553985"/>
              <a:gd name="connsiteY5013" fmla="*/ 866577 h 4186027"/>
              <a:gd name="connsiteX5014" fmla="*/ 4128711 w 6553985"/>
              <a:gd name="connsiteY5014" fmla="*/ 866160 h 4186027"/>
              <a:gd name="connsiteX5015" fmla="*/ 4127458 w 6553985"/>
              <a:gd name="connsiteY5015" fmla="*/ 865326 h 4186027"/>
              <a:gd name="connsiteX5016" fmla="*/ 4126206 w 6553985"/>
              <a:gd name="connsiteY5016" fmla="*/ 864908 h 4186027"/>
              <a:gd name="connsiteX5017" fmla="*/ 4124537 w 6553985"/>
              <a:gd name="connsiteY5017" fmla="*/ 863657 h 4186027"/>
              <a:gd name="connsiteX5018" fmla="*/ 4122033 w 6553985"/>
              <a:gd name="connsiteY5018" fmla="*/ 862824 h 4186027"/>
              <a:gd name="connsiteX5019" fmla="*/ 4120781 w 6553985"/>
              <a:gd name="connsiteY5019" fmla="*/ 861989 h 4186027"/>
              <a:gd name="connsiteX5020" fmla="*/ 4118277 w 6553985"/>
              <a:gd name="connsiteY5020" fmla="*/ 861155 h 4186027"/>
              <a:gd name="connsiteX5021" fmla="*/ 4117025 w 6553985"/>
              <a:gd name="connsiteY5021" fmla="*/ 860321 h 4186027"/>
              <a:gd name="connsiteX5022" fmla="*/ 4115355 w 6553985"/>
              <a:gd name="connsiteY5022" fmla="*/ 859904 h 4186027"/>
              <a:gd name="connsiteX5023" fmla="*/ 4114103 w 6553985"/>
              <a:gd name="connsiteY5023" fmla="*/ 859488 h 4186027"/>
              <a:gd name="connsiteX5024" fmla="*/ 4111599 w 6553985"/>
              <a:gd name="connsiteY5024" fmla="*/ 858237 h 4186027"/>
              <a:gd name="connsiteX5025" fmla="*/ 4110347 w 6553985"/>
              <a:gd name="connsiteY5025" fmla="*/ 857402 h 4186027"/>
              <a:gd name="connsiteX5026" fmla="*/ 4109095 w 6553985"/>
              <a:gd name="connsiteY5026" fmla="*/ 856985 h 4186027"/>
              <a:gd name="connsiteX5027" fmla="*/ 4106591 w 6553985"/>
              <a:gd name="connsiteY5027" fmla="*/ 855734 h 4186027"/>
              <a:gd name="connsiteX5028" fmla="*/ 4104921 w 6553985"/>
              <a:gd name="connsiteY5028" fmla="*/ 854483 h 4186027"/>
              <a:gd name="connsiteX5029" fmla="*/ 4103251 w 6553985"/>
              <a:gd name="connsiteY5029" fmla="*/ 854066 h 4186027"/>
              <a:gd name="connsiteX5030" fmla="*/ 4102417 w 6553985"/>
              <a:gd name="connsiteY5030" fmla="*/ 852815 h 4186027"/>
              <a:gd name="connsiteX5031" fmla="*/ 4099913 w 6553985"/>
              <a:gd name="connsiteY5031" fmla="*/ 851147 h 4186027"/>
              <a:gd name="connsiteX5032" fmla="*/ 4099078 w 6553985"/>
              <a:gd name="connsiteY5032" fmla="*/ 849896 h 4186027"/>
              <a:gd name="connsiteX5033" fmla="*/ 4096574 w 6553985"/>
              <a:gd name="connsiteY5033" fmla="*/ 848228 h 4186027"/>
              <a:gd name="connsiteX5034" fmla="*/ 4095321 w 6553985"/>
              <a:gd name="connsiteY5034" fmla="*/ 846977 h 4186027"/>
              <a:gd name="connsiteX5035" fmla="*/ 4094904 w 6553985"/>
              <a:gd name="connsiteY5035" fmla="*/ 845726 h 4186027"/>
              <a:gd name="connsiteX5036" fmla="*/ 4093652 w 6553985"/>
              <a:gd name="connsiteY5036" fmla="*/ 844892 h 4186027"/>
              <a:gd name="connsiteX5037" fmla="*/ 4092817 w 6553985"/>
              <a:gd name="connsiteY5037" fmla="*/ 842389 h 4186027"/>
              <a:gd name="connsiteX5038" fmla="*/ 4092400 w 6553985"/>
              <a:gd name="connsiteY5038" fmla="*/ 841138 h 4186027"/>
              <a:gd name="connsiteX5039" fmla="*/ 4091983 w 6553985"/>
              <a:gd name="connsiteY5039" fmla="*/ 839887 h 4186027"/>
              <a:gd name="connsiteX5040" fmla="*/ 4092400 w 6553985"/>
              <a:gd name="connsiteY5040" fmla="*/ 837802 h 4186027"/>
              <a:gd name="connsiteX5041" fmla="*/ 4094069 w 6553985"/>
              <a:gd name="connsiteY5041" fmla="*/ 837385 h 4186027"/>
              <a:gd name="connsiteX5042" fmla="*/ 2965514 w 6553985"/>
              <a:gd name="connsiteY5042" fmla="*/ 832659 h 4186027"/>
              <a:gd name="connsiteX5043" fmla="*/ 2968296 w 6553985"/>
              <a:gd name="connsiteY5043" fmla="*/ 833215 h 4186027"/>
              <a:gd name="connsiteX5044" fmla="*/ 2968853 w 6553985"/>
              <a:gd name="connsiteY5044" fmla="*/ 834883 h 4186027"/>
              <a:gd name="connsiteX5045" fmla="*/ 2969409 w 6553985"/>
              <a:gd name="connsiteY5045" fmla="*/ 837107 h 4186027"/>
              <a:gd name="connsiteX5046" fmla="*/ 2968853 w 6553985"/>
              <a:gd name="connsiteY5046" fmla="*/ 844892 h 4186027"/>
              <a:gd name="connsiteX5047" fmla="*/ 2967183 w 6553985"/>
              <a:gd name="connsiteY5047" fmla="*/ 851008 h 4186027"/>
              <a:gd name="connsiteX5048" fmla="*/ 2966627 w 6553985"/>
              <a:gd name="connsiteY5048" fmla="*/ 852676 h 4186027"/>
              <a:gd name="connsiteX5049" fmla="*/ 2966071 w 6553985"/>
              <a:gd name="connsiteY5049" fmla="*/ 854344 h 4186027"/>
              <a:gd name="connsiteX5050" fmla="*/ 2965514 w 6553985"/>
              <a:gd name="connsiteY5050" fmla="*/ 856012 h 4186027"/>
              <a:gd name="connsiteX5051" fmla="*/ 2959949 w 6553985"/>
              <a:gd name="connsiteY5051" fmla="*/ 857681 h 4186027"/>
              <a:gd name="connsiteX5052" fmla="*/ 2959393 w 6553985"/>
              <a:gd name="connsiteY5052" fmla="*/ 856568 h 4186027"/>
              <a:gd name="connsiteX5053" fmla="*/ 2955497 w 6553985"/>
              <a:gd name="connsiteY5053" fmla="*/ 853232 h 4186027"/>
              <a:gd name="connsiteX5054" fmla="*/ 2954941 w 6553985"/>
              <a:gd name="connsiteY5054" fmla="*/ 851564 h 4186027"/>
              <a:gd name="connsiteX5055" fmla="*/ 2956610 w 6553985"/>
              <a:gd name="connsiteY5055" fmla="*/ 838219 h 4186027"/>
              <a:gd name="connsiteX5056" fmla="*/ 2958280 w 6553985"/>
              <a:gd name="connsiteY5056" fmla="*/ 834883 h 4186027"/>
              <a:gd name="connsiteX5057" fmla="*/ 2958836 w 6553985"/>
              <a:gd name="connsiteY5057" fmla="*/ 833215 h 4186027"/>
              <a:gd name="connsiteX5058" fmla="*/ 2965514 w 6553985"/>
              <a:gd name="connsiteY5058" fmla="*/ 832659 h 4186027"/>
              <a:gd name="connsiteX5059" fmla="*/ 4092747 w 6553985"/>
              <a:gd name="connsiteY5059" fmla="*/ 822615 h 4186027"/>
              <a:gd name="connsiteX5060" fmla="*/ 4095321 w 6553985"/>
              <a:gd name="connsiteY5060" fmla="*/ 824040 h 4186027"/>
              <a:gd name="connsiteX5061" fmla="*/ 4095739 w 6553985"/>
              <a:gd name="connsiteY5061" fmla="*/ 825292 h 4186027"/>
              <a:gd name="connsiteX5062" fmla="*/ 4095321 w 6553985"/>
              <a:gd name="connsiteY5062" fmla="*/ 828628 h 4186027"/>
              <a:gd name="connsiteX5063" fmla="*/ 4094487 w 6553985"/>
              <a:gd name="connsiteY5063" fmla="*/ 829879 h 4186027"/>
              <a:gd name="connsiteX5064" fmla="*/ 4091983 w 6553985"/>
              <a:gd name="connsiteY5064" fmla="*/ 831130 h 4186027"/>
              <a:gd name="connsiteX5065" fmla="*/ 4089479 w 6553985"/>
              <a:gd name="connsiteY5065" fmla="*/ 831547 h 4186027"/>
              <a:gd name="connsiteX5066" fmla="*/ 4086557 w 6553985"/>
              <a:gd name="connsiteY5066" fmla="*/ 829462 h 4186027"/>
              <a:gd name="connsiteX5067" fmla="*/ 4086557 w 6553985"/>
              <a:gd name="connsiteY5067" fmla="*/ 824875 h 4186027"/>
              <a:gd name="connsiteX5068" fmla="*/ 4087809 w 6553985"/>
              <a:gd name="connsiteY5068" fmla="*/ 824040 h 4186027"/>
              <a:gd name="connsiteX5069" fmla="*/ 4088644 w 6553985"/>
              <a:gd name="connsiteY5069" fmla="*/ 822789 h 4186027"/>
              <a:gd name="connsiteX5070" fmla="*/ 4092747 w 6553985"/>
              <a:gd name="connsiteY5070" fmla="*/ 822615 h 4186027"/>
              <a:gd name="connsiteX5071" fmla="*/ 4051916 w 6553985"/>
              <a:gd name="connsiteY5071" fmla="*/ 814032 h 4186027"/>
              <a:gd name="connsiteX5072" fmla="*/ 4060680 w 6553985"/>
              <a:gd name="connsiteY5072" fmla="*/ 814866 h 4186027"/>
              <a:gd name="connsiteX5073" fmla="*/ 4061932 w 6553985"/>
              <a:gd name="connsiteY5073" fmla="*/ 815283 h 4186027"/>
              <a:gd name="connsiteX5074" fmla="*/ 4063184 w 6553985"/>
              <a:gd name="connsiteY5074" fmla="*/ 816117 h 4186027"/>
              <a:gd name="connsiteX5075" fmla="*/ 4064436 w 6553985"/>
              <a:gd name="connsiteY5075" fmla="*/ 816534 h 4186027"/>
              <a:gd name="connsiteX5076" fmla="*/ 4066106 w 6553985"/>
              <a:gd name="connsiteY5076" fmla="*/ 818619 h 4186027"/>
              <a:gd name="connsiteX5077" fmla="*/ 4068610 w 6553985"/>
              <a:gd name="connsiteY5077" fmla="*/ 822372 h 4186027"/>
              <a:gd name="connsiteX5078" fmla="*/ 4070697 w 6553985"/>
              <a:gd name="connsiteY5078" fmla="*/ 825292 h 4186027"/>
              <a:gd name="connsiteX5079" fmla="*/ 4068610 w 6553985"/>
              <a:gd name="connsiteY5079" fmla="*/ 827793 h 4186027"/>
              <a:gd name="connsiteX5080" fmla="*/ 4068193 w 6553985"/>
              <a:gd name="connsiteY5080" fmla="*/ 828628 h 4186027"/>
              <a:gd name="connsiteX5081" fmla="*/ 4061515 w 6553985"/>
              <a:gd name="connsiteY5081" fmla="*/ 828211 h 4186027"/>
              <a:gd name="connsiteX5082" fmla="*/ 4059011 w 6553985"/>
              <a:gd name="connsiteY5082" fmla="*/ 826542 h 4186027"/>
              <a:gd name="connsiteX5083" fmla="*/ 4057341 w 6553985"/>
              <a:gd name="connsiteY5083" fmla="*/ 824040 h 4186027"/>
              <a:gd name="connsiteX5084" fmla="*/ 4055254 w 6553985"/>
              <a:gd name="connsiteY5084" fmla="*/ 821955 h 4186027"/>
              <a:gd name="connsiteX5085" fmla="*/ 4054002 w 6553985"/>
              <a:gd name="connsiteY5085" fmla="*/ 821538 h 4186027"/>
              <a:gd name="connsiteX5086" fmla="*/ 4052750 w 6553985"/>
              <a:gd name="connsiteY5086" fmla="*/ 820704 h 4186027"/>
              <a:gd name="connsiteX5087" fmla="*/ 4051499 w 6553985"/>
              <a:gd name="connsiteY5087" fmla="*/ 820287 h 4186027"/>
              <a:gd name="connsiteX5088" fmla="*/ 4050664 w 6553985"/>
              <a:gd name="connsiteY5088" fmla="*/ 819036 h 4186027"/>
              <a:gd name="connsiteX5089" fmla="*/ 4050664 w 6553985"/>
              <a:gd name="connsiteY5089" fmla="*/ 814866 h 4186027"/>
              <a:gd name="connsiteX5090" fmla="*/ 4051916 w 6553985"/>
              <a:gd name="connsiteY5090" fmla="*/ 814032 h 4186027"/>
              <a:gd name="connsiteX5091" fmla="*/ 4059428 w 6553985"/>
              <a:gd name="connsiteY5091" fmla="*/ 793597 h 4186027"/>
              <a:gd name="connsiteX5092" fmla="*/ 4066106 w 6553985"/>
              <a:gd name="connsiteY5092" fmla="*/ 794015 h 4186027"/>
              <a:gd name="connsiteX5093" fmla="*/ 4068610 w 6553985"/>
              <a:gd name="connsiteY5093" fmla="*/ 795266 h 4186027"/>
              <a:gd name="connsiteX5094" fmla="*/ 4069862 w 6553985"/>
              <a:gd name="connsiteY5094" fmla="*/ 795682 h 4186027"/>
              <a:gd name="connsiteX5095" fmla="*/ 4070697 w 6553985"/>
              <a:gd name="connsiteY5095" fmla="*/ 798185 h 4186027"/>
              <a:gd name="connsiteX5096" fmla="*/ 4071114 w 6553985"/>
              <a:gd name="connsiteY5096" fmla="*/ 799436 h 4186027"/>
              <a:gd name="connsiteX5097" fmla="*/ 4070697 w 6553985"/>
              <a:gd name="connsiteY5097" fmla="*/ 801938 h 4186027"/>
              <a:gd name="connsiteX5098" fmla="*/ 4068610 w 6553985"/>
              <a:gd name="connsiteY5098" fmla="*/ 805274 h 4186027"/>
              <a:gd name="connsiteX5099" fmla="*/ 4067358 w 6553985"/>
              <a:gd name="connsiteY5099" fmla="*/ 806108 h 4186027"/>
              <a:gd name="connsiteX5100" fmla="*/ 4064019 w 6553985"/>
              <a:gd name="connsiteY5100" fmla="*/ 804023 h 4186027"/>
              <a:gd name="connsiteX5101" fmla="*/ 4063602 w 6553985"/>
              <a:gd name="connsiteY5101" fmla="*/ 802772 h 4186027"/>
              <a:gd name="connsiteX5102" fmla="*/ 4062350 w 6553985"/>
              <a:gd name="connsiteY5102" fmla="*/ 801938 h 4186027"/>
              <a:gd name="connsiteX5103" fmla="*/ 4061932 w 6553985"/>
              <a:gd name="connsiteY5103" fmla="*/ 800687 h 4186027"/>
              <a:gd name="connsiteX5104" fmla="*/ 4060680 w 6553985"/>
              <a:gd name="connsiteY5104" fmla="*/ 800270 h 4186027"/>
              <a:gd name="connsiteX5105" fmla="*/ 4059428 w 6553985"/>
              <a:gd name="connsiteY5105" fmla="*/ 799436 h 4186027"/>
              <a:gd name="connsiteX5106" fmla="*/ 4059011 w 6553985"/>
              <a:gd name="connsiteY5106" fmla="*/ 798185 h 4186027"/>
              <a:gd name="connsiteX5107" fmla="*/ 4057759 w 6553985"/>
              <a:gd name="connsiteY5107" fmla="*/ 795682 h 4186027"/>
              <a:gd name="connsiteX5108" fmla="*/ 4058176 w 6553985"/>
              <a:gd name="connsiteY5108" fmla="*/ 794015 h 4186027"/>
              <a:gd name="connsiteX5109" fmla="*/ 4059428 w 6553985"/>
              <a:gd name="connsiteY5109" fmla="*/ 793597 h 4186027"/>
              <a:gd name="connsiteX5110" fmla="*/ 5394580 w 6553985"/>
              <a:gd name="connsiteY5110" fmla="*/ 793181 h 4186027"/>
              <a:gd name="connsiteX5111" fmla="*/ 5416282 w 6553985"/>
              <a:gd name="connsiteY5111" fmla="*/ 794015 h 4186027"/>
              <a:gd name="connsiteX5112" fmla="*/ 5421291 w 6553985"/>
              <a:gd name="connsiteY5112" fmla="*/ 795682 h 4186027"/>
              <a:gd name="connsiteX5113" fmla="*/ 5423795 w 6553985"/>
              <a:gd name="connsiteY5113" fmla="*/ 797351 h 4186027"/>
              <a:gd name="connsiteX5114" fmla="*/ 5425465 w 6553985"/>
              <a:gd name="connsiteY5114" fmla="*/ 799853 h 4186027"/>
              <a:gd name="connsiteX5115" fmla="*/ 5427969 w 6553985"/>
              <a:gd name="connsiteY5115" fmla="*/ 800687 h 4186027"/>
              <a:gd name="connsiteX5116" fmla="*/ 5428804 w 6553985"/>
              <a:gd name="connsiteY5116" fmla="*/ 803189 h 4186027"/>
              <a:gd name="connsiteX5117" fmla="*/ 5430473 w 6553985"/>
              <a:gd name="connsiteY5117" fmla="*/ 805691 h 4186027"/>
              <a:gd name="connsiteX5118" fmla="*/ 5431307 w 6553985"/>
              <a:gd name="connsiteY5118" fmla="*/ 810696 h 4186027"/>
              <a:gd name="connsiteX5119" fmla="*/ 5423795 w 6553985"/>
              <a:gd name="connsiteY5119" fmla="*/ 811530 h 4186027"/>
              <a:gd name="connsiteX5120" fmla="*/ 5407935 w 6553985"/>
              <a:gd name="connsiteY5120" fmla="*/ 810696 h 4186027"/>
              <a:gd name="connsiteX5121" fmla="*/ 5396249 w 6553985"/>
              <a:gd name="connsiteY5121" fmla="*/ 808193 h 4186027"/>
              <a:gd name="connsiteX5122" fmla="*/ 5391240 w 6553985"/>
              <a:gd name="connsiteY5122" fmla="*/ 805691 h 4186027"/>
              <a:gd name="connsiteX5123" fmla="*/ 5388737 w 6553985"/>
              <a:gd name="connsiteY5123" fmla="*/ 804857 h 4186027"/>
              <a:gd name="connsiteX5124" fmla="*/ 5387067 w 6553985"/>
              <a:gd name="connsiteY5124" fmla="*/ 802355 h 4186027"/>
              <a:gd name="connsiteX5125" fmla="*/ 5387067 w 6553985"/>
              <a:gd name="connsiteY5125" fmla="*/ 796517 h 4186027"/>
              <a:gd name="connsiteX5126" fmla="*/ 5389571 w 6553985"/>
              <a:gd name="connsiteY5126" fmla="*/ 794849 h 4186027"/>
              <a:gd name="connsiteX5127" fmla="*/ 5394580 w 6553985"/>
              <a:gd name="connsiteY5127" fmla="*/ 793181 h 4186027"/>
              <a:gd name="connsiteX5128" fmla="*/ 4033134 w 6553985"/>
              <a:gd name="connsiteY5128" fmla="*/ 783589 h 4186027"/>
              <a:gd name="connsiteX5129" fmla="*/ 4036473 w 6553985"/>
              <a:gd name="connsiteY5129" fmla="*/ 784423 h 4186027"/>
              <a:gd name="connsiteX5130" fmla="*/ 4038977 w 6553985"/>
              <a:gd name="connsiteY5130" fmla="*/ 785674 h 4186027"/>
              <a:gd name="connsiteX5131" fmla="*/ 4041481 w 6553985"/>
              <a:gd name="connsiteY5131" fmla="*/ 787342 h 4186027"/>
              <a:gd name="connsiteX5132" fmla="*/ 4042734 w 6553985"/>
              <a:gd name="connsiteY5132" fmla="*/ 787759 h 4186027"/>
              <a:gd name="connsiteX5133" fmla="*/ 4045238 w 6553985"/>
              <a:gd name="connsiteY5133" fmla="*/ 789427 h 4186027"/>
              <a:gd name="connsiteX5134" fmla="*/ 4046072 w 6553985"/>
              <a:gd name="connsiteY5134" fmla="*/ 791929 h 4186027"/>
              <a:gd name="connsiteX5135" fmla="*/ 4045238 w 6553985"/>
              <a:gd name="connsiteY5135" fmla="*/ 796934 h 4186027"/>
              <a:gd name="connsiteX5136" fmla="*/ 4044403 w 6553985"/>
              <a:gd name="connsiteY5136" fmla="*/ 798185 h 4186027"/>
              <a:gd name="connsiteX5137" fmla="*/ 4043986 w 6553985"/>
              <a:gd name="connsiteY5137" fmla="*/ 799436 h 4186027"/>
              <a:gd name="connsiteX5138" fmla="*/ 4039812 w 6553985"/>
              <a:gd name="connsiteY5138" fmla="*/ 800687 h 4186027"/>
              <a:gd name="connsiteX5139" fmla="*/ 4036056 w 6553985"/>
              <a:gd name="connsiteY5139" fmla="*/ 799853 h 4186027"/>
              <a:gd name="connsiteX5140" fmla="*/ 4033134 w 6553985"/>
              <a:gd name="connsiteY5140" fmla="*/ 798185 h 4186027"/>
              <a:gd name="connsiteX5141" fmla="*/ 4031465 w 6553985"/>
              <a:gd name="connsiteY5141" fmla="*/ 794432 h 4186027"/>
              <a:gd name="connsiteX5142" fmla="*/ 4031047 w 6553985"/>
              <a:gd name="connsiteY5142" fmla="*/ 793181 h 4186027"/>
              <a:gd name="connsiteX5143" fmla="*/ 4031465 w 6553985"/>
              <a:gd name="connsiteY5143" fmla="*/ 785674 h 4186027"/>
              <a:gd name="connsiteX5144" fmla="*/ 4031882 w 6553985"/>
              <a:gd name="connsiteY5144" fmla="*/ 784423 h 4186027"/>
              <a:gd name="connsiteX5145" fmla="*/ 4033134 w 6553985"/>
              <a:gd name="connsiteY5145" fmla="*/ 783589 h 4186027"/>
              <a:gd name="connsiteX5146" fmla="*/ 5048584 w 6553985"/>
              <a:gd name="connsiteY5146" fmla="*/ 778168 h 4186027"/>
              <a:gd name="connsiteX5147" fmla="*/ 5048390 w 6553985"/>
              <a:gd name="connsiteY5147" fmla="*/ 778279 h 4186027"/>
              <a:gd name="connsiteX5148" fmla="*/ 5048394 w 6553985"/>
              <a:gd name="connsiteY5148" fmla="*/ 778263 h 4186027"/>
              <a:gd name="connsiteX5149" fmla="*/ 3461344 w 6553985"/>
              <a:gd name="connsiteY5149" fmla="*/ 772052 h 4186027"/>
              <a:gd name="connsiteX5150" fmla="*/ 3467465 w 6553985"/>
              <a:gd name="connsiteY5150" fmla="*/ 773164 h 4186027"/>
              <a:gd name="connsiteX5151" fmla="*/ 3469134 w 6553985"/>
              <a:gd name="connsiteY5151" fmla="*/ 774276 h 4186027"/>
              <a:gd name="connsiteX5152" fmla="*/ 3470804 w 6553985"/>
              <a:gd name="connsiteY5152" fmla="*/ 774832 h 4186027"/>
              <a:gd name="connsiteX5153" fmla="*/ 3471917 w 6553985"/>
              <a:gd name="connsiteY5153" fmla="*/ 776500 h 4186027"/>
              <a:gd name="connsiteX5154" fmla="*/ 3475256 w 6553985"/>
              <a:gd name="connsiteY5154" fmla="*/ 778724 h 4186027"/>
              <a:gd name="connsiteX5155" fmla="*/ 3478595 w 6553985"/>
              <a:gd name="connsiteY5155" fmla="*/ 780948 h 4186027"/>
              <a:gd name="connsiteX5156" fmla="*/ 3480264 w 6553985"/>
              <a:gd name="connsiteY5156" fmla="*/ 782059 h 4186027"/>
              <a:gd name="connsiteX5157" fmla="*/ 3481933 w 6553985"/>
              <a:gd name="connsiteY5157" fmla="*/ 783172 h 4186027"/>
              <a:gd name="connsiteX5158" fmla="*/ 3484159 w 6553985"/>
              <a:gd name="connsiteY5158" fmla="*/ 786508 h 4186027"/>
              <a:gd name="connsiteX5159" fmla="*/ 3486385 w 6553985"/>
              <a:gd name="connsiteY5159" fmla="*/ 791513 h 4186027"/>
              <a:gd name="connsiteX5160" fmla="*/ 3485273 w 6553985"/>
              <a:gd name="connsiteY5160" fmla="*/ 793181 h 4186027"/>
              <a:gd name="connsiteX5161" fmla="*/ 3481933 w 6553985"/>
              <a:gd name="connsiteY5161" fmla="*/ 794293 h 4186027"/>
              <a:gd name="connsiteX5162" fmla="*/ 3472474 w 6553985"/>
              <a:gd name="connsiteY5162" fmla="*/ 793737 h 4186027"/>
              <a:gd name="connsiteX5163" fmla="*/ 3470804 w 6553985"/>
              <a:gd name="connsiteY5163" fmla="*/ 792624 h 4186027"/>
              <a:gd name="connsiteX5164" fmla="*/ 3469134 w 6553985"/>
              <a:gd name="connsiteY5164" fmla="*/ 792069 h 4186027"/>
              <a:gd name="connsiteX5165" fmla="*/ 3465796 w 6553985"/>
              <a:gd name="connsiteY5165" fmla="*/ 789844 h 4186027"/>
              <a:gd name="connsiteX5166" fmla="*/ 3464683 w 6553985"/>
              <a:gd name="connsiteY5166" fmla="*/ 788176 h 4186027"/>
              <a:gd name="connsiteX5167" fmla="*/ 3463013 w 6553985"/>
              <a:gd name="connsiteY5167" fmla="*/ 787620 h 4186027"/>
              <a:gd name="connsiteX5168" fmla="*/ 3462457 w 6553985"/>
              <a:gd name="connsiteY5168" fmla="*/ 785952 h 4186027"/>
              <a:gd name="connsiteX5169" fmla="*/ 3459118 w 6553985"/>
              <a:gd name="connsiteY5169" fmla="*/ 780948 h 4186027"/>
              <a:gd name="connsiteX5170" fmla="*/ 3458005 w 6553985"/>
              <a:gd name="connsiteY5170" fmla="*/ 779280 h 4186027"/>
              <a:gd name="connsiteX5171" fmla="*/ 3457448 w 6553985"/>
              <a:gd name="connsiteY5171" fmla="*/ 777612 h 4186027"/>
              <a:gd name="connsiteX5172" fmla="*/ 3458005 w 6553985"/>
              <a:gd name="connsiteY5172" fmla="*/ 774276 h 4186027"/>
              <a:gd name="connsiteX5173" fmla="*/ 3461344 w 6553985"/>
              <a:gd name="connsiteY5173" fmla="*/ 772052 h 4186027"/>
              <a:gd name="connsiteX5174" fmla="*/ 5043158 w 6553985"/>
              <a:gd name="connsiteY5174" fmla="*/ 768576 h 4186027"/>
              <a:gd name="connsiteX5175" fmla="*/ 5049001 w 6553985"/>
              <a:gd name="connsiteY5175" fmla="*/ 768993 h 4186027"/>
              <a:gd name="connsiteX5176" fmla="*/ 5051922 w 6553985"/>
              <a:gd name="connsiteY5176" fmla="*/ 769827 h 4186027"/>
              <a:gd name="connsiteX5177" fmla="*/ 5056514 w 6553985"/>
              <a:gd name="connsiteY5177" fmla="*/ 770244 h 4186027"/>
              <a:gd name="connsiteX5178" fmla="*/ 5057348 w 6553985"/>
              <a:gd name="connsiteY5178" fmla="*/ 771495 h 4186027"/>
              <a:gd name="connsiteX5179" fmla="*/ 5056096 w 6553985"/>
              <a:gd name="connsiteY5179" fmla="*/ 775665 h 4186027"/>
              <a:gd name="connsiteX5180" fmla="*/ 5053592 w 6553985"/>
              <a:gd name="connsiteY5180" fmla="*/ 776500 h 4186027"/>
              <a:gd name="connsiteX5181" fmla="*/ 5048584 w 6553985"/>
              <a:gd name="connsiteY5181" fmla="*/ 777333 h 4186027"/>
              <a:gd name="connsiteX5182" fmla="*/ 5048394 w 6553985"/>
              <a:gd name="connsiteY5182" fmla="*/ 778263 h 4186027"/>
              <a:gd name="connsiteX5183" fmla="*/ 5045245 w 6553985"/>
              <a:gd name="connsiteY5183" fmla="*/ 779836 h 4186027"/>
              <a:gd name="connsiteX5184" fmla="*/ 5039819 w 6553985"/>
              <a:gd name="connsiteY5184" fmla="*/ 778584 h 4186027"/>
              <a:gd name="connsiteX5185" fmla="*/ 5038985 w 6553985"/>
              <a:gd name="connsiteY5185" fmla="*/ 777333 h 4186027"/>
              <a:gd name="connsiteX5186" fmla="*/ 5038985 w 6553985"/>
              <a:gd name="connsiteY5186" fmla="*/ 771079 h 4186027"/>
              <a:gd name="connsiteX5187" fmla="*/ 5039402 w 6553985"/>
              <a:gd name="connsiteY5187" fmla="*/ 769827 h 4186027"/>
              <a:gd name="connsiteX5188" fmla="*/ 5041906 w 6553985"/>
              <a:gd name="connsiteY5188" fmla="*/ 768993 h 4186027"/>
              <a:gd name="connsiteX5189" fmla="*/ 5492243 w 6553985"/>
              <a:gd name="connsiteY5189" fmla="*/ 715614 h 4186027"/>
              <a:gd name="connsiteX5190" fmla="*/ 5498921 w 6553985"/>
              <a:gd name="connsiteY5190" fmla="*/ 719784 h 4186027"/>
              <a:gd name="connsiteX5191" fmla="*/ 5499756 w 6553985"/>
              <a:gd name="connsiteY5191" fmla="*/ 735631 h 4186027"/>
              <a:gd name="connsiteX5192" fmla="*/ 5502260 w 6553985"/>
              <a:gd name="connsiteY5192" fmla="*/ 743138 h 4186027"/>
              <a:gd name="connsiteX5193" fmla="*/ 5504764 w 6553985"/>
              <a:gd name="connsiteY5193" fmla="*/ 743971 h 4186027"/>
              <a:gd name="connsiteX5194" fmla="*/ 5508938 w 6553985"/>
              <a:gd name="connsiteY5194" fmla="*/ 748976 h 4186027"/>
              <a:gd name="connsiteX5195" fmla="*/ 5511442 w 6553985"/>
              <a:gd name="connsiteY5195" fmla="*/ 769827 h 4186027"/>
              <a:gd name="connsiteX5196" fmla="*/ 5516450 w 6553985"/>
              <a:gd name="connsiteY5196" fmla="*/ 768159 h 4186027"/>
              <a:gd name="connsiteX5197" fmla="*/ 5518954 w 6553985"/>
              <a:gd name="connsiteY5197" fmla="*/ 766491 h 4186027"/>
              <a:gd name="connsiteX5198" fmla="*/ 5521459 w 6553985"/>
              <a:gd name="connsiteY5198" fmla="*/ 765657 h 4186027"/>
              <a:gd name="connsiteX5199" fmla="*/ 5526467 w 6553985"/>
              <a:gd name="connsiteY5199" fmla="*/ 762321 h 4186027"/>
              <a:gd name="connsiteX5200" fmla="*/ 5530641 w 6553985"/>
              <a:gd name="connsiteY5200" fmla="*/ 763155 h 4186027"/>
              <a:gd name="connsiteX5201" fmla="*/ 5533145 w 6553985"/>
              <a:gd name="connsiteY5201" fmla="*/ 768159 h 4186027"/>
              <a:gd name="connsiteX5202" fmla="*/ 5530641 w 6553985"/>
              <a:gd name="connsiteY5202" fmla="*/ 773164 h 4186027"/>
              <a:gd name="connsiteX5203" fmla="*/ 5528137 w 6553985"/>
              <a:gd name="connsiteY5203" fmla="*/ 778168 h 4186027"/>
              <a:gd name="connsiteX5204" fmla="*/ 5530641 w 6553985"/>
              <a:gd name="connsiteY5204" fmla="*/ 779002 h 4186027"/>
              <a:gd name="connsiteX5205" fmla="*/ 5533145 w 6553985"/>
              <a:gd name="connsiteY5205" fmla="*/ 777333 h 4186027"/>
              <a:gd name="connsiteX5206" fmla="*/ 5535649 w 6553985"/>
              <a:gd name="connsiteY5206" fmla="*/ 776500 h 4186027"/>
              <a:gd name="connsiteX5207" fmla="*/ 5540657 w 6553985"/>
              <a:gd name="connsiteY5207" fmla="*/ 773164 h 4186027"/>
              <a:gd name="connsiteX5208" fmla="*/ 5543161 w 6553985"/>
              <a:gd name="connsiteY5208" fmla="*/ 771495 h 4186027"/>
              <a:gd name="connsiteX5209" fmla="*/ 5548170 w 6553985"/>
              <a:gd name="connsiteY5209" fmla="*/ 769827 h 4186027"/>
              <a:gd name="connsiteX5210" fmla="*/ 5567369 w 6553985"/>
              <a:gd name="connsiteY5210" fmla="*/ 770661 h 4186027"/>
              <a:gd name="connsiteX5211" fmla="*/ 5572377 w 6553985"/>
              <a:gd name="connsiteY5211" fmla="*/ 772329 h 4186027"/>
              <a:gd name="connsiteX5212" fmla="*/ 5576551 w 6553985"/>
              <a:gd name="connsiteY5212" fmla="*/ 779836 h 4186027"/>
              <a:gd name="connsiteX5213" fmla="*/ 5578220 w 6553985"/>
              <a:gd name="connsiteY5213" fmla="*/ 782338 h 4186027"/>
              <a:gd name="connsiteX5214" fmla="*/ 5579055 w 6553985"/>
              <a:gd name="connsiteY5214" fmla="*/ 786508 h 4186027"/>
              <a:gd name="connsiteX5215" fmla="*/ 5579890 w 6553985"/>
              <a:gd name="connsiteY5215" fmla="*/ 789010 h 4186027"/>
              <a:gd name="connsiteX5216" fmla="*/ 5581559 w 6553985"/>
              <a:gd name="connsiteY5216" fmla="*/ 799019 h 4186027"/>
              <a:gd name="connsiteX5217" fmla="*/ 5583229 w 6553985"/>
              <a:gd name="connsiteY5217" fmla="*/ 804023 h 4186027"/>
              <a:gd name="connsiteX5218" fmla="*/ 5584064 w 6553985"/>
              <a:gd name="connsiteY5218" fmla="*/ 806526 h 4186027"/>
              <a:gd name="connsiteX5219" fmla="*/ 5586568 w 6553985"/>
              <a:gd name="connsiteY5219" fmla="*/ 807359 h 4186027"/>
              <a:gd name="connsiteX5220" fmla="*/ 5589072 w 6553985"/>
              <a:gd name="connsiteY5220" fmla="*/ 805691 h 4186027"/>
              <a:gd name="connsiteX5221" fmla="*/ 5591576 w 6553985"/>
              <a:gd name="connsiteY5221" fmla="*/ 804857 h 4186027"/>
              <a:gd name="connsiteX5222" fmla="*/ 5596584 w 6553985"/>
              <a:gd name="connsiteY5222" fmla="*/ 801521 h 4186027"/>
              <a:gd name="connsiteX5223" fmla="*/ 5602428 w 6553985"/>
              <a:gd name="connsiteY5223" fmla="*/ 794849 h 4186027"/>
              <a:gd name="connsiteX5224" fmla="*/ 5603262 w 6553985"/>
              <a:gd name="connsiteY5224" fmla="*/ 797351 h 4186027"/>
              <a:gd name="connsiteX5225" fmla="*/ 5600758 w 6553985"/>
              <a:gd name="connsiteY5225" fmla="*/ 807359 h 4186027"/>
              <a:gd name="connsiteX5226" fmla="*/ 5599924 w 6553985"/>
              <a:gd name="connsiteY5226" fmla="*/ 809861 h 4186027"/>
              <a:gd name="connsiteX5227" fmla="*/ 5599089 w 6553985"/>
              <a:gd name="connsiteY5227" fmla="*/ 812364 h 4186027"/>
              <a:gd name="connsiteX5228" fmla="*/ 5609106 w 6553985"/>
              <a:gd name="connsiteY5228" fmla="*/ 812364 h 4186027"/>
              <a:gd name="connsiteX5229" fmla="*/ 5611609 w 6553985"/>
              <a:gd name="connsiteY5229" fmla="*/ 809861 h 4186027"/>
              <a:gd name="connsiteX5230" fmla="*/ 5616618 w 6553985"/>
              <a:gd name="connsiteY5230" fmla="*/ 808193 h 4186027"/>
              <a:gd name="connsiteX5231" fmla="*/ 5625800 w 6553985"/>
              <a:gd name="connsiteY5231" fmla="*/ 814032 h 4186027"/>
              <a:gd name="connsiteX5232" fmla="*/ 5627469 w 6553985"/>
              <a:gd name="connsiteY5232" fmla="*/ 816534 h 4186027"/>
              <a:gd name="connsiteX5233" fmla="*/ 5629139 w 6553985"/>
              <a:gd name="connsiteY5233" fmla="*/ 819036 h 4186027"/>
              <a:gd name="connsiteX5234" fmla="*/ 5632478 w 6553985"/>
              <a:gd name="connsiteY5234" fmla="*/ 826542 h 4186027"/>
              <a:gd name="connsiteX5235" fmla="*/ 5633313 w 6553985"/>
              <a:gd name="connsiteY5235" fmla="*/ 829045 h 4186027"/>
              <a:gd name="connsiteX5236" fmla="*/ 5636651 w 6553985"/>
              <a:gd name="connsiteY5236" fmla="*/ 834049 h 4186027"/>
              <a:gd name="connsiteX5237" fmla="*/ 5639991 w 6553985"/>
              <a:gd name="connsiteY5237" fmla="*/ 841555 h 4186027"/>
              <a:gd name="connsiteX5238" fmla="*/ 5634147 w 6553985"/>
              <a:gd name="connsiteY5238" fmla="*/ 850730 h 4186027"/>
              <a:gd name="connsiteX5239" fmla="*/ 5631643 w 6553985"/>
              <a:gd name="connsiteY5239" fmla="*/ 849062 h 4186027"/>
              <a:gd name="connsiteX5240" fmla="*/ 5630808 w 6553985"/>
              <a:gd name="connsiteY5240" fmla="*/ 846560 h 4186027"/>
              <a:gd name="connsiteX5241" fmla="*/ 5629139 w 6553985"/>
              <a:gd name="connsiteY5241" fmla="*/ 844057 h 4186027"/>
              <a:gd name="connsiteX5242" fmla="*/ 5625800 w 6553985"/>
              <a:gd name="connsiteY5242" fmla="*/ 836551 h 4186027"/>
              <a:gd name="connsiteX5243" fmla="*/ 5623296 w 6553985"/>
              <a:gd name="connsiteY5243" fmla="*/ 837385 h 4186027"/>
              <a:gd name="connsiteX5244" fmla="*/ 5617453 w 6553985"/>
              <a:gd name="connsiteY5244" fmla="*/ 840721 h 4186027"/>
              <a:gd name="connsiteX5245" fmla="*/ 5614949 w 6553985"/>
              <a:gd name="connsiteY5245" fmla="*/ 839887 h 4186027"/>
              <a:gd name="connsiteX5246" fmla="*/ 5611609 w 6553985"/>
              <a:gd name="connsiteY5246" fmla="*/ 832381 h 4186027"/>
              <a:gd name="connsiteX5247" fmla="*/ 5610775 w 6553985"/>
              <a:gd name="connsiteY5247" fmla="*/ 829879 h 4186027"/>
              <a:gd name="connsiteX5248" fmla="*/ 5609106 w 6553985"/>
              <a:gd name="connsiteY5248" fmla="*/ 827376 h 4186027"/>
              <a:gd name="connsiteX5249" fmla="*/ 5607436 w 6553985"/>
              <a:gd name="connsiteY5249" fmla="*/ 822372 h 4186027"/>
              <a:gd name="connsiteX5250" fmla="*/ 5604097 w 6553985"/>
              <a:gd name="connsiteY5250" fmla="*/ 821538 h 4186027"/>
              <a:gd name="connsiteX5251" fmla="*/ 5598254 w 6553985"/>
              <a:gd name="connsiteY5251" fmla="*/ 827376 h 4186027"/>
              <a:gd name="connsiteX5252" fmla="*/ 5596584 w 6553985"/>
              <a:gd name="connsiteY5252" fmla="*/ 829879 h 4186027"/>
              <a:gd name="connsiteX5253" fmla="*/ 5594915 w 6553985"/>
              <a:gd name="connsiteY5253" fmla="*/ 834883 h 4186027"/>
              <a:gd name="connsiteX5254" fmla="*/ 5593246 w 6553985"/>
              <a:gd name="connsiteY5254" fmla="*/ 850730 h 4186027"/>
              <a:gd name="connsiteX5255" fmla="*/ 5588237 w 6553985"/>
              <a:gd name="connsiteY5255" fmla="*/ 849896 h 4186027"/>
              <a:gd name="connsiteX5256" fmla="*/ 5582394 w 6553985"/>
              <a:gd name="connsiteY5256" fmla="*/ 842389 h 4186027"/>
              <a:gd name="connsiteX5257" fmla="*/ 5580724 w 6553985"/>
              <a:gd name="connsiteY5257" fmla="*/ 839887 h 4186027"/>
              <a:gd name="connsiteX5258" fmla="*/ 5579055 w 6553985"/>
              <a:gd name="connsiteY5258" fmla="*/ 837385 h 4186027"/>
              <a:gd name="connsiteX5259" fmla="*/ 5576551 w 6553985"/>
              <a:gd name="connsiteY5259" fmla="*/ 835717 h 4186027"/>
              <a:gd name="connsiteX5260" fmla="*/ 5572377 w 6553985"/>
              <a:gd name="connsiteY5260" fmla="*/ 832381 h 4186027"/>
              <a:gd name="connsiteX5261" fmla="*/ 5567369 w 6553985"/>
              <a:gd name="connsiteY5261" fmla="*/ 829045 h 4186027"/>
              <a:gd name="connsiteX5262" fmla="*/ 5563195 w 6553985"/>
              <a:gd name="connsiteY5262" fmla="*/ 829879 h 4186027"/>
              <a:gd name="connsiteX5263" fmla="*/ 5562361 w 6553985"/>
              <a:gd name="connsiteY5263" fmla="*/ 832381 h 4186027"/>
              <a:gd name="connsiteX5264" fmla="*/ 5556517 w 6553985"/>
              <a:gd name="connsiteY5264" fmla="*/ 839053 h 4186027"/>
              <a:gd name="connsiteX5265" fmla="*/ 5518954 w 6553985"/>
              <a:gd name="connsiteY5265" fmla="*/ 839887 h 4186027"/>
              <a:gd name="connsiteX5266" fmla="*/ 5514781 w 6553985"/>
              <a:gd name="connsiteY5266" fmla="*/ 839053 h 4186027"/>
              <a:gd name="connsiteX5267" fmla="*/ 5516450 w 6553985"/>
              <a:gd name="connsiteY5267" fmla="*/ 825708 h 4186027"/>
              <a:gd name="connsiteX5268" fmla="*/ 5518119 w 6553985"/>
              <a:gd name="connsiteY5268" fmla="*/ 824875 h 4186027"/>
              <a:gd name="connsiteX5269" fmla="*/ 5512277 w 6553985"/>
              <a:gd name="connsiteY5269" fmla="*/ 819870 h 4186027"/>
              <a:gd name="connsiteX5270" fmla="*/ 5509772 w 6553985"/>
              <a:gd name="connsiteY5270" fmla="*/ 818202 h 4186027"/>
              <a:gd name="connsiteX5271" fmla="*/ 5497252 w 6553985"/>
              <a:gd name="connsiteY5271" fmla="*/ 817368 h 4186027"/>
              <a:gd name="connsiteX5272" fmla="*/ 5498086 w 6553985"/>
              <a:gd name="connsiteY5272" fmla="*/ 806526 h 4186027"/>
              <a:gd name="connsiteX5273" fmla="*/ 5500590 w 6553985"/>
              <a:gd name="connsiteY5273" fmla="*/ 804857 h 4186027"/>
              <a:gd name="connsiteX5274" fmla="*/ 5501425 w 6553985"/>
              <a:gd name="connsiteY5274" fmla="*/ 802355 h 4186027"/>
              <a:gd name="connsiteX5275" fmla="*/ 5505599 w 6553985"/>
              <a:gd name="connsiteY5275" fmla="*/ 794849 h 4186027"/>
              <a:gd name="connsiteX5276" fmla="*/ 5504764 w 6553985"/>
              <a:gd name="connsiteY5276" fmla="*/ 790678 h 4186027"/>
              <a:gd name="connsiteX5277" fmla="*/ 5503929 w 6553985"/>
              <a:gd name="connsiteY5277" fmla="*/ 788176 h 4186027"/>
              <a:gd name="connsiteX5278" fmla="*/ 5498921 w 6553985"/>
              <a:gd name="connsiteY5278" fmla="*/ 784840 h 4186027"/>
              <a:gd name="connsiteX5279" fmla="*/ 5494747 w 6553985"/>
              <a:gd name="connsiteY5279" fmla="*/ 781504 h 4186027"/>
              <a:gd name="connsiteX5280" fmla="*/ 5492243 w 6553985"/>
              <a:gd name="connsiteY5280" fmla="*/ 779002 h 4186027"/>
              <a:gd name="connsiteX5281" fmla="*/ 5487234 w 6553985"/>
              <a:gd name="connsiteY5281" fmla="*/ 775665 h 4186027"/>
              <a:gd name="connsiteX5282" fmla="*/ 5481392 w 6553985"/>
              <a:gd name="connsiteY5282" fmla="*/ 768993 h 4186027"/>
              <a:gd name="connsiteX5283" fmla="*/ 5479722 w 6553985"/>
              <a:gd name="connsiteY5283" fmla="*/ 763989 h 4186027"/>
              <a:gd name="connsiteX5284" fmla="*/ 5478887 w 6553985"/>
              <a:gd name="connsiteY5284" fmla="*/ 761487 h 4186027"/>
              <a:gd name="connsiteX5285" fmla="*/ 5477218 w 6553985"/>
              <a:gd name="connsiteY5285" fmla="*/ 758984 h 4186027"/>
              <a:gd name="connsiteX5286" fmla="*/ 5478887 w 6553985"/>
              <a:gd name="connsiteY5286" fmla="*/ 736465 h 4186027"/>
              <a:gd name="connsiteX5287" fmla="*/ 5479722 w 6553985"/>
              <a:gd name="connsiteY5287" fmla="*/ 733963 h 4186027"/>
              <a:gd name="connsiteX5288" fmla="*/ 5481392 w 6553985"/>
              <a:gd name="connsiteY5288" fmla="*/ 728124 h 4186027"/>
              <a:gd name="connsiteX5289" fmla="*/ 5483061 w 6553985"/>
              <a:gd name="connsiteY5289" fmla="*/ 725622 h 4186027"/>
              <a:gd name="connsiteX5290" fmla="*/ 5483896 w 6553985"/>
              <a:gd name="connsiteY5290" fmla="*/ 723120 h 4186027"/>
              <a:gd name="connsiteX5291" fmla="*/ 5489739 w 6553985"/>
              <a:gd name="connsiteY5291" fmla="*/ 716448 h 4186027"/>
              <a:gd name="connsiteX5292" fmla="*/ 5492243 w 6553985"/>
              <a:gd name="connsiteY5292" fmla="*/ 715614 h 4186027"/>
              <a:gd name="connsiteX5293" fmla="*/ 3358394 w 6553985"/>
              <a:gd name="connsiteY5293" fmla="*/ 691427 h 4186027"/>
              <a:gd name="connsiteX5294" fmla="*/ 3372306 w 6553985"/>
              <a:gd name="connsiteY5294" fmla="*/ 691983 h 4186027"/>
              <a:gd name="connsiteX5295" fmla="*/ 3395121 w 6553985"/>
              <a:gd name="connsiteY5295" fmla="*/ 692539 h 4186027"/>
              <a:gd name="connsiteX5296" fmla="*/ 3399017 w 6553985"/>
              <a:gd name="connsiteY5296" fmla="*/ 693650 h 4186027"/>
              <a:gd name="connsiteX5297" fmla="*/ 3400687 w 6553985"/>
              <a:gd name="connsiteY5297" fmla="*/ 694763 h 4186027"/>
              <a:gd name="connsiteX5298" fmla="*/ 3401243 w 6553985"/>
              <a:gd name="connsiteY5298" fmla="*/ 696431 h 4186027"/>
              <a:gd name="connsiteX5299" fmla="*/ 3403469 w 6553985"/>
              <a:gd name="connsiteY5299" fmla="*/ 699767 h 4186027"/>
              <a:gd name="connsiteX5300" fmla="*/ 3402356 w 6553985"/>
              <a:gd name="connsiteY5300" fmla="*/ 706440 h 4186027"/>
              <a:gd name="connsiteX5301" fmla="*/ 3401243 w 6553985"/>
              <a:gd name="connsiteY5301" fmla="*/ 708108 h 4186027"/>
              <a:gd name="connsiteX5302" fmla="*/ 3396235 w 6553985"/>
              <a:gd name="connsiteY5302" fmla="*/ 709776 h 4186027"/>
              <a:gd name="connsiteX5303" fmla="*/ 3394566 w 6553985"/>
              <a:gd name="connsiteY5303" fmla="*/ 710332 h 4186027"/>
              <a:gd name="connsiteX5304" fmla="*/ 3389557 w 6553985"/>
              <a:gd name="connsiteY5304" fmla="*/ 709776 h 4186027"/>
              <a:gd name="connsiteX5305" fmla="*/ 3386218 w 6553985"/>
              <a:gd name="connsiteY5305" fmla="*/ 708664 h 4186027"/>
              <a:gd name="connsiteX5306" fmla="*/ 3384548 w 6553985"/>
              <a:gd name="connsiteY5306" fmla="*/ 708108 h 4186027"/>
              <a:gd name="connsiteX5307" fmla="*/ 3381210 w 6553985"/>
              <a:gd name="connsiteY5307" fmla="*/ 706440 h 4186027"/>
              <a:gd name="connsiteX5308" fmla="*/ 3381210 w 6553985"/>
              <a:gd name="connsiteY5308" fmla="*/ 708108 h 4186027"/>
              <a:gd name="connsiteX5309" fmla="*/ 3373975 w 6553985"/>
              <a:gd name="connsiteY5309" fmla="*/ 705328 h 4186027"/>
              <a:gd name="connsiteX5310" fmla="*/ 3368410 w 6553985"/>
              <a:gd name="connsiteY5310" fmla="*/ 703659 h 4186027"/>
              <a:gd name="connsiteX5311" fmla="*/ 3356724 w 6553985"/>
              <a:gd name="connsiteY5311" fmla="*/ 702547 h 4186027"/>
              <a:gd name="connsiteX5312" fmla="*/ 3353385 w 6553985"/>
              <a:gd name="connsiteY5312" fmla="*/ 701435 h 4186027"/>
              <a:gd name="connsiteX5313" fmla="*/ 3351716 w 6553985"/>
              <a:gd name="connsiteY5313" fmla="*/ 700879 h 4186027"/>
              <a:gd name="connsiteX5314" fmla="*/ 3351159 w 6553985"/>
              <a:gd name="connsiteY5314" fmla="*/ 699210 h 4186027"/>
              <a:gd name="connsiteX5315" fmla="*/ 3351716 w 6553985"/>
              <a:gd name="connsiteY5315" fmla="*/ 695875 h 4186027"/>
              <a:gd name="connsiteX5316" fmla="*/ 3352828 w 6553985"/>
              <a:gd name="connsiteY5316" fmla="*/ 694207 h 4186027"/>
              <a:gd name="connsiteX5317" fmla="*/ 3358394 w 6553985"/>
              <a:gd name="connsiteY5317" fmla="*/ 691427 h 4186027"/>
              <a:gd name="connsiteX5318" fmla="*/ 312480 w 6553985"/>
              <a:gd name="connsiteY5318" fmla="*/ 684866 h 4186027"/>
              <a:gd name="connsiteX5319" fmla="*/ 314968 w 6553985"/>
              <a:gd name="connsiteY5319" fmla="*/ 685310 h 4186027"/>
              <a:gd name="connsiteX5320" fmla="*/ 316637 w 6553985"/>
              <a:gd name="connsiteY5320" fmla="*/ 686422 h 4186027"/>
              <a:gd name="connsiteX5321" fmla="*/ 316637 w 6553985"/>
              <a:gd name="connsiteY5321" fmla="*/ 690315 h 4186027"/>
              <a:gd name="connsiteX5322" fmla="*/ 314968 w 6553985"/>
              <a:gd name="connsiteY5322" fmla="*/ 691427 h 4186027"/>
              <a:gd name="connsiteX5323" fmla="*/ 314968 w 6553985"/>
              <a:gd name="connsiteY5323" fmla="*/ 692539 h 4186027"/>
              <a:gd name="connsiteX5324" fmla="*/ 310516 w 6553985"/>
              <a:gd name="connsiteY5324" fmla="*/ 690871 h 4186027"/>
              <a:gd name="connsiteX5325" fmla="*/ 312480 w 6553985"/>
              <a:gd name="connsiteY5325" fmla="*/ 684866 h 4186027"/>
              <a:gd name="connsiteX5326" fmla="*/ 231713 w 6553985"/>
              <a:gd name="connsiteY5326" fmla="*/ 671337 h 4186027"/>
              <a:gd name="connsiteX5327" fmla="*/ 232608 w 6553985"/>
              <a:gd name="connsiteY5327" fmla="*/ 671966 h 4186027"/>
              <a:gd name="connsiteX5328" fmla="*/ 229826 w 6553985"/>
              <a:gd name="connsiteY5328" fmla="*/ 671966 h 4186027"/>
              <a:gd name="connsiteX5329" fmla="*/ 244851 w 6553985"/>
              <a:gd name="connsiteY5329" fmla="*/ 664737 h 4186027"/>
              <a:gd name="connsiteX5330" fmla="*/ 253755 w 6553985"/>
              <a:gd name="connsiteY5330" fmla="*/ 665293 h 4186027"/>
              <a:gd name="connsiteX5331" fmla="*/ 255424 w 6553985"/>
              <a:gd name="connsiteY5331" fmla="*/ 665849 h 4186027"/>
              <a:gd name="connsiteX5332" fmla="*/ 258763 w 6553985"/>
              <a:gd name="connsiteY5332" fmla="*/ 668629 h 4186027"/>
              <a:gd name="connsiteX5333" fmla="*/ 259876 w 6553985"/>
              <a:gd name="connsiteY5333" fmla="*/ 670297 h 4186027"/>
              <a:gd name="connsiteX5334" fmla="*/ 260989 w 6553985"/>
              <a:gd name="connsiteY5334" fmla="*/ 673634 h 4186027"/>
              <a:gd name="connsiteX5335" fmla="*/ 260433 w 6553985"/>
              <a:gd name="connsiteY5335" fmla="*/ 677526 h 4186027"/>
              <a:gd name="connsiteX5336" fmla="*/ 258763 w 6553985"/>
              <a:gd name="connsiteY5336" fmla="*/ 678638 h 4186027"/>
              <a:gd name="connsiteX5337" fmla="*/ 251529 w 6553985"/>
              <a:gd name="connsiteY5337" fmla="*/ 680306 h 4186027"/>
              <a:gd name="connsiteX5338" fmla="*/ 249303 w 6553985"/>
              <a:gd name="connsiteY5338" fmla="*/ 680306 h 4186027"/>
              <a:gd name="connsiteX5339" fmla="*/ 244851 w 6553985"/>
              <a:gd name="connsiteY5339" fmla="*/ 678638 h 4186027"/>
              <a:gd name="connsiteX5340" fmla="*/ 244294 w 6553985"/>
              <a:gd name="connsiteY5340" fmla="*/ 676414 h 4186027"/>
              <a:gd name="connsiteX5341" fmla="*/ 243738 w 6553985"/>
              <a:gd name="connsiteY5341" fmla="*/ 673078 h 4186027"/>
              <a:gd name="connsiteX5342" fmla="*/ 244294 w 6553985"/>
              <a:gd name="connsiteY5342" fmla="*/ 666405 h 4186027"/>
              <a:gd name="connsiteX5343" fmla="*/ 244851 w 6553985"/>
              <a:gd name="connsiteY5343" fmla="*/ 664737 h 4186027"/>
              <a:gd name="connsiteX5344" fmla="*/ 231100 w 6553985"/>
              <a:gd name="connsiteY5344" fmla="*/ 664622 h 4186027"/>
              <a:gd name="connsiteX5345" fmla="*/ 233164 w 6553985"/>
              <a:gd name="connsiteY5345" fmla="*/ 665293 h 4186027"/>
              <a:gd name="connsiteX5346" fmla="*/ 233164 w 6553985"/>
              <a:gd name="connsiteY5346" fmla="*/ 669742 h 4186027"/>
              <a:gd name="connsiteX5347" fmla="*/ 231718 w 6553985"/>
              <a:gd name="connsiteY5347" fmla="*/ 671335 h 4186027"/>
              <a:gd name="connsiteX5348" fmla="*/ 231713 w 6553985"/>
              <a:gd name="connsiteY5348" fmla="*/ 671337 h 4186027"/>
              <a:gd name="connsiteX5349" fmla="*/ 228824 w 6553985"/>
              <a:gd name="connsiteY5349" fmla="*/ 669305 h 4186027"/>
              <a:gd name="connsiteX5350" fmla="*/ 229269 w 6553985"/>
              <a:gd name="connsiteY5350" fmla="*/ 664737 h 4186027"/>
              <a:gd name="connsiteX5351" fmla="*/ 231100 w 6553985"/>
              <a:gd name="connsiteY5351" fmla="*/ 664622 h 4186027"/>
              <a:gd name="connsiteX5352" fmla="*/ 5003925 w 6553985"/>
              <a:gd name="connsiteY5352" fmla="*/ 662652 h 4186027"/>
              <a:gd name="connsiteX5353" fmla="*/ 5007265 w 6553985"/>
              <a:gd name="connsiteY5353" fmla="*/ 663486 h 4186027"/>
              <a:gd name="connsiteX5354" fmla="*/ 5008517 w 6553985"/>
              <a:gd name="connsiteY5354" fmla="*/ 664320 h 4186027"/>
              <a:gd name="connsiteX5355" fmla="*/ 5010603 w 6553985"/>
              <a:gd name="connsiteY5355" fmla="*/ 666823 h 4186027"/>
              <a:gd name="connsiteX5356" fmla="*/ 5011438 w 6553985"/>
              <a:gd name="connsiteY5356" fmla="*/ 668074 h 4186027"/>
              <a:gd name="connsiteX5357" fmla="*/ 5012273 w 6553985"/>
              <a:gd name="connsiteY5357" fmla="*/ 670575 h 4186027"/>
              <a:gd name="connsiteX5358" fmla="*/ 5012690 w 6553985"/>
              <a:gd name="connsiteY5358" fmla="*/ 671826 h 4186027"/>
              <a:gd name="connsiteX5359" fmla="*/ 5013107 w 6553985"/>
              <a:gd name="connsiteY5359" fmla="*/ 673495 h 4186027"/>
              <a:gd name="connsiteX5360" fmla="*/ 5011855 w 6553985"/>
              <a:gd name="connsiteY5360" fmla="*/ 683086 h 4186027"/>
              <a:gd name="connsiteX5361" fmla="*/ 5011021 w 6553985"/>
              <a:gd name="connsiteY5361" fmla="*/ 684337 h 4186027"/>
              <a:gd name="connsiteX5362" fmla="*/ 5005595 w 6553985"/>
              <a:gd name="connsiteY5362" fmla="*/ 681835 h 4186027"/>
              <a:gd name="connsiteX5363" fmla="*/ 5004343 w 6553985"/>
              <a:gd name="connsiteY5363" fmla="*/ 681001 h 4186027"/>
              <a:gd name="connsiteX5364" fmla="*/ 5002673 w 6553985"/>
              <a:gd name="connsiteY5364" fmla="*/ 678499 h 4186027"/>
              <a:gd name="connsiteX5365" fmla="*/ 5001839 w 6553985"/>
              <a:gd name="connsiteY5365" fmla="*/ 677248 h 4186027"/>
              <a:gd name="connsiteX5366" fmla="*/ 5001004 w 6553985"/>
              <a:gd name="connsiteY5366" fmla="*/ 674329 h 4186027"/>
              <a:gd name="connsiteX5367" fmla="*/ 5001004 w 6553985"/>
              <a:gd name="connsiteY5367" fmla="*/ 666823 h 4186027"/>
              <a:gd name="connsiteX5368" fmla="*/ 5002673 w 6553985"/>
              <a:gd name="connsiteY5368" fmla="*/ 663069 h 4186027"/>
              <a:gd name="connsiteX5369" fmla="*/ 5003925 w 6553985"/>
              <a:gd name="connsiteY5369" fmla="*/ 662652 h 4186027"/>
              <a:gd name="connsiteX5370" fmla="*/ 401229 w 6553985"/>
              <a:gd name="connsiteY5370" fmla="*/ 650755 h 4186027"/>
              <a:gd name="connsiteX5371" fmla="*/ 401223 w 6553985"/>
              <a:gd name="connsiteY5371" fmla="*/ 650836 h 4186027"/>
              <a:gd name="connsiteX5372" fmla="*/ 400667 w 6553985"/>
              <a:gd name="connsiteY5372" fmla="*/ 650836 h 4186027"/>
              <a:gd name="connsiteX5373" fmla="*/ 426822 w 6553985"/>
              <a:gd name="connsiteY5373" fmla="*/ 625814 h 4186027"/>
              <a:gd name="connsiteX5374" fmla="*/ 427935 w 6553985"/>
              <a:gd name="connsiteY5374" fmla="*/ 630819 h 4186027"/>
              <a:gd name="connsiteX5375" fmla="*/ 427378 w 6553985"/>
              <a:gd name="connsiteY5375" fmla="*/ 634155 h 4186027"/>
              <a:gd name="connsiteX5376" fmla="*/ 424039 w 6553985"/>
              <a:gd name="connsiteY5376" fmla="*/ 636379 h 4186027"/>
              <a:gd name="connsiteX5377" fmla="*/ 422370 w 6553985"/>
              <a:gd name="connsiteY5377" fmla="*/ 638048 h 4186027"/>
              <a:gd name="connsiteX5378" fmla="*/ 420701 w 6553985"/>
              <a:gd name="connsiteY5378" fmla="*/ 638604 h 4186027"/>
              <a:gd name="connsiteX5379" fmla="*/ 419031 w 6553985"/>
              <a:gd name="connsiteY5379" fmla="*/ 639716 h 4186027"/>
              <a:gd name="connsiteX5380" fmla="*/ 414579 w 6553985"/>
              <a:gd name="connsiteY5380" fmla="*/ 641940 h 4186027"/>
              <a:gd name="connsiteX5381" fmla="*/ 411240 w 6553985"/>
              <a:gd name="connsiteY5381" fmla="*/ 644164 h 4186027"/>
              <a:gd name="connsiteX5382" fmla="*/ 410127 w 6553985"/>
              <a:gd name="connsiteY5382" fmla="*/ 645832 h 4186027"/>
              <a:gd name="connsiteX5383" fmla="*/ 408457 w 6553985"/>
              <a:gd name="connsiteY5383" fmla="*/ 646388 h 4186027"/>
              <a:gd name="connsiteX5384" fmla="*/ 407901 w 6553985"/>
              <a:gd name="connsiteY5384" fmla="*/ 648056 h 4186027"/>
              <a:gd name="connsiteX5385" fmla="*/ 404593 w 6553985"/>
              <a:gd name="connsiteY5385" fmla="*/ 650271 h 4186027"/>
              <a:gd name="connsiteX5386" fmla="*/ 401229 w 6553985"/>
              <a:gd name="connsiteY5386" fmla="*/ 650755 h 4186027"/>
              <a:gd name="connsiteX5387" fmla="*/ 401780 w 6553985"/>
              <a:gd name="connsiteY5387" fmla="*/ 643052 h 4186027"/>
              <a:gd name="connsiteX5388" fmla="*/ 403449 w 6553985"/>
              <a:gd name="connsiteY5388" fmla="*/ 639716 h 4186027"/>
              <a:gd name="connsiteX5389" fmla="*/ 404006 w 6553985"/>
              <a:gd name="connsiteY5389" fmla="*/ 638048 h 4186027"/>
              <a:gd name="connsiteX5390" fmla="*/ 405675 w 6553985"/>
              <a:gd name="connsiteY5390" fmla="*/ 636936 h 4186027"/>
              <a:gd name="connsiteX5391" fmla="*/ 409014 w 6553985"/>
              <a:gd name="connsiteY5391" fmla="*/ 633599 h 4186027"/>
              <a:gd name="connsiteX5392" fmla="*/ 410684 w 6553985"/>
              <a:gd name="connsiteY5392" fmla="*/ 633043 h 4186027"/>
              <a:gd name="connsiteX5393" fmla="*/ 416248 w 6553985"/>
              <a:gd name="connsiteY5393" fmla="*/ 630262 h 4186027"/>
              <a:gd name="connsiteX5394" fmla="*/ 417918 w 6553985"/>
              <a:gd name="connsiteY5394" fmla="*/ 628595 h 4186027"/>
              <a:gd name="connsiteX5395" fmla="*/ 421257 w 6553985"/>
              <a:gd name="connsiteY5395" fmla="*/ 627482 h 4186027"/>
              <a:gd name="connsiteX5396" fmla="*/ 422926 w 6553985"/>
              <a:gd name="connsiteY5396" fmla="*/ 626926 h 4186027"/>
              <a:gd name="connsiteX5397" fmla="*/ 426822 w 6553985"/>
              <a:gd name="connsiteY5397" fmla="*/ 625814 h 4186027"/>
              <a:gd name="connsiteX5398" fmla="*/ 510295 w 6553985"/>
              <a:gd name="connsiteY5398" fmla="*/ 621366 h 4186027"/>
              <a:gd name="connsiteX5399" fmla="*/ 512521 w 6553985"/>
              <a:gd name="connsiteY5399" fmla="*/ 621922 h 4186027"/>
              <a:gd name="connsiteX5400" fmla="*/ 513077 w 6553985"/>
              <a:gd name="connsiteY5400" fmla="*/ 623590 h 4186027"/>
              <a:gd name="connsiteX5401" fmla="*/ 512521 w 6553985"/>
              <a:gd name="connsiteY5401" fmla="*/ 628595 h 4186027"/>
              <a:gd name="connsiteX5402" fmla="*/ 511964 w 6553985"/>
              <a:gd name="connsiteY5402" fmla="*/ 630262 h 4186027"/>
              <a:gd name="connsiteX5403" fmla="*/ 505286 w 6553985"/>
              <a:gd name="connsiteY5403" fmla="*/ 635824 h 4186027"/>
              <a:gd name="connsiteX5404" fmla="*/ 503617 w 6553985"/>
              <a:gd name="connsiteY5404" fmla="*/ 636936 h 4186027"/>
              <a:gd name="connsiteX5405" fmla="*/ 501947 w 6553985"/>
              <a:gd name="connsiteY5405" fmla="*/ 637492 h 4186027"/>
              <a:gd name="connsiteX5406" fmla="*/ 496383 w 6553985"/>
              <a:gd name="connsiteY5406" fmla="*/ 640272 h 4186027"/>
              <a:gd name="connsiteX5407" fmla="*/ 493043 w 6553985"/>
              <a:gd name="connsiteY5407" fmla="*/ 641384 h 4186027"/>
              <a:gd name="connsiteX5408" fmla="*/ 495826 w 6553985"/>
              <a:gd name="connsiteY5408" fmla="*/ 639716 h 4186027"/>
              <a:gd name="connsiteX5409" fmla="*/ 485809 w 6553985"/>
              <a:gd name="connsiteY5409" fmla="*/ 639160 h 4186027"/>
              <a:gd name="connsiteX5410" fmla="*/ 484140 w 6553985"/>
              <a:gd name="connsiteY5410" fmla="*/ 638604 h 4186027"/>
              <a:gd name="connsiteX5411" fmla="*/ 482471 w 6553985"/>
              <a:gd name="connsiteY5411" fmla="*/ 636936 h 4186027"/>
              <a:gd name="connsiteX5412" fmla="*/ 481914 w 6553985"/>
              <a:gd name="connsiteY5412" fmla="*/ 635268 h 4186027"/>
              <a:gd name="connsiteX5413" fmla="*/ 483583 w 6553985"/>
              <a:gd name="connsiteY5413" fmla="*/ 631931 h 4186027"/>
              <a:gd name="connsiteX5414" fmla="*/ 485253 w 6553985"/>
              <a:gd name="connsiteY5414" fmla="*/ 631375 h 4186027"/>
              <a:gd name="connsiteX5415" fmla="*/ 489148 w 6553985"/>
              <a:gd name="connsiteY5415" fmla="*/ 629707 h 4186027"/>
              <a:gd name="connsiteX5416" fmla="*/ 490818 w 6553985"/>
              <a:gd name="connsiteY5416" fmla="*/ 628595 h 4186027"/>
              <a:gd name="connsiteX5417" fmla="*/ 494713 w 6553985"/>
              <a:gd name="connsiteY5417" fmla="*/ 627482 h 4186027"/>
              <a:gd name="connsiteX5418" fmla="*/ 496383 w 6553985"/>
              <a:gd name="connsiteY5418" fmla="*/ 626926 h 4186027"/>
              <a:gd name="connsiteX5419" fmla="*/ 498052 w 6553985"/>
              <a:gd name="connsiteY5419" fmla="*/ 625814 h 4186027"/>
              <a:gd name="connsiteX5420" fmla="*/ 500278 w 6553985"/>
              <a:gd name="connsiteY5420" fmla="*/ 625258 h 4186027"/>
              <a:gd name="connsiteX5421" fmla="*/ 503617 w 6553985"/>
              <a:gd name="connsiteY5421" fmla="*/ 624146 h 4186027"/>
              <a:gd name="connsiteX5422" fmla="*/ 505286 w 6553985"/>
              <a:gd name="connsiteY5422" fmla="*/ 623590 h 4186027"/>
              <a:gd name="connsiteX5423" fmla="*/ 506956 w 6553985"/>
              <a:gd name="connsiteY5423" fmla="*/ 623034 h 4186027"/>
              <a:gd name="connsiteX5424" fmla="*/ 510295 w 6553985"/>
              <a:gd name="connsiteY5424" fmla="*/ 621366 h 4186027"/>
              <a:gd name="connsiteX5425" fmla="*/ 489705 w 6553985"/>
              <a:gd name="connsiteY5425" fmla="*/ 561314 h 4186027"/>
              <a:gd name="connsiteX5426" fmla="*/ 494156 w 6553985"/>
              <a:gd name="connsiteY5426" fmla="*/ 561871 h 4186027"/>
              <a:gd name="connsiteX5427" fmla="*/ 496383 w 6553985"/>
              <a:gd name="connsiteY5427" fmla="*/ 564651 h 4186027"/>
              <a:gd name="connsiteX5428" fmla="*/ 497495 w 6553985"/>
              <a:gd name="connsiteY5428" fmla="*/ 566319 h 4186027"/>
              <a:gd name="connsiteX5429" fmla="*/ 496939 w 6553985"/>
              <a:gd name="connsiteY5429" fmla="*/ 567987 h 4186027"/>
              <a:gd name="connsiteX5430" fmla="*/ 494713 w 6553985"/>
              <a:gd name="connsiteY5430" fmla="*/ 569099 h 4186027"/>
              <a:gd name="connsiteX5431" fmla="*/ 493600 w 6553985"/>
              <a:gd name="connsiteY5431" fmla="*/ 569099 h 4186027"/>
              <a:gd name="connsiteX5432" fmla="*/ 489148 w 6553985"/>
              <a:gd name="connsiteY5432" fmla="*/ 564651 h 4186027"/>
              <a:gd name="connsiteX5433" fmla="*/ 489705 w 6553985"/>
              <a:gd name="connsiteY5433" fmla="*/ 561314 h 4186027"/>
              <a:gd name="connsiteX5434" fmla="*/ 82307 w 6553985"/>
              <a:gd name="connsiteY5434" fmla="*/ 525729 h 4186027"/>
              <a:gd name="connsiteX5435" fmla="*/ 90785 w 6553985"/>
              <a:gd name="connsiteY5435" fmla="*/ 527749 h 4186027"/>
              <a:gd name="connsiteX5436" fmla="*/ 96391 w 6553985"/>
              <a:gd name="connsiteY5436" fmla="*/ 537968 h 4186027"/>
              <a:gd name="connsiteX5437" fmla="*/ 63861 w 6553985"/>
              <a:gd name="connsiteY5437" fmla="*/ 556737 h 4186027"/>
              <a:gd name="connsiteX5438" fmla="*/ 92068 w 6553985"/>
              <a:gd name="connsiteY5438" fmla="*/ 561861 h 4186027"/>
              <a:gd name="connsiteX5439" fmla="*/ 66902 w 6553985"/>
              <a:gd name="connsiteY5439" fmla="*/ 582419 h 4186027"/>
              <a:gd name="connsiteX5440" fmla="*/ 51040 w 6553985"/>
              <a:gd name="connsiteY5440" fmla="*/ 581078 h 4186027"/>
              <a:gd name="connsiteX5441" fmla="*/ 52588 w 6553985"/>
              <a:gd name="connsiteY5441" fmla="*/ 593055 h 4186027"/>
              <a:gd name="connsiteX5442" fmla="*/ 44628 w 6553985"/>
              <a:gd name="connsiteY5442" fmla="*/ 605419 h 4186027"/>
              <a:gd name="connsiteX5443" fmla="*/ 43794 w 6553985"/>
              <a:gd name="connsiteY5443" fmla="*/ 622877 h 4186027"/>
              <a:gd name="connsiteX5444" fmla="*/ 29273 w 6553985"/>
              <a:gd name="connsiteY5444" fmla="*/ 641677 h 4186027"/>
              <a:gd name="connsiteX5445" fmla="*/ 30524 w 6553985"/>
              <a:gd name="connsiteY5445" fmla="*/ 710470 h 4186027"/>
              <a:gd name="connsiteX5446" fmla="*/ 12575 w 6553985"/>
              <a:gd name="connsiteY5446" fmla="*/ 734811 h 4186027"/>
              <a:gd name="connsiteX5447" fmla="*/ 6119 w 6553985"/>
              <a:gd name="connsiteY5447" fmla="*/ 738587 h 4186027"/>
              <a:gd name="connsiteX5448" fmla="*/ 0 w 6553985"/>
              <a:gd name="connsiteY5448" fmla="*/ 741870 h 4186027"/>
              <a:gd name="connsiteX5449" fmla="*/ 0 w 6553985"/>
              <a:gd name="connsiteY5449" fmla="*/ 632857 h 4186027"/>
              <a:gd name="connsiteX5450" fmla="*/ 2316 w 6553985"/>
              <a:gd name="connsiteY5450" fmla="*/ 631041 h 4186027"/>
              <a:gd name="connsiteX5451" fmla="*/ 0 w 6553985"/>
              <a:gd name="connsiteY5451" fmla="*/ 628726 h 4186027"/>
              <a:gd name="connsiteX5452" fmla="*/ 0 w 6553985"/>
              <a:gd name="connsiteY5452" fmla="*/ 602355 h 4186027"/>
              <a:gd name="connsiteX5453" fmla="*/ 6165 w 6553985"/>
              <a:gd name="connsiteY5453" fmla="*/ 596838 h 4186027"/>
              <a:gd name="connsiteX5454" fmla="*/ 0 w 6553985"/>
              <a:gd name="connsiteY5454" fmla="*/ 597380 h 4186027"/>
              <a:gd name="connsiteX5455" fmla="*/ 0 w 6553985"/>
              <a:gd name="connsiteY5455" fmla="*/ 585999 h 4186027"/>
              <a:gd name="connsiteX5456" fmla="*/ 11353 w 6553985"/>
              <a:gd name="connsiteY5456" fmla="*/ 581495 h 4186027"/>
              <a:gd name="connsiteX5457" fmla="*/ 3182 w 6553985"/>
              <a:gd name="connsiteY5457" fmla="*/ 568298 h 4186027"/>
              <a:gd name="connsiteX5458" fmla="*/ 32671 w 6553985"/>
              <a:gd name="connsiteY5458" fmla="*/ 565735 h 4186027"/>
              <a:gd name="connsiteX5459" fmla="*/ 32284 w 6553985"/>
              <a:gd name="connsiteY5459" fmla="*/ 547770 h 4186027"/>
              <a:gd name="connsiteX5460" fmla="*/ 56168 w 6553985"/>
              <a:gd name="connsiteY5460" fmla="*/ 529834 h 4186027"/>
              <a:gd name="connsiteX5461" fmla="*/ 82307 w 6553985"/>
              <a:gd name="connsiteY5461" fmla="*/ 525729 h 4186027"/>
              <a:gd name="connsiteX5462" fmla="*/ 2993060 w 6553985"/>
              <a:gd name="connsiteY5462" fmla="*/ 525450 h 4186027"/>
              <a:gd name="connsiteX5463" fmla="*/ 2995565 w 6553985"/>
              <a:gd name="connsiteY5463" fmla="*/ 526284 h 4186027"/>
              <a:gd name="connsiteX5464" fmla="*/ 2998069 w 6553985"/>
              <a:gd name="connsiteY5464" fmla="*/ 527953 h 4186027"/>
              <a:gd name="connsiteX5465" fmla="*/ 3002242 w 6553985"/>
              <a:gd name="connsiteY5465" fmla="*/ 532957 h 4186027"/>
              <a:gd name="connsiteX5466" fmla="*/ 3004746 w 6553985"/>
              <a:gd name="connsiteY5466" fmla="*/ 537961 h 4186027"/>
              <a:gd name="connsiteX5467" fmla="*/ 3005581 w 6553985"/>
              <a:gd name="connsiteY5467" fmla="*/ 540464 h 4186027"/>
              <a:gd name="connsiteX5468" fmla="*/ 3007250 w 6553985"/>
              <a:gd name="connsiteY5468" fmla="*/ 542965 h 4186027"/>
              <a:gd name="connsiteX5469" fmla="*/ 3004746 w 6553985"/>
              <a:gd name="connsiteY5469" fmla="*/ 544634 h 4186027"/>
              <a:gd name="connsiteX5470" fmla="*/ 3002242 w 6553985"/>
              <a:gd name="connsiteY5470" fmla="*/ 545467 h 4186027"/>
              <a:gd name="connsiteX5471" fmla="*/ 3002242 w 6553985"/>
              <a:gd name="connsiteY5471" fmla="*/ 546302 h 4186027"/>
              <a:gd name="connsiteX5472" fmla="*/ 2988886 w 6553985"/>
              <a:gd name="connsiteY5472" fmla="*/ 534625 h 4186027"/>
              <a:gd name="connsiteX5473" fmla="*/ 2988052 w 6553985"/>
              <a:gd name="connsiteY5473" fmla="*/ 527119 h 4186027"/>
              <a:gd name="connsiteX5474" fmla="*/ 2993060 w 6553985"/>
              <a:gd name="connsiteY5474" fmla="*/ 525450 h 4186027"/>
              <a:gd name="connsiteX5475" fmla="*/ 4866613 w 6553985"/>
              <a:gd name="connsiteY5475" fmla="*/ 522531 h 4186027"/>
              <a:gd name="connsiteX5476" fmla="*/ 4872038 w 6553985"/>
              <a:gd name="connsiteY5476" fmla="*/ 523365 h 4186027"/>
              <a:gd name="connsiteX5477" fmla="*/ 4873708 w 6553985"/>
              <a:gd name="connsiteY5477" fmla="*/ 524200 h 4186027"/>
              <a:gd name="connsiteX5478" fmla="*/ 4876212 w 6553985"/>
              <a:gd name="connsiteY5478" fmla="*/ 525867 h 4186027"/>
              <a:gd name="connsiteX5479" fmla="*/ 4877464 w 6553985"/>
              <a:gd name="connsiteY5479" fmla="*/ 526284 h 4186027"/>
              <a:gd name="connsiteX5480" fmla="*/ 4878298 w 6553985"/>
              <a:gd name="connsiteY5480" fmla="*/ 527536 h 4186027"/>
              <a:gd name="connsiteX5481" fmla="*/ 4879551 w 6553985"/>
              <a:gd name="connsiteY5481" fmla="*/ 527953 h 4186027"/>
              <a:gd name="connsiteX5482" fmla="*/ 4879968 w 6553985"/>
              <a:gd name="connsiteY5482" fmla="*/ 529204 h 4186027"/>
              <a:gd name="connsiteX5483" fmla="*/ 4880803 w 6553985"/>
              <a:gd name="connsiteY5483" fmla="*/ 530455 h 4186027"/>
              <a:gd name="connsiteX5484" fmla="*/ 4876212 w 6553985"/>
              <a:gd name="connsiteY5484" fmla="*/ 534208 h 4186027"/>
              <a:gd name="connsiteX5485" fmla="*/ 4870786 w 6553985"/>
              <a:gd name="connsiteY5485" fmla="*/ 533374 h 4186027"/>
              <a:gd name="connsiteX5486" fmla="*/ 4869534 w 6553985"/>
              <a:gd name="connsiteY5486" fmla="*/ 532540 h 4186027"/>
              <a:gd name="connsiteX5487" fmla="*/ 4868282 w 6553985"/>
              <a:gd name="connsiteY5487" fmla="*/ 532123 h 4186027"/>
              <a:gd name="connsiteX5488" fmla="*/ 4865778 w 6553985"/>
              <a:gd name="connsiteY5488" fmla="*/ 530455 h 4186027"/>
              <a:gd name="connsiteX5489" fmla="*/ 4865361 w 6553985"/>
              <a:gd name="connsiteY5489" fmla="*/ 523365 h 4186027"/>
              <a:gd name="connsiteX5490" fmla="*/ 4866613 w 6553985"/>
              <a:gd name="connsiteY5490" fmla="*/ 522531 h 4186027"/>
              <a:gd name="connsiteX5491" fmla="*/ 4811938 w 6553985"/>
              <a:gd name="connsiteY5491" fmla="*/ 518361 h 4186027"/>
              <a:gd name="connsiteX5492" fmla="*/ 4815694 w 6553985"/>
              <a:gd name="connsiteY5492" fmla="*/ 518778 h 4186027"/>
              <a:gd name="connsiteX5493" fmla="*/ 4818616 w 6553985"/>
              <a:gd name="connsiteY5493" fmla="*/ 522114 h 4186027"/>
              <a:gd name="connsiteX5494" fmla="*/ 4818198 w 6553985"/>
              <a:gd name="connsiteY5494" fmla="*/ 531706 h 4186027"/>
              <a:gd name="connsiteX5495" fmla="*/ 4817364 w 6553985"/>
              <a:gd name="connsiteY5495" fmla="*/ 532957 h 4186027"/>
              <a:gd name="connsiteX5496" fmla="*/ 4816529 w 6553985"/>
              <a:gd name="connsiteY5496" fmla="*/ 533791 h 4186027"/>
              <a:gd name="connsiteX5497" fmla="*/ 4812772 w 6553985"/>
              <a:gd name="connsiteY5497" fmla="*/ 533374 h 4186027"/>
              <a:gd name="connsiteX5498" fmla="*/ 4811938 w 6553985"/>
              <a:gd name="connsiteY5498" fmla="*/ 532123 h 4186027"/>
              <a:gd name="connsiteX5499" fmla="*/ 4811103 w 6553985"/>
              <a:gd name="connsiteY5499" fmla="*/ 529621 h 4186027"/>
              <a:gd name="connsiteX5500" fmla="*/ 4810686 w 6553985"/>
              <a:gd name="connsiteY5500" fmla="*/ 528370 h 4186027"/>
              <a:gd name="connsiteX5501" fmla="*/ 4811103 w 6553985"/>
              <a:gd name="connsiteY5501" fmla="*/ 519612 h 4186027"/>
              <a:gd name="connsiteX5502" fmla="*/ 4811938 w 6553985"/>
              <a:gd name="connsiteY5502" fmla="*/ 518361 h 4186027"/>
              <a:gd name="connsiteX5503" fmla="*/ 3187238 w 6553985"/>
              <a:gd name="connsiteY5503" fmla="*/ 488595 h 4186027"/>
              <a:gd name="connsiteX5504" fmla="*/ 3202577 w 6553985"/>
              <a:gd name="connsiteY5504" fmla="*/ 490421 h 4186027"/>
              <a:gd name="connsiteX5505" fmla="*/ 3205082 w 6553985"/>
              <a:gd name="connsiteY5505" fmla="*/ 492088 h 4186027"/>
              <a:gd name="connsiteX5506" fmla="*/ 3204247 w 6553985"/>
              <a:gd name="connsiteY5506" fmla="*/ 501263 h 4186027"/>
              <a:gd name="connsiteX5507" fmla="*/ 3196734 w 6553985"/>
              <a:gd name="connsiteY5507" fmla="*/ 500429 h 4186027"/>
              <a:gd name="connsiteX5508" fmla="*/ 3191726 w 6553985"/>
              <a:gd name="connsiteY5508" fmla="*/ 498761 h 4186027"/>
              <a:gd name="connsiteX5509" fmla="*/ 3188387 w 6553985"/>
              <a:gd name="connsiteY5509" fmla="*/ 499595 h 4186027"/>
              <a:gd name="connsiteX5510" fmla="*/ 3185048 w 6553985"/>
              <a:gd name="connsiteY5510" fmla="*/ 504599 h 4186027"/>
              <a:gd name="connsiteX5511" fmla="*/ 3169188 w 6553985"/>
              <a:gd name="connsiteY5511" fmla="*/ 505433 h 4186027"/>
              <a:gd name="connsiteX5512" fmla="*/ 3156667 w 6553985"/>
              <a:gd name="connsiteY5512" fmla="*/ 504599 h 4186027"/>
              <a:gd name="connsiteX5513" fmla="*/ 3149155 w 6553985"/>
              <a:gd name="connsiteY5513" fmla="*/ 503765 h 4186027"/>
              <a:gd name="connsiteX5514" fmla="*/ 3148320 w 6553985"/>
              <a:gd name="connsiteY5514" fmla="*/ 498761 h 4186027"/>
              <a:gd name="connsiteX5515" fmla="*/ 3150824 w 6553985"/>
              <a:gd name="connsiteY5515" fmla="*/ 497927 h 4186027"/>
              <a:gd name="connsiteX5516" fmla="*/ 3153328 w 6553985"/>
              <a:gd name="connsiteY5516" fmla="*/ 496259 h 4186027"/>
              <a:gd name="connsiteX5517" fmla="*/ 3155832 w 6553985"/>
              <a:gd name="connsiteY5517" fmla="*/ 495425 h 4186027"/>
              <a:gd name="connsiteX5518" fmla="*/ 3162510 w 6553985"/>
              <a:gd name="connsiteY5518" fmla="*/ 493757 h 4186027"/>
              <a:gd name="connsiteX5519" fmla="*/ 3167519 w 6553985"/>
              <a:gd name="connsiteY5519" fmla="*/ 492088 h 4186027"/>
              <a:gd name="connsiteX5520" fmla="*/ 3179205 w 6553985"/>
              <a:gd name="connsiteY5520" fmla="*/ 490421 h 4186027"/>
              <a:gd name="connsiteX5521" fmla="*/ 3187238 w 6553985"/>
              <a:gd name="connsiteY5521" fmla="*/ 488595 h 4186027"/>
              <a:gd name="connsiteX5522" fmla="*/ 4865778 w 6553985"/>
              <a:gd name="connsiteY5522" fmla="*/ 475825 h 4186027"/>
              <a:gd name="connsiteX5523" fmla="*/ 4872873 w 6553985"/>
              <a:gd name="connsiteY5523" fmla="*/ 477076 h 4186027"/>
              <a:gd name="connsiteX5524" fmla="*/ 4874125 w 6553985"/>
              <a:gd name="connsiteY5524" fmla="*/ 477493 h 4186027"/>
              <a:gd name="connsiteX5525" fmla="*/ 4876629 w 6553985"/>
              <a:gd name="connsiteY5525" fmla="*/ 478744 h 4186027"/>
              <a:gd name="connsiteX5526" fmla="*/ 4878298 w 6553985"/>
              <a:gd name="connsiteY5526" fmla="*/ 482497 h 4186027"/>
              <a:gd name="connsiteX5527" fmla="*/ 4878716 w 6553985"/>
              <a:gd name="connsiteY5527" fmla="*/ 483748 h 4186027"/>
              <a:gd name="connsiteX5528" fmla="*/ 4876629 w 6553985"/>
              <a:gd name="connsiteY5528" fmla="*/ 485416 h 4186027"/>
              <a:gd name="connsiteX5529" fmla="*/ 4875794 w 6553985"/>
              <a:gd name="connsiteY5529" fmla="*/ 486667 h 4186027"/>
              <a:gd name="connsiteX5530" fmla="*/ 4874543 w 6553985"/>
              <a:gd name="connsiteY5530" fmla="*/ 487084 h 4186027"/>
              <a:gd name="connsiteX5531" fmla="*/ 4867865 w 6553985"/>
              <a:gd name="connsiteY5531" fmla="*/ 487084 h 4186027"/>
              <a:gd name="connsiteX5532" fmla="*/ 4864108 w 6553985"/>
              <a:gd name="connsiteY5532" fmla="*/ 487501 h 4186027"/>
              <a:gd name="connsiteX5533" fmla="*/ 4859100 w 6553985"/>
              <a:gd name="connsiteY5533" fmla="*/ 486667 h 4186027"/>
              <a:gd name="connsiteX5534" fmla="*/ 4858683 w 6553985"/>
              <a:gd name="connsiteY5534" fmla="*/ 485416 h 4186027"/>
              <a:gd name="connsiteX5535" fmla="*/ 4857848 w 6553985"/>
              <a:gd name="connsiteY5535" fmla="*/ 484165 h 4186027"/>
              <a:gd name="connsiteX5536" fmla="*/ 4858265 w 6553985"/>
              <a:gd name="connsiteY5536" fmla="*/ 481246 h 4186027"/>
              <a:gd name="connsiteX5537" fmla="*/ 4859100 w 6553985"/>
              <a:gd name="connsiteY5537" fmla="*/ 478744 h 4186027"/>
              <a:gd name="connsiteX5538" fmla="*/ 4860352 w 6553985"/>
              <a:gd name="connsiteY5538" fmla="*/ 478327 h 4186027"/>
              <a:gd name="connsiteX5539" fmla="*/ 4861604 w 6553985"/>
              <a:gd name="connsiteY5539" fmla="*/ 477493 h 4186027"/>
              <a:gd name="connsiteX5540" fmla="*/ 4863273 w 6553985"/>
              <a:gd name="connsiteY5540" fmla="*/ 477076 h 4186027"/>
              <a:gd name="connsiteX5541" fmla="*/ 4864526 w 6553985"/>
              <a:gd name="connsiteY5541" fmla="*/ 476659 h 4186027"/>
              <a:gd name="connsiteX5542" fmla="*/ 4865778 w 6553985"/>
              <a:gd name="connsiteY5542" fmla="*/ 475825 h 4186027"/>
              <a:gd name="connsiteX5543" fmla="*/ 160822 w 6553985"/>
              <a:gd name="connsiteY5543" fmla="*/ 472905 h 4186027"/>
              <a:gd name="connsiteX5544" fmla="*/ 165274 w 6553985"/>
              <a:gd name="connsiteY5544" fmla="*/ 473461 h 4186027"/>
              <a:gd name="connsiteX5545" fmla="*/ 166943 w 6553985"/>
              <a:gd name="connsiteY5545" fmla="*/ 474574 h 4186027"/>
              <a:gd name="connsiteX5546" fmla="*/ 166387 w 6553985"/>
              <a:gd name="connsiteY5546" fmla="*/ 478466 h 4186027"/>
              <a:gd name="connsiteX5547" fmla="*/ 161378 w 6553985"/>
              <a:gd name="connsiteY5547" fmla="*/ 479578 h 4186027"/>
              <a:gd name="connsiteX5548" fmla="*/ 159152 w 6553985"/>
              <a:gd name="connsiteY5548" fmla="*/ 474017 h 4186027"/>
              <a:gd name="connsiteX5549" fmla="*/ 160822 w 6553985"/>
              <a:gd name="connsiteY5549" fmla="*/ 472905 h 4186027"/>
              <a:gd name="connsiteX5550" fmla="*/ 95900 w 6553985"/>
              <a:gd name="connsiteY5550" fmla="*/ 461517 h 4186027"/>
              <a:gd name="connsiteX5551" fmla="*/ 100162 w 6553985"/>
              <a:gd name="connsiteY5551" fmla="*/ 462341 h 4186027"/>
              <a:gd name="connsiteX5552" fmla="*/ 101832 w 6553985"/>
              <a:gd name="connsiteY5552" fmla="*/ 466233 h 4186027"/>
              <a:gd name="connsiteX5553" fmla="*/ 101276 w 6553985"/>
              <a:gd name="connsiteY5553" fmla="*/ 468457 h 4186027"/>
              <a:gd name="connsiteX5554" fmla="*/ 100162 w 6553985"/>
              <a:gd name="connsiteY5554" fmla="*/ 467901 h 4186027"/>
              <a:gd name="connsiteX5555" fmla="*/ 95154 w 6553985"/>
              <a:gd name="connsiteY5555" fmla="*/ 468457 h 4186027"/>
              <a:gd name="connsiteX5556" fmla="*/ 93485 w 6553985"/>
              <a:gd name="connsiteY5556" fmla="*/ 467901 h 4186027"/>
              <a:gd name="connsiteX5557" fmla="*/ 92928 w 6553985"/>
              <a:gd name="connsiteY5557" fmla="*/ 466233 h 4186027"/>
              <a:gd name="connsiteX5558" fmla="*/ 93485 w 6553985"/>
              <a:gd name="connsiteY5558" fmla="*/ 463453 h 4186027"/>
              <a:gd name="connsiteX5559" fmla="*/ 95900 w 6553985"/>
              <a:gd name="connsiteY5559" fmla="*/ 461517 h 4186027"/>
              <a:gd name="connsiteX5560" fmla="*/ 4699249 w 6553985"/>
              <a:gd name="connsiteY5560" fmla="*/ 449969 h 4186027"/>
              <a:gd name="connsiteX5561" fmla="*/ 4706344 w 6553985"/>
              <a:gd name="connsiteY5561" fmla="*/ 451220 h 4186027"/>
              <a:gd name="connsiteX5562" fmla="*/ 4707597 w 6553985"/>
              <a:gd name="connsiteY5562" fmla="*/ 451637 h 4186027"/>
              <a:gd name="connsiteX5563" fmla="*/ 4708848 w 6553985"/>
              <a:gd name="connsiteY5563" fmla="*/ 452054 h 4186027"/>
              <a:gd name="connsiteX5564" fmla="*/ 4711352 w 6553985"/>
              <a:gd name="connsiteY5564" fmla="*/ 453722 h 4186027"/>
              <a:gd name="connsiteX5565" fmla="*/ 4713857 w 6553985"/>
              <a:gd name="connsiteY5565" fmla="*/ 454973 h 4186027"/>
              <a:gd name="connsiteX5566" fmla="*/ 4718865 w 6553985"/>
              <a:gd name="connsiteY5566" fmla="*/ 455808 h 4186027"/>
              <a:gd name="connsiteX5567" fmla="*/ 4725126 w 6553985"/>
              <a:gd name="connsiteY5567" fmla="*/ 455390 h 4186027"/>
              <a:gd name="connsiteX5568" fmla="*/ 4728882 w 6553985"/>
              <a:gd name="connsiteY5568" fmla="*/ 454139 h 4186027"/>
              <a:gd name="connsiteX5569" fmla="*/ 4730134 w 6553985"/>
              <a:gd name="connsiteY5569" fmla="*/ 453722 h 4186027"/>
              <a:gd name="connsiteX5570" fmla="*/ 4731386 w 6553985"/>
              <a:gd name="connsiteY5570" fmla="*/ 452888 h 4186027"/>
              <a:gd name="connsiteX5571" fmla="*/ 4735142 w 6553985"/>
              <a:gd name="connsiteY5571" fmla="*/ 451637 h 4186027"/>
              <a:gd name="connsiteX5572" fmla="*/ 4736394 w 6553985"/>
              <a:gd name="connsiteY5572" fmla="*/ 451220 h 4186027"/>
              <a:gd name="connsiteX5573" fmla="*/ 4738899 w 6553985"/>
              <a:gd name="connsiteY5573" fmla="*/ 449969 h 4186027"/>
              <a:gd name="connsiteX5574" fmla="*/ 4742237 w 6553985"/>
              <a:gd name="connsiteY5574" fmla="*/ 450803 h 4186027"/>
              <a:gd name="connsiteX5575" fmla="*/ 4743907 w 6553985"/>
              <a:gd name="connsiteY5575" fmla="*/ 453305 h 4186027"/>
              <a:gd name="connsiteX5576" fmla="*/ 4746412 w 6553985"/>
              <a:gd name="connsiteY5576" fmla="*/ 454973 h 4186027"/>
              <a:gd name="connsiteX5577" fmla="*/ 4747664 w 6553985"/>
              <a:gd name="connsiteY5577" fmla="*/ 455808 h 4186027"/>
              <a:gd name="connsiteX5578" fmla="*/ 4748915 w 6553985"/>
              <a:gd name="connsiteY5578" fmla="*/ 457058 h 4186027"/>
              <a:gd name="connsiteX5579" fmla="*/ 4750167 w 6553985"/>
              <a:gd name="connsiteY5579" fmla="*/ 457476 h 4186027"/>
              <a:gd name="connsiteX5580" fmla="*/ 4751419 w 6553985"/>
              <a:gd name="connsiteY5580" fmla="*/ 458310 h 4186027"/>
              <a:gd name="connsiteX5581" fmla="*/ 4753924 w 6553985"/>
              <a:gd name="connsiteY5581" fmla="*/ 459144 h 4186027"/>
              <a:gd name="connsiteX5582" fmla="*/ 4758515 w 6553985"/>
              <a:gd name="connsiteY5582" fmla="*/ 458727 h 4186027"/>
              <a:gd name="connsiteX5583" fmla="*/ 4761854 w 6553985"/>
              <a:gd name="connsiteY5583" fmla="*/ 458310 h 4186027"/>
              <a:gd name="connsiteX5584" fmla="*/ 4771871 w 6553985"/>
              <a:gd name="connsiteY5584" fmla="*/ 458727 h 4186027"/>
              <a:gd name="connsiteX5585" fmla="*/ 4773957 w 6553985"/>
              <a:gd name="connsiteY5585" fmla="*/ 459144 h 4186027"/>
              <a:gd name="connsiteX5586" fmla="*/ 4776462 w 6553985"/>
              <a:gd name="connsiteY5586" fmla="*/ 459978 h 4186027"/>
              <a:gd name="connsiteX5587" fmla="*/ 4777714 w 6553985"/>
              <a:gd name="connsiteY5587" fmla="*/ 460812 h 4186027"/>
              <a:gd name="connsiteX5588" fmla="*/ 4780635 w 6553985"/>
              <a:gd name="connsiteY5588" fmla="*/ 464148 h 4186027"/>
              <a:gd name="connsiteX5589" fmla="*/ 4781887 w 6553985"/>
              <a:gd name="connsiteY5589" fmla="*/ 466650 h 4186027"/>
              <a:gd name="connsiteX5590" fmla="*/ 4783139 w 6553985"/>
              <a:gd name="connsiteY5590" fmla="*/ 467484 h 4186027"/>
              <a:gd name="connsiteX5591" fmla="*/ 4785226 w 6553985"/>
              <a:gd name="connsiteY5591" fmla="*/ 469569 h 4186027"/>
              <a:gd name="connsiteX5592" fmla="*/ 4786061 w 6553985"/>
              <a:gd name="connsiteY5592" fmla="*/ 470820 h 4186027"/>
              <a:gd name="connsiteX5593" fmla="*/ 4788565 w 6553985"/>
              <a:gd name="connsiteY5593" fmla="*/ 471654 h 4186027"/>
              <a:gd name="connsiteX5594" fmla="*/ 4792321 w 6553985"/>
              <a:gd name="connsiteY5594" fmla="*/ 473322 h 4186027"/>
              <a:gd name="connsiteX5595" fmla="*/ 4793574 w 6553985"/>
              <a:gd name="connsiteY5595" fmla="*/ 473739 h 4186027"/>
              <a:gd name="connsiteX5596" fmla="*/ 4794826 w 6553985"/>
              <a:gd name="connsiteY5596" fmla="*/ 474157 h 4186027"/>
              <a:gd name="connsiteX5597" fmla="*/ 4801921 w 6553985"/>
              <a:gd name="connsiteY5597" fmla="*/ 474991 h 4186027"/>
              <a:gd name="connsiteX5598" fmla="*/ 4805677 w 6553985"/>
              <a:gd name="connsiteY5598" fmla="*/ 476242 h 4186027"/>
              <a:gd name="connsiteX5599" fmla="*/ 4806929 w 6553985"/>
              <a:gd name="connsiteY5599" fmla="*/ 476659 h 4186027"/>
              <a:gd name="connsiteX5600" fmla="*/ 4808181 w 6553985"/>
              <a:gd name="connsiteY5600" fmla="*/ 477076 h 4186027"/>
              <a:gd name="connsiteX5601" fmla="*/ 4811520 w 6553985"/>
              <a:gd name="connsiteY5601" fmla="*/ 478327 h 4186027"/>
              <a:gd name="connsiteX5602" fmla="*/ 4814024 w 6553985"/>
              <a:gd name="connsiteY5602" fmla="*/ 479995 h 4186027"/>
              <a:gd name="connsiteX5603" fmla="*/ 4814442 w 6553985"/>
              <a:gd name="connsiteY5603" fmla="*/ 481246 h 4186027"/>
              <a:gd name="connsiteX5604" fmla="*/ 4815276 w 6553985"/>
              <a:gd name="connsiteY5604" fmla="*/ 482497 h 4186027"/>
              <a:gd name="connsiteX5605" fmla="*/ 4814859 w 6553985"/>
              <a:gd name="connsiteY5605" fmla="*/ 485416 h 4186027"/>
              <a:gd name="connsiteX5606" fmla="*/ 4810268 w 6553985"/>
              <a:gd name="connsiteY5606" fmla="*/ 487501 h 4186027"/>
              <a:gd name="connsiteX5607" fmla="*/ 4773540 w 6553985"/>
              <a:gd name="connsiteY5607" fmla="*/ 487501 h 4186027"/>
              <a:gd name="connsiteX5608" fmla="*/ 4772288 w 6553985"/>
              <a:gd name="connsiteY5608" fmla="*/ 487918 h 4186027"/>
              <a:gd name="connsiteX5609" fmla="*/ 4770619 w 6553985"/>
              <a:gd name="connsiteY5609" fmla="*/ 490421 h 4186027"/>
              <a:gd name="connsiteX5610" fmla="*/ 4769784 w 6553985"/>
              <a:gd name="connsiteY5610" fmla="*/ 491671 h 4186027"/>
              <a:gd name="connsiteX5611" fmla="*/ 4768532 w 6553985"/>
              <a:gd name="connsiteY5611" fmla="*/ 494174 h 4186027"/>
              <a:gd name="connsiteX5612" fmla="*/ 4766862 w 6553985"/>
              <a:gd name="connsiteY5612" fmla="*/ 497927 h 4186027"/>
              <a:gd name="connsiteX5613" fmla="*/ 4765610 w 6553985"/>
              <a:gd name="connsiteY5613" fmla="*/ 501680 h 4186027"/>
              <a:gd name="connsiteX5614" fmla="*/ 4765193 w 6553985"/>
              <a:gd name="connsiteY5614" fmla="*/ 502931 h 4186027"/>
              <a:gd name="connsiteX5615" fmla="*/ 4764358 w 6553985"/>
              <a:gd name="connsiteY5615" fmla="*/ 507935 h 4186027"/>
              <a:gd name="connsiteX5616" fmla="*/ 4763106 w 6553985"/>
              <a:gd name="connsiteY5616" fmla="*/ 510438 h 4186027"/>
              <a:gd name="connsiteX5617" fmla="*/ 4761854 w 6553985"/>
              <a:gd name="connsiteY5617" fmla="*/ 511272 h 4186027"/>
              <a:gd name="connsiteX5618" fmla="*/ 4760602 w 6553985"/>
              <a:gd name="connsiteY5618" fmla="*/ 512523 h 4186027"/>
              <a:gd name="connsiteX5619" fmla="*/ 4758932 w 6553985"/>
              <a:gd name="connsiteY5619" fmla="*/ 512940 h 4186027"/>
              <a:gd name="connsiteX5620" fmla="*/ 4756011 w 6553985"/>
              <a:gd name="connsiteY5620" fmla="*/ 513774 h 4186027"/>
              <a:gd name="connsiteX5621" fmla="*/ 4753507 w 6553985"/>
              <a:gd name="connsiteY5621" fmla="*/ 513357 h 4186027"/>
              <a:gd name="connsiteX5622" fmla="*/ 4750585 w 6553985"/>
              <a:gd name="connsiteY5622" fmla="*/ 511689 h 4186027"/>
              <a:gd name="connsiteX5623" fmla="*/ 4749333 w 6553985"/>
              <a:gd name="connsiteY5623" fmla="*/ 511272 h 4186027"/>
              <a:gd name="connsiteX5624" fmla="*/ 4745577 w 6553985"/>
              <a:gd name="connsiteY5624" fmla="*/ 508353 h 4186027"/>
              <a:gd name="connsiteX5625" fmla="*/ 4743072 w 6553985"/>
              <a:gd name="connsiteY5625" fmla="*/ 507519 h 4186027"/>
              <a:gd name="connsiteX5626" fmla="*/ 4740151 w 6553985"/>
              <a:gd name="connsiteY5626" fmla="*/ 508353 h 4186027"/>
              <a:gd name="connsiteX5627" fmla="*/ 4738899 w 6553985"/>
              <a:gd name="connsiteY5627" fmla="*/ 509187 h 4186027"/>
              <a:gd name="connsiteX5628" fmla="*/ 4737647 w 6553985"/>
              <a:gd name="connsiteY5628" fmla="*/ 510021 h 4186027"/>
              <a:gd name="connsiteX5629" fmla="*/ 4731386 w 6553985"/>
              <a:gd name="connsiteY5629" fmla="*/ 508353 h 4186027"/>
              <a:gd name="connsiteX5630" fmla="*/ 4728882 w 6553985"/>
              <a:gd name="connsiteY5630" fmla="*/ 506684 h 4186027"/>
              <a:gd name="connsiteX5631" fmla="*/ 4727630 w 6553985"/>
              <a:gd name="connsiteY5631" fmla="*/ 502931 h 4186027"/>
              <a:gd name="connsiteX5632" fmla="*/ 4727212 w 6553985"/>
              <a:gd name="connsiteY5632" fmla="*/ 501680 h 4186027"/>
              <a:gd name="connsiteX5633" fmla="*/ 4726795 w 6553985"/>
              <a:gd name="connsiteY5633" fmla="*/ 496259 h 4186027"/>
              <a:gd name="connsiteX5634" fmla="*/ 4725960 w 6553985"/>
              <a:gd name="connsiteY5634" fmla="*/ 493757 h 4186027"/>
              <a:gd name="connsiteX5635" fmla="*/ 4724708 w 6553985"/>
              <a:gd name="connsiteY5635" fmla="*/ 493340 h 4186027"/>
              <a:gd name="connsiteX5636" fmla="*/ 4723874 w 6553985"/>
              <a:gd name="connsiteY5636" fmla="*/ 492088 h 4186027"/>
              <a:gd name="connsiteX5637" fmla="*/ 4723456 w 6553985"/>
              <a:gd name="connsiteY5637" fmla="*/ 490837 h 4186027"/>
              <a:gd name="connsiteX5638" fmla="*/ 4722204 w 6553985"/>
              <a:gd name="connsiteY5638" fmla="*/ 490421 h 4186027"/>
              <a:gd name="connsiteX5639" fmla="*/ 4718865 w 6553985"/>
              <a:gd name="connsiteY5639" fmla="*/ 487501 h 4186027"/>
              <a:gd name="connsiteX5640" fmla="*/ 4717613 w 6553985"/>
              <a:gd name="connsiteY5640" fmla="*/ 486667 h 4186027"/>
              <a:gd name="connsiteX5641" fmla="*/ 4714692 w 6553985"/>
              <a:gd name="connsiteY5641" fmla="*/ 482914 h 4186027"/>
              <a:gd name="connsiteX5642" fmla="*/ 4711770 w 6553985"/>
              <a:gd name="connsiteY5642" fmla="*/ 478744 h 4186027"/>
              <a:gd name="connsiteX5643" fmla="*/ 4710935 w 6553985"/>
              <a:gd name="connsiteY5643" fmla="*/ 477493 h 4186027"/>
              <a:gd name="connsiteX5644" fmla="*/ 4709683 w 6553985"/>
              <a:gd name="connsiteY5644" fmla="*/ 476242 h 4186027"/>
              <a:gd name="connsiteX5645" fmla="*/ 4708014 w 6553985"/>
              <a:gd name="connsiteY5645" fmla="*/ 473739 h 4186027"/>
              <a:gd name="connsiteX5646" fmla="*/ 4707179 w 6553985"/>
              <a:gd name="connsiteY5646" fmla="*/ 472489 h 4186027"/>
              <a:gd name="connsiteX5647" fmla="*/ 4704675 w 6553985"/>
              <a:gd name="connsiteY5647" fmla="*/ 468735 h 4186027"/>
              <a:gd name="connsiteX5648" fmla="*/ 4703840 w 6553985"/>
              <a:gd name="connsiteY5648" fmla="*/ 467484 h 4186027"/>
              <a:gd name="connsiteX5649" fmla="*/ 4702588 w 6553985"/>
              <a:gd name="connsiteY5649" fmla="*/ 466233 h 4186027"/>
              <a:gd name="connsiteX5650" fmla="*/ 4700919 w 6553985"/>
              <a:gd name="connsiteY5650" fmla="*/ 463731 h 4186027"/>
              <a:gd name="connsiteX5651" fmla="*/ 4700084 w 6553985"/>
              <a:gd name="connsiteY5651" fmla="*/ 462480 h 4186027"/>
              <a:gd name="connsiteX5652" fmla="*/ 4698832 w 6553985"/>
              <a:gd name="connsiteY5652" fmla="*/ 461646 h 4186027"/>
              <a:gd name="connsiteX5653" fmla="*/ 4697997 w 6553985"/>
              <a:gd name="connsiteY5653" fmla="*/ 460395 h 4186027"/>
              <a:gd name="connsiteX5654" fmla="*/ 4696745 w 6553985"/>
              <a:gd name="connsiteY5654" fmla="*/ 459561 h 4186027"/>
              <a:gd name="connsiteX5655" fmla="*/ 4696327 w 6553985"/>
              <a:gd name="connsiteY5655" fmla="*/ 458310 h 4186027"/>
              <a:gd name="connsiteX5656" fmla="*/ 4695492 w 6553985"/>
              <a:gd name="connsiteY5656" fmla="*/ 457058 h 4186027"/>
              <a:gd name="connsiteX5657" fmla="*/ 4695075 w 6553985"/>
              <a:gd name="connsiteY5657" fmla="*/ 453305 h 4186027"/>
              <a:gd name="connsiteX5658" fmla="*/ 4696745 w 6553985"/>
              <a:gd name="connsiteY5658" fmla="*/ 450803 h 4186027"/>
              <a:gd name="connsiteX5659" fmla="*/ 84024 w 6553985"/>
              <a:gd name="connsiteY5659" fmla="*/ 440655 h 4186027"/>
              <a:gd name="connsiteX5660" fmla="*/ 86250 w 6553985"/>
              <a:gd name="connsiteY5660" fmla="*/ 442880 h 4186027"/>
              <a:gd name="connsiteX5661" fmla="*/ 85694 w 6553985"/>
              <a:gd name="connsiteY5661" fmla="*/ 446772 h 4186027"/>
              <a:gd name="connsiteX5662" fmla="*/ 82355 w 6553985"/>
              <a:gd name="connsiteY5662" fmla="*/ 441212 h 4186027"/>
              <a:gd name="connsiteX5663" fmla="*/ 84024 w 6553985"/>
              <a:gd name="connsiteY5663" fmla="*/ 440655 h 4186027"/>
              <a:gd name="connsiteX5664" fmla="*/ 275458 w 6553985"/>
              <a:gd name="connsiteY5664" fmla="*/ 427867 h 4186027"/>
              <a:gd name="connsiteX5665" fmla="*/ 277128 w 6553985"/>
              <a:gd name="connsiteY5665" fmla="*/ 428979 h 4186027"/>
              <a:gd name="connsiteX5666" fmla="*/ 278240 w 6553985"/>
              <a:gd name="connsiteY5666" fmla="*/ 433983 h 4186027"/>
              <a:gd name="connsiteX5667" fmla="*/ 273232 w 6553985"/>
              <a:gd name="connsiteY5667" fmla="*/ 434539 h 4186027"/>
              <a:gd name="connsiteX5668" fmla="*/ 275458 w 6553985"/>
              <a:gd name="connsiteY5668" fmla="*/ 427867 h 4186027"/>
              <a:gd name="connsiteX5669" fmla="*/ 96268 w 6553985"/>
              <a:gd name="connsiteY5669" fmla="*/ 412298 h 4186027"/>
              <a:gd name="connsiteX5670" fmla="*/ 100162 w 6553985"/>
              <a:gd name="connsiteY5670" fmla="*/ 412854 h 4186027"/>
              <a:gd name="connsiteX5671" fmla="*/ 101276 w 6553985"/>
              <a:gd name="connsiteY5671" fmla="*/ 414522 h 4186027"/>
              <a:gd name="connsiteX5672" fmla="*/ 101832 w 6553985"/>
              <a:gd name="connsiteY5672" fmla="*/ 416190 h 4186027"/>
              <a:gd name="connsiteX5673" fmla="*/ 103502 w 6553985"/>
              <a:gd name="connsiteY5673" fmla="*/ 418970 h 4186027"/>
              <a:gd name="connsiteX5674" fmla="*/ 96268 w 6553985"/>
              <a:gd name="connsiteY5674" fmla="*/ 418970 h 4186027"/>
              <a:gd name="connsiteX5675" fmla="*/ 94041 w 6553985"/>
              <a:gd name="connsiteY5675" fmla="*/ 415634 h 4186027"/>
              <a:gd name="connsiteX5676" fmla="*/ 94597 w 6553985"/>
              <a:gd name="connsiteY5676" fmla="*/ 412854 h 4186027"/>
              <a:gd name="connsiteX5677" fmla="*/ 96268 w 6553985"/>
              <a:gd name="connsiteY5677" fmla="*/ 412298 h 4186027"/>
              <a:gd name="connsiteX5678" fmla="*/ 301613 w 6553985"/>
              <a:gd name="connsiteY5678" fmla="*/ 402289 h 4186027"/>
              <a:gd name="connsiteX5679" fmla="*/ 305509 w 6553985"/>
              <a:gd name="connsiteY5679" fmla="*/ 402845 h 4186027"/>
              <a:gd name="connsiteX5680" fmla="*/ 307178 w 6553985"/>
              <a:gd name="connsiteY5680" fmla="*/ 406182 h 4186027"/>
              <a:gd name="connsiteX5681" fmla="*/ 306622 w 6553985"/>
              <a:gd name="connsiteY5681" fmla="*/ 409518 h 4186027"/>
              <a:gd name="connsiteX5682" fmla="*/ 303283 w 6553985"/>
              <a:gd name="connsiteY5682" fmla="*/ 408406 h 4186027"/>
              <a:gd name="connsiteX5683" fmla="*/ 299944 w 6553985"/>
              <a:gd name="connsiteY5683" fmla="*/ 403401 h 4186027"/>
              <a:gd name="connsiteX5684" fmla="*/ 301613 w 6553985"/>
              <a:gd name="connsiteY5684" fmla="*/ 402289 h 4186027"/>
              <a:gd name="connsiteX5685" fmla="*/ 2660884 w 6553985"/>
              <a:gd name="connsiteY5685" fmla="*/ 392003 h 4186027"/>
              <a:gd name="connsiteX5686" fmla="*/ 2671736 w 6553985"/>
              <a:gd name="connsiteY5686" fmla="*/ 392837 h 4186027"/>
              <a:gd name="connsiteX5687" fmla="*/ 2675074 w 6553985"/>
              <a:gd name="connsiteY5687" fmla="*/ 393671 h 4186027"/>
              <a:gd name="connsiteX5688" fmla="*/ 2685926 w 6553985"/>
              <a:gd name="connsiteY5688" fmla="*/ 394505 h 4186027"/>
              <a:gd name="connsiteX5689" fmla="*/ 2688430 w 6553985"/>
              <a:gd name="connsiteY5689" fmla="*/ 395339 h 4186027"/>
              <a:gd name="connsiteX5690" fmla="*/ 2693439 w 6553985"/>
              <a:gd name="connsiteY5690" fmla="*/ 397841 h 4186027"/>
              <a:gd name="connsiteX5691" fmla="*/ 2705125 w 6553985"/>
              <a:gd name="connsiteY5691" fmla="*/ 398675 h 4186027"/>
              <a:gd name="connsiteX5692" fmla="*/ 2709299 w 6553985"/>
              <a:gd name="connsiteY5692" fmla="*/ 406182 h 4186027"/>
              <a:gd name="connsiteX5693" fmla="*/ 2706794 w 6553985"/>
              <a:gd name="connsiteY5693" fmla="*/ 408684 h 4186027"/>
              <a:gd name="connsiteX5694" fmla="*/ 2704290 w 6553985"/>
              <a:gd name="connsiteY5694" fmla="*/ 409518 h 4186027"/>
              <a:gd name="connsiteX5695" fmla="*/ 2700951 w 6553985"/>
              <a:gd name="connsiteY5695" fmla="*/ 411186 h 4186027"/>
              <a:gd name="connsiteX5696" fmla="*/ 2689265 w 6553985"/>
              <a:gd name="connsiteY5696" fmla="*/ 410352 h 4186027"/>
              <a:gd name="connsiteX5697" fmla="*/ 2683422 w 6553985"/>
              <a:gd name="connsiteY5697" fmla="*/ 405347 h 4186027"/>
              <a:gd name="connsiteX5698" fmla="*/ 2675909 w 6553985"/>
              <a:gd name="connsiteY5698" fmla="*/ 406182 h 4186027"/>
              <a:gd name="connsiteX5699" fmla="*/ 2660049 w 6553985"/>
              <a:gd name="connsiteY5699" fmla="*/ 404513 h 4186027"/>
              <a:gd name="connsiteX5700" fmla="*/ 2657545 w 6553985"/>
              <a:gd name="connsiteY5700" fmla="*/ 402011 h 4186027"/>
              <a:gd name="connsiteX5701" fmla="*/ 2655041 w 6553985"/>
              <a:gd name="connsiteY5701" fmla="*/ 401177 h 4186027"/>
              <a:gd name="connsiteX5702" fmla="*/ 2652537 w 6553985"/>
              <a:gd name="connsiteY5702" fmla="*/ 399509 h 4186027"/>
              <a:gd name="connsiteX5703" fmla="*/ 2652537 w 6553985"/>
              <a:gd name="connsiteY5703" fmla="*/ 394505 h 4186027"/>
              <a:gd name="connsiteX5704" fmla="*/ 2655876 w 6553985"/>
              <a:gd name="connsiteY5704" fmla="*/ 393671 h 4186027"/>
              <a:gd name="connsiteX5705" fmla="*/ 2660884 w 6553985"/>
              <a:gd name="connsiteY5705" fmla="*/ 392003 h 4186027"/>
              <a:gd name="connsiteX5706" fmla="*/ 4430633 w 6553985"/>
              <a:gd name="connsiteY5706" fmla="*/ 382829 h 4186027"/>
              <a:gd name="connsiteX5707" fmla="*/ 4443988 w 6553985"/>
              <a:gd name="connsiteY5707" fmla="*/ 384163 h 4186027"/>
              <a:gd name="connsiteX5708" fmla="*/ 4452002 w 6553985"/>
              <a:gd name="connsiteY5708" fmla="*/ 388166 h 4186027"/>
              <a:gd name="connsiteX5709" fmla="*/ 4456008 w 6553985"/>
              <a:gd name="connsiteY5709" fmla="*/ 389501 h 4186027"/>
              <a:gd name="connsiteX5710" fmla="*/ 4460015 w 6553985"/>
              <a:gd name="connsiteY5710" fmla="*/ 392170 h 4186027"/>
              <a:gd name="connsiteX5711" fmla="*/ 4464022 w 6553985"/>
              <a:gd name="connsiteY5711" fmla="*/ 393504 h 4186027"/>
              <a:gd name="connsiteX5712" fmla="*/ 4476042 w 6553985"/>
              <a:gd name="connsiteY5712" fmla="*/ 398842 h 4186027"/>
              <a:gd name="connsiteX5713" fmla="*/ 4480049 w 6553985"/>
              <a:gd name="connsiteY5713" fmla="*/ 400176 h 4186027"/>
              <a:gd name="connsiteX5714" fmla="*/ 4482720 w 6553985"/>
              <a:gd name="connsiteY5714" fmla="*/ 404180 h 4186027"/>
              <a:gd name="connsiteX5715" fmla="*/ 4481384 w 6553985"/>
              <a:gd name="connsiteY5715" fmla="*/ 408183 h 4186027"/>
              <a:gd name="connsiteX5716" fmla="*/ 4468029 w 6553985"/>
              <a:gd name="connsiteY5716" fmla="*/ 412187 h 4186027"/>
              <a:gd name="connsiteX5717" fmla="*/ 4433304 w 6553985"/>
              <a:gd name="connsiteY5717" fmla="*/ 413521 h 4186027"/>
              <a:gd name="connsiteX5718" fmla="*/ 4422619 w 6553985"/>
              <a:gd name="connsiteY5718" fmla="*/ 400176 h 4186027"/>
              <a:gd name="connsiteX5719" fmla="*/ 4421284 w 6553985"/>
              <a:gd name="connsiteY5719" fmla="*/ 396173 h 4186027"/>
              <a:gd name="connsiteX5720" fmla="*/ 4422619 w 6553985"/>
              <a:gd name="connsiteY5720" fmla="*/ 385497 h 4186027"/>
              <a:gd name="connsiteX5721" fmla="*/ 4430633 w 6553985"/>
              <a:gd name="connsiteY5721" fmla="*/ 382829 h 4186027"/>
              <a:gd name="connsiteX5722" fmla="*/ 2586593 w 6553985"/>
              <a:gd name="connsiteY5722" fmla="*/ 371986 h 4186027"/>
              <a:gd name="connsiteX5723" fmla="*/ 2598280 w 6553985"/>
              <a:gd name="connsiteY5723" fmla="*/ 372820 h 4186027"/>
              <a:gd name="connsiteX5724" fmla="*/ 2603288 w 6553985"/>
              <a:gd name="connsiteY5724" fmla="*/ 374488 h 4186027"/>
              <a:gd name="connsiteX5725" fmla="*/ 2604122 w 6553985"/>
              <a:gd name="connsiteY5725" fmla="*/ 376990 h 4186027"/>
              <a:gd name="connsiteX5726" fmla="*/ 2606627 w 6553985"/>
              <a:gd name="connsiteY5726" fmla="*/ 377824 h 4186027"/>
              <a:gd name="connsiteX5727" fmla="*/ 2609131 w 6553985"/>
              <a:gd name="connsiteY5727" fmla="*/ 379492 h 4186027"/>
              <a:gd name="connsiteX5728" fmla="*/ 2614974 w 6553985"/>
              <a:gd name="connsiteY5728" fmla="*/ 381160 h 4186027"/>
              <a:gd name="connsiteX5729" fmla="*/ 2619982 w 6553985"/>
              <a:gd name="connsiteY5729" fmla="*/ 383662 h 4186027"/>
              <a:gd name="connsiteX5730" fmla="*/ 2622487 w 6553985"/>
              <a:gd name="connsiteY5730" fmla="*/ 385330 h 4186027"/>
              <a:gd name="connsiteX5731" fmla="*/ 2624991 w 6553985"/>
              <a:gd name="connsiteY5731" fmla="*/ 390335 h 4186027"/>
              <a:gd name="connsiteX5732" fmla="*/ 2624156 w 6553985"/>
              <a:gd name="connsiteY5732" fmla="*/ 393671 h 4186027"/>
              <a:gd name="connsiteX5733" fmla="*/ 2623322 w 6553985"/>
              <a:gd name="connsiteY5733" fmla="*/ 396173 h 4186027"/>
              <a:gd name="connsiteX5734" fmla="*/ 2620817 w 6553985"/>
              <a:gd name="connsiteY5734" fmla="*/ 397007 h 4186027"/>
              <a:gd name="connsiteX5735" fmla="*/ 2616644 w 6553985"/>
              <a:gd name="connsiteY5735" fmla="*/ 400343 h 4186027"/>
              <a:gd name="connsiteX5736" fmla="*/ 2614140 w 6553985"/>
              <a:gd name="connsiteY5736" fmla="*/ 402846 h 4186027"/>
              <a:gd name="connsiteX5737" fmla="*/ 2609131 w 6553985"/>
              <a:gd name="connsiteY5737" fmla="*/ 404513 h 4186027"/>
              <a:gd name="connsiteX5738" fmla="*/ 2603288 w 6553985"/>
              <a:gd name="connsiteY5738" fmla="*/ 402846 h 4186027"/>
              <a:gd name="connsiteX5739" fmla="*/ 2602454 w 6553985"/>
              <a:gd name="connsiteY5739" fmla="*/ 400343 h 4186027"/>
              <a:gd name="connsiteX5740" fmla="*/ 2598280 w 6553985"/>
              <a:gd name="connsiteY5740" fmla="*/ 397007 h 4186027"/>
              <a:gd name="connsiteX5741" fmla="*/ 2597445 w 6553985"/>
              <a:gd name="connsiteY5741" fmla="*/ 394505 h 4186027"/>
              <a:gd name="connsiteX5742" fmla="*/ 2592437 w 6553985"/>
              <a:gd name="connsiteY5742" fmla="*/ 392003 h 4186027"/>
              <a:gd name="connsiteX5743" fmla="*/ 2591602 w 6553985"/>
              <a:gd name="connsiteY5743" fmla="*/ 406182 h 4186027"/>
              <a:gd name="connsiteX5744" fmla="*/ 2590767 w 6553985"/>
              <a:gd name="connsiteY5744" fmla="*/ 408684 h 4186027"/>
              <a:gd name="connsiteX5745" fmla="*/ 2584924 w 6553985"/>
              <a:gd name="connsiteY5745" fmla="*/ 411186 h 4186027"/>
              <a:gd name="connsiteX5746" fmla="*/ 2580750 w 6553985"/>
              <a:gd name="connsiteY5746" fmla="*/ 412020 h 4186027"/>
              <a:gd name="connsiteX5747" fmla="*/ 2574907 w 6553985"/>
              <a:gd name="connsiteY5747" fmla="*/ 412854 h 4186027"/>
              <a:gd name="connsiteX5748" fmla="*/ 2567395 w 6553985"/>
              <a:gd name="connsiteY5748" fmla="*/ 411186 h 4186027"/>
              <a:gd name="connsiteX5749" fmla="*/ 2564890 w 6553985"/>
              <a:gd name="connsiteY5749" fmla="*/ 410352 h 4186027"/>
              <a:gd name="connsiteX5750" fmla="*/ 2559882 w 6553985"/>
              <a:gd name="connsiteY5750" fmla="*/ 407016 h 4186027"/>
              <a:gd name="connsiteX5751" fmla="*/ 2521485 w 6553985"/>
              <a:gd name="connsiteY5751" fmla="*/ 407016 h 4186027"/>
              <a:gd name="connsiteX5752" fmla="*/ 2515641 w 6553985"/>
              <a:gd name="connsiteY5752" fmla="*/ 401177 h 4186027"/>
              <a:gd name="connsiteX5753" fmla="*/ 2513972 w 6553985"/>
              <a:gd name="connsiteY5753" fmla="*/ 393671 h 4186027"/>
              <a:gd name="connsiteX5754" fmla="*/ 2516476 w 6553985"/>
              <a:gd name="connsiteY5754" fmla="*/ 386998 h 4186027"/>
              <a:gd name="connsiteX5755" fmla="*/ 2521485 w 6553985"/>
              <a:gd name="connsiteY5755" fmla="*/ 383662 h 4186027"/>
              <a:gd name="connsiteX5756" fmla="*/ 2526493 w 6553985"/>
              <a:gd name="connsiteY5756" fmla="*/ 381160 h 4186027"/>
              <a:gd name="connsiteX5757" fmla="*/ 2528997 w 6553985"/>
              <a:gd name="connsiteY5757" fmla="*/ 379492 h 4186027"/>
              <a:gd name="connsiteX5758" fmla="*/ 2534005 w 6553985"/>
              <a:gd name="connsiteY5758" fmla="*/ 377824 h 4186027"/>
              <a:gd name="connsiteX5759" fmla="*/ 2539014 w 6553985"/>
              <a:gd name="connsiteY5759" fmla="*/ 376156 h 4186027"/>
              <a:gd name="connsiteX5760" fmla="*/ 2544023 w 6553985"/>
              <a:gd name="connsiteY5760" fmla="*/ 374488 h 4186027"/>
              <a:gd name="connsiteX5761" fmla="*/ 2546526 w 6553985"/>
              <a:gd name="connsiteY5761" fmla="*/ 373654 h 4186027"/>
              <a:gd name="connsiteX5762" fmla="*/ 2558213 w 6553985"/>
              <a:gd name="connsiteY5762" fmla="*/ 374488 h 4186027"/>
              <a:gd name="connsiteX5763" fmla="*/ 2560717 w 6553985"/>
              <a:gd name="connsiteY5763" fmla="*/ 376156 h 4186027"/>
              <a:gd name="connsiteX5764" fmla="*/ 2563221 w 6553985"/>
              <a:gd name="connsiteY5764" fmla="*/ 376990 h 4186027"/>
              <a:gd name="connsiteX5765" fmla="*/ 2576577 w 6553985"/>
              <a:gd name="connsiteY5765" fmla="*/ 376156 h 4186027"/>
              <a:gd name="connsiteX5766" fmla="*/ 2579081 w 6553985"/>
              <a:gd name="connsiteY5766" fmla="*/ 374488 h 4186027"/>
              <a:gd name="connsiteX5767" fmla="*/ 2584090 w 6553985"/>
              <a:gd name="connsiteY5767" fmla="*/ 372820 h 4186027"/>
              <a:gd name="connsiteX5768" fmla="*/ 1504319 w 6553985"/>
              <a:gd name="connsiteY5768" fmla="*/ 359058 h 4186027"/>
              <a:gd name="connsiteX5769" fmla="*/ 1510997 w 6553985"/>
              <a:gd name="connsiteY5769" fmla="*/ 359892 h 4186027"/>
              <a:gd name="connsiteX5770" fmla="*/ 1512248 w 6553985"/>
              <a:gd name="connsiteY5770" fmla="*/ 360309 h 4186027"/>
              <a:gd name="connsiteX5771" fmla="*/ 1513500 w 6553985"/>
              <a:gd name="connsiteY5771" fmla="*/ 361143 h 4186027"/>
              <a:gd name="connsiteX5772" fmla="*/ 1513918 w 6553985"/>
              <a:gd name="connsiteY5772" fmla="*/ 362811 h 4186027"/>
              <a:gd name="connsiteX5773" fmla="*/ 1514335 w 6553985"/>
              <a:gd name="connsiteY5773" fmla="*/ 364062 h 4186027"/>
              <a:gd name="connsiteX5774" fmla="*/ 1513918 w 6553985"/>
              <a:gd name="connsiteY5774" fmla="*/ 368649 h 4186027"/>
              <a:gd name="connsiteX5775" fmla="*/ 1513500 w 6553985"/>
              <a:gd name="connsiteY5775" fmla="*/ 369900 h 4186027"/>
              <a:gd name="connsiteX5776" fmla="*/ 1512666 w 6553985"/>
              <a:gd name="connsiteY5776" fmla="*/ 371152 h 4186027"/>
              <a:gd name="connsiteX5777" fmla="*/ 1509745 w 6553985"/>
              <a:gd name="connsiteY5777" fmla="*/ 374488 h 4186027"/>
              <a:gd name="connsiteX5778" fmla="*/ 1506405 w 6553985"/>
              <a:gd name="connsiteY5778" fmla="*/ 373237 h 4186027"/>
              <a:gd name="connsiteX5779" fmla="*/ 1503901 w 6553985"/>
              <a:gd name="connsiteY5779" fmla="*/ 372403 h 4186027"/>
              <a:gd name="connsiteX5780" fmla="*/ 1502649 w 6553985"/>
              <a:gd name="connsiteY5780" fmla="*/ 371986 h 4186027"/>
              <a:gd name="connsiteX5781" fmla="*/ 1499728 w 6553985"/>
              <a:gd name="connsiteY5781" fmla="*/ 370317 h 4186027"/>
              <a:gd name="connsiteX5782" fmla="*/ 1499310 w 6553985"/>
              <a:gd name="connsiteY5782" fmla="*/ 364062 h 4186027"/>
              <a:gd name="connsiteX5783" fmla="*/ 1500562 w 6553985"/>
              <a:gd name="connsiteY5783" fmla="*/ 361560 h 4186027"/>
              <a:gd name="connsiteX5784" fmla="*/ 1503067 w 6553985"/>
              <a:gd name="connsiteY5784" fmla="*/ 359892 h 4186027"/>
              <a:gd name="connsiteX5785" fmla="*/ 4773957 w 6553985"/>
              <a:gd name="connsiteY5785" fmla="*/ 355722 h 4186027"/>
              <a:gd name="connsiteX5786" fmla="*/ 4784391 w 6553985"/>
              <a:gd name="connsiteY5786" fmla="*/ 356139 h 4186027"/>
              <a:gd name="connsiteX5787" fmla="*/ 4785644 w 6553985"/>
              <a:gd name="connsiteY5787" fmla="*/ 356556 h 4186027"/>
              <a:gd name="connsiteX5788" fmla="*/ 4788148 w 6553985"/>
              <a:gd name="connsiteY5788" fmla="*/ 358224 h 4186027"/>
              <a:gd name="connsiteX5789" fmla="*/ 4789817 w 6553985"/>
              <a:gd name="connsiteY5789" fmla="*/ 360726 h 4186027"/>
              <a:gd name="connsiteX5790" fmla="*/ 4790652 w 6553985"/>
              <a:gd name="connsiteY5790" fmla="*/ 361977 h 4186027"/>
              <a:gd name="connsiteX5791" fmla="*/ 4791904 w 6553985"/>
              <a:gd name="connsiteY5791" fmla="*/ 364479 h 4186027"/>
              <a:gd name="connsiteX5792" fmla="*/ 4791486 w 6553985"/>
              <a:gd name="connsiteY5792" fmla="*/ 370735 h 4186027"/>
              <a:gd name="connsiteX5793" fmla="*/ 4791069 w 6553985"/>
              <a:gd name="connsiteY5793" fmla="*/ 372403 h 4186027"/>
              <a:gd name="connsiteX5794" fmla="*/ 4790234 w 6553985"/>
              <a:gd name="connsiteY5794" fmla="*/ 374905 h 4186027"/>
              <a:gd name="connsiteX5795" fmla="*/ 4789817 w 6553985"/>
              <a:gd name="connsiteY5795" fmla="*/ 376156 h 4186027"/>
              <a:gd name="connsiteX5796" fmla="*/ 4788982 w 6553985"/>
              <a:gd name="connsiteY5796" fmla="*/ 377407 h 4186027"/>
              <a:gd name="connsiteX5797" fmla="*/ 4788565 w 6553985"/>
              <a:gd name="connsiteY5797" fmla="*/ 378658 h 4186027"/>
              <a:gd name="connsiteX5798" fmla="*/ 4787731 w 6553985"/>
              <a:gd name="connsiteY5798" fmla="*/ 380326 h 4186027"/>
              <a:gd name="connsiteX5799" fmla="*/ 4783974 w 6553985"/>
              <a:gd name="connsiteY5799" fmla="*/ 381160 h 4186027"/>
              <a:gd name="connsiteX5800" fmla="*/ 4776044 w 6553985"/>
              <a:gd name="connsiteY5800" fmla="*/ 380326 h 4186027"/>
              <a:gd name="connsiteX5801" fmla="*/ 4774792 w 6553985"/>
              <a:gd name="connsiteY5801" fmla="*/ 379492 h 4186027"/>
              <a:gd name="connsiteX5802" fmla="*/ 4770201 w 6553985"/>
              <a:gd name="connsiteY5802" fmla="*/ 378241 h 4186027"/>
              <a:gd name="connsiteX5803" fmla="*/ 4766862 w 6553985"/>
              <a:gd name="connsiteY5803" fmla="*/ 376990 h 4186027"/>
              <a:gd name="connsiteX5804" fmla="*/ 4764358 w 6553985"/>
              <a:gd name="connsiteY5804" fmla="*/ 375739 h 4186027"/>
              <a:gd name="connsiteX5805" fmla="*/ 4761854 w 6553985"/>
              <a:gd name="connsiteY5805" fmla="*/ 374488 h 4186027"/>
              <a:gd name="connsiteX5806" fmla="*/ 4759349 w 6553985"/>
              <a:gd name="connsiteY5806" fmla="*/ 372820 h 4186027"/>
              <a:gd name="connsiteX5807" fmla="*/ 4758097 w 6553985"/>
              <a:gd name="connsiteY5807" fmla="*/ 371986 h 4186027"/>
              <a:gd name="connsiteX5808" fmla="*/ 4756845 w 6553985"/>
              <a:gd name="connsiteY5808" fmla="*/ 371569 h 4186027"/>
              <a:gd name="connsiteX5809" fmla="*/ 4754342 w 6553985"/>
              <a:gd name="connsiteY5809" fmla="*/ 369901 h 4186027"/>
              <a:gd name="connsiteX5810" fmla="*/ 4753924 w 6553985"/>
              <a:gd name="connsiteY5810" fmla="*/ 368649 h 4186027"/>
              <a:gd name="connsiteX5811" fmla="*/ 4752254 w 6553985"/>
              <a:gd name="connsiteY5811" fmla="*/ 366147 h 4186027"/>
              <a:gd name="connsiteX5812" fmla="*/ 4751837 w 6553985"/>
              <a:gd name="connsiteY5812" fmla="*/ 364896 h 4186027"/>
              <a:gd name="connsiteX5813" fmla="*/ 4753089 w 6553985"/>
              <a:gd name="connsiteY5813" fmla="*/ 360726 h 4186027"/>
              <a:gd name="connsiteX5814" fmla="*/ 4754342 w 6553985"/>
              <a:gd name="connsiteY5814" fmla="*/ 359892 h 4186027"/>
              <a:gd name="connsiteX5815" fmla="*/ 4755593 w 6553985"/>
              <a:gd name="connsiteY5815" fmla="*/ 359475 h 4186027"/>
              <a:gd name="connsiteX5816" fmla="*/ 4756845 w 6553985"/>
              <a:gd name="connsiteY5816" fmla="*/ 358641 h 4186027"/>
              <a:gd name="connsiteX5817" fmla="*/ 4761019 w 6553985"/>
              <a:gd name="connsiteY5817" fmla="*/ 357390 h 4186027"/>
              <a:gd name="connsiteX5818" fmla="*/ 4762271 w 6553985"/>
              <a:gd name="connsiteY5818" fmla="*/ 356973 h 4186027"/>
              <a:gd name="connsiteX5819" fmla="*/ 4768114 w 6553985"/>
              <a:gd name="connsiteY5819" fmla="*/ 356556 h 4186027"/>
              <a:gd name="connsiteX5820" fmla="*/ 4773957 w 6553985"/>
              <a:gd name="connsiteY5820" fmla="*/ 355722 h 4186027"/>
              <a:gd name="connsiteX5821" fmla="*/ 5005804 w 6553985"/>
              <a:gd name="connsiteY5821" fmla="*/ 337592 h 4186027"/>
              <a:gd name="connsiteX5822" fmla="*/ 5007968 w 6553985"/>
              <a:gd name="connsiteY5822" fmla="*/ 338284 h 4186027"/>
              <a:gd name="connsiteX5823" fmla="*/ 5008499 w 6553985"/>
              <a:gd name="connsiteY5823" fmla="*/ 338530 h 4186027"/>
              <a:gd name="connsiteX5824" fmla="*/ 5005652 w 6553985"/>
              <a:gd name="connsiteY5824" fmla="*/ 337658 h 4186027"/>
              <a:gd name="connsiteX5825" fmla="*/ 5005804 w 6553985"/>
              <a:gd name="connsiteY5825" fmla="*/ 337592 h 4186027"/>
              <a:gd name="connsiteX5826" fmla="*/ 1259374 w 6553985"/>
              <a:gd name="connsiteY5826" fmla="*/ 333898 h 4186027"/>
              <a:gd name="connsiteX5827" fmla="*/ 1267165 w 6553985"/>
              <a:gd name="connsiteY5827" fmla="*/ 335009 h 4186027"/>
              <a:gd name="connsiteX5828" fmla="*/ 1270504 w 6553985"/>
              <a:gd name="connsiteY5828" fmla="*/ 337234 h 4186027"/>
              <a:gd name="connsiteX5829" fmla="*/ 1276069 w 6553985"/>
              <a:gd name="connsiteY5829" fmla="*/ 338346 h 4186027"/>
              <a:gd name="connsiteX5830" fmla="*/ 1282747 w 6553985"/>
              <a:gd name="connsiteY5830" fmla="*/ 340570 h 4186027"/>
              <a:gd name="connsiteX5831" fmla="*/ 1281634 w 6553985"/>
              <a:gd name="connsiteY5831" fmla="*/ 347242 h 4186027"/>
              <a:gd name="connsiteX5832" fmla="*/ 1274956 w 6553985"/>
              <a:gd name="connsiteY5832" fmla="*/ 351691 h 4186027"/>
              <a:gd name="connsiteX5833" fmla="*/ 1268278 w 6553985"/>
              <a:gd name="connsiteY5833" fmla="*/ 361699 h 4186027"/>
              <a:gd name="connsiteX5834" fmla="*/ 1266052 w 6553985"/>
              <a:gd name="connsiteY5834" fmla="*/ 365035 h 4186027"/>
              <a:gd name="connsiteX5835" fmla="*/ 1264939 w 6553985"/>
              <a:gd name="connsiteY5835" fmla="*/ 368371 h 4186027"/>
              <a:gd name="connsiteX5836" fmla="*/ 1263826 w 6553985"/>
              <a:gd name="connsiteY5836" fmla="*/ 376156 h 4186027"/>
              <a:gd name="connsiteX5837" fmla="*/ 1266052 w 6553985"/>
              <a:gd name="connsiteY5837" fmla="*/ 393949 h 4186027"/>
              <a:gd name="connsiteX5838" fmla="*/ 1264939 w 6553985"/>
              <a:gd name="connsiteY5838" fmla="*/ 399509 h 4186027"/>
              <a:gd name="connsiteX5839" fmla="*/ 1261600 w 6553985"/>
              <a:gd name="connsiteY5839" fmla="*/ 401733 h 4186027"/>
              <a:gd name="connsiteX5840" fmla="*/ 1260487 w 6553985"/>
              <a:gd name="connsiteY5840" fmla="*/ 405070 h 4186027"/>
              <a:gd name="connsiteX5841" fmla="*/ 1254922 w 6553985"/>
              <a:gd name="connsiteY5841" fmla="*/ 403958 h 4186027"/>
              <a:gd name="connsiteX5842" fmla="*/ 1222646 w 6553985"/>
              <a:gd name="connsiteY5842" fmla="*/ 400621 h 4186027"/>
              <a:gd name="connsiteX5843" fmla="*/ 1221533 w 6553985"/>
              <a:gd name="connsiteY5843" fmla="*/ 387277 h 4186027"/>
              <a:gd name="connsiteX5844" fmla="*/ 1217081 w 6553985"/>
              <a:gd name="connsiteY5844" fmla="*/ 380604 h 4186027"/>
              <a:gd name="connsiteX5845" fmla="*/ 1215968 w 6553985"/>
              <a:gd name="connsiteY5845" fmla="*/ 377268 h 4186027"/>
              <a:gd name="connsiteX5846" fmla="*/ 1209291 w 6553985"/>
              <a:gd name="connsiteY5846" fmla="*/ 371708 h 4186027"/>
              <a:gd name="connsiteX5847" fmla="*/ 1205951 w 6553985"/>
              <a:gd name="connsiteY5847" fmla="*/ 360587 h 4186027"/>
              <a:gd name="connsiteX5848" fmla="*/ 1213742 w 6553985"/>
              <a:gd name="connsiteY5848" fmla="*/ 353915 h 4186027"/>
              <a:gd name="connsiteX5849" fmla="*/ 1223759 w 6553985"/>
              <a:gd name="connsiteY5849" fmla="*/ 356139 h 4186027"/>
              <a:gd name="connsiteX5850" fmla="*/ 1233776 w 6553985"/>
              <a:gd name="connsiteY5850" fmla="*/ 353915 h 4186027"/>
              <a:gd name="connsiteX5851" fmla="*/ 1236001 w 6553985"/>
              <a:gd name="connsiteY5851" fmla="*/ 350578 h 4186027"/>
              <a:gd name="connsiteX5852" fmla="*/ 1239341 w 6553985"/>
              <a:gd name="connsiteY5852" fmla="*/ 349467 h 4186027"/>
              <a:gd name="connsiteX5853" fmla="*/ 1242680 w 6553985"/>
              <a:gd name="connsiteY5853" fmla="*/ 347242 h 4186027"/>
              <a:gd name="connsiteX5854" fmla="*/ 1243793 w 6553985"/>
              <a:gd name="connsiteY5854" fmla="*/ 343906 h 4186027"/>
              <a:gd name="connsiteX5855" fmla="*/ 1252696 w 6553985"/>
              <a:gd name="connsiteY5855" fmla="*/ 336122 h 4186027"/>
              <a:gd name="connsiteX5856" fmla="*/ 4309153 w 6553985"/>
              <a:gd name="connsiteY5856" fmla="*/ 326476 h 4186027"/>
              <a:gd name="connsiteX5857" fmla="*/ 4309883 w 6553985"/>
              <a:gd name="connsiteY5857" fmla="*/ 326655 h 4186027"/>
              <a:gd name="connsiteX5858" fmla="*/ 4309866 w 6553985"/>
              <a:gd name="connsiteY5858" fmla="*/ 326652 h 4186027"/>
              <a:gd name="connsiteX5859" fmla="*/ 4309153 w 6553985"/>
              <a:gd name="connsiteY5859" fmla="*/ 326476 h 4186027"/>
              <a:gd name="connsiteX5860" fmla="*/ 4443988 w 6553985"/>
              <a:gd name="connsiteY5860" fmla="*/ 324111 h 4186027"/>
              <a:gd name="connsiteX5861" fmla="*/ 4456259 w 6553985"/>
              <a:gd name="connsiteY5861" fmla="*/ 333870 h 4186027"/>
              <a:gd name="connsiteX5862" fmla="*/ 4493655 w 6553985"/>
              <a:gd name="connsiteY5862" fmla="*/ 334286 h 4186027"/>
              <a:gd name="connsiteX5863" fmla="*/ 4506593 w 6553985"/>
              <a:gd name="connsiteY5863" fmla="*/ 347715 h 4186027"/>
              <a:gd name="connsiteX5864" fmla="*/ 4496075 w 6553985"/>
              <a:gd name="connsiteY5864" fmla="*/ 361477 h 4186027"/>
              <a:gd name="connsiteX5865" fmla="*/ 4509264 w 6553985"/>
              <a:gd name="connsiteY5865" fmla="*/ 364729 h 4186027"/>
              <a:gd name="connsiteX5866" fmla="*/ 4529632 w 6553985"/>
              <a:gd name="connsiteY5866" fmla="*/ 364146 h 4186027"/>
              <a:gd name="connsiteX5867" fmla="*/ 4572203 w 6553985"/>
              <a:gd name="connsiteY5867" fmla="*/ 393504 h 4186027"/>
              <a:gd name="connsiteX5868" fmla="*/ 4577545 w 6553985"/>
              <a:gd name="connsiteY5868" fmla="*/ 369484 h 4186027"/>
              <a:gd name="connsiteX5869" fmla="*/ 4586894 w 6553985"/>
              <a:gd name="connsiteY5869" fmla="*/ 368149 h 4186027"/>
              <a:gd name="connsiteX5870" fmla="*/ 4617279 w 6553985"/>
              <a:gd name="connsiteY5870" fmla="*/ 401845 h 4186027"/>
              <a:gd name="connsiteX5871" fmla="*/ 4645659 w 6553985"/>
              <a:gd name="connsiteY5871" fmla="*/ 415523 h 4186027"/>
              <a:gd name="connsiteX5872" fmla="*/ 4637979 w 6553985"/>
              <a:gd name="connsiteY5872" fmla="*/ 394088 h 4186027"/>
              <a:gd name="connsiteX5873" fmla="*/ 4638063 w 6553985"/>
              <a:gd name="connsiteY5873" fmla="*/ 375572 h 4186027"/>
              <a:gd name="connsiteX5874" fmla="*/ 4616360 w 6553985"/>
              <a:gd name="connsiteY5874" fmla="*/ 349300 h 4186027"/>
              <a:gd name="connsiteX5875" fmla="*/ 4679048 w 6553985"/>
              <a:gd name="connsiteY5875" fmla="*/ 348132 h 4186027"/>
              <a:gd name="connsiteX5876" fmla="*/ 4692404 w 6553985"/>
              <a:gd name="connsiteY5876" fmla="*/ 378825 h 4186027"/>
              <a:gd name="connsiteX5877" fmla="*/ 4703089 w 6553985"/>
              <a:gd name="connsiteY5877" fmla="*/ 390835 h 4186027"/>
              <a:gd name="connsiteX5878" fmla="*/ 4720451 w 6553985"/>
              <a:gd name="connsiteY5878" fmla="*/ 390835 h 4186027"/>
              <a:gd name="connsiteX5879" fmla="*/ 4720451 w 6553985"/>
              <a:gd name="connsiteY5879" fmla="*/ 417525 h 4186027"/>
              <a:gd name="connsiteX5880" fmla="*/ 4703089 w 6553985"/>
              <a:gd name="connsiteY5880" fmla="*/ 417525 h 4186027"/>
              <a:gd name="connsiteX5881" fmla="*/ 4700418 w 6553985"/>
              <a:gd name="connsiteY5881" fmla="*/ 425531 h 4186027"/>
              <a:gd name="connsiteX5882" fmla="*/ 4665693 w 6553985"/>
              <a:gd name="connsiteY5882" fmla="*/ 429535 h 4186027"/>
              <a:gd name="connsiteX5883" fmla="*/ 4675042 w 6553985"/>
              <a:gd name="connsiteY5883" fmla="*/ 450886 h 4186027"/>
              <a:gd name="connsiteX5884" fmla="*/ 4671369 w 6553985"/>
              <a:gd name="connsiteY5884" fmla="*/ 460311 h 4186027"/>
              <a:gd name="connsiteX5885" fmla="*/ 4628297 w 6553985"/>
              <a:gd name="connsiteY5885" fmla="*/ 457559 h 4186027"/>
              <a:gd name="connsiteX5886" fmla="*/ 4640317 w 6553985"/>
              <a:gd name="connsiteY5886" fmla="*/ 467484 h 4186027"/>
              <a:gd name="connsiteX5887" fmla="*/ 4685726 w 6553985"/>
              <a:gd name="connsiteY5887" fmla="*/ 472238 h 4186027"/>
              <a:gd name="connsiteX5888" fmla="*/ 4692404 w 6553985"/>
              <a:gd name="connsiteY5888" fmla="*/ 500262 h 4186027"/>
              <a:gd name="connsiteX5889" fmla="*/ 4683055 w 6553985"/>
              <a:gd name="connsiteY5889" fmla="*/ 510938 h 4186027"/>
              <a:gd name="connsiteX5890" fmla="*/ 4672371 w 6553985"/>
              <a:gd name="connsiteY5890" fmla="*/ 516276 h 4186027"/>
              <a:gd name="connsiteX5891" fmla="*/ 4671570 w 6553985"/>
              <a:gd name="connsiteY5891" fmla="*/ 517533 h 4186027"/>
              <a:gd name="connsiteX5892" fmla="*/ 4672799 w 6553985"/>
              <a:gd name="connsiteY5892" fmla="*/ 522975 h 4186027"/>
              <a:gd name="connsiteX5893" fmla="*/ 4677964 w 6553985"/>
              <a:gd name="connsiteY5893" fmla="*/ 542132 h 4186027"/>
              <a:gd name="connsiteX5894" fmla="*/ 4660017 w 6553985"/>
              <a:gd name="connsiteY5894" fmla="*/ 567570 h 4186027"/>
              <a:gd name="connsiteX5895" fmla="*/ 4673790 w 6553985"/>
              <a:gd name="connsiteY5895" fmla="*/ 596345 h 4186027"/>
              <a:gd name="connsiteX5896" fmla="*/ 4665860 w 6553985"/>
              <a:gd name="connsiteY5896" fmla="*/ 618864 h 4186027"/>
              <a:gd name="connsiteX5897" fmla="*/ 4686728 w 6553985"/>
              <a:gd name="connsiteY5897" fmla="*/ 624702 h 4186027"/>
              <a:gd name="connsiteX5898" fmla="*/ 4706762 w 6553985"/>
              <a:gd name="connsiteY5898" fmla="*/ 653061 h 4186027"/>
              <a:gd name="connsiteX5899" fmla="*/ 4735977 w 6553985"/>
              <a:gd name="connsiteY5899" fmla="*/ 656398 h 4186027"/>
              <a:gd name="connsiteX5900" fmla="*/ 4756011 w 6553985"/>
              <a:gd name="connsiteY5900" fmla="*/ 672244 h 4186027"/>
              <a:gd name="connsiteX5901" fmla="*/ 4775210 w 6553985"/>
              <a:gd name="connsiteY5901" fmla="*/ 701436 h 4186027"/>
              <a:gd name="connsiteX5902" fmla="*/ 4781888 w 6553985"/>
              <a:gd name="connsiteY5902" fmla="*/ 691427 h 4186027"/>
              <a:gd name="connsiteX5903" fmla="*/ 4815277 w 6553985"/>
              <a:gd name="connsiteY5903" fmla="*/ 691427 h 4186027"/>
              <a:gd name="connsiteX5904" fmla="*/ 4857431 w 6553985"/>
              <a:gd name="connsiteY5904" fmla="*/ 691845 h 4186027"/>
              <a:gd name="connsiteX5905" fmla="*/ 4878716 w 6553985"/>
              <a:gd name="connsiteY5905" fmla="*/ 708108 h 4186027"/>
              <a:gd name="connsiteX5906" fmla="*/ 4913358 w 6553985"/>
              <a:gd name="connsiteY5906" fmla="*/ 708942 h 4186027"/>
              <a:gd name="connsiteX5907" fmla="*/ 4945495 w 6553985"/>
              <a:gd name="connsiteY5907" fmla="*/ 718117 h 4186027"/>
              <a:gd name="connsiteX5908" fmla="*/ 4961355 w 6553985"/>
              <a:gd name="connsiteY5908" fmla="*/ 716032 h 4186027"/>
              <a:gd name="connsiteX5909" fmla="*/ 4993492 w 6553985"/>
              <a:gd name="connsiteY5909" fmla="*/ 727708 h 4186027"/>
              <a:gd name="connsiteX5910" fmla="*/ 5026464 w 6553985"/>
              <a:gd name="connsiteY5910" fmla="*/ 776500 h 4186027"/>
              <a:gd name="connsiteX5911" fmla="*/ 5071122 w 6553985"/>
              <a:gd name="connsiteY5911" fmla="*/ 804024 h 4186027"/>
              <a:gd name="connsiteX5912" fmla="*/ 5099085 w 6553985"/>
              <a:gd name="connsiteY5912" fmla="*/ 813198 h 4186027"/>
              <a:gd name="connsiteX5913" fmla="*/ 5116197 w 6553985"/>
              <a:gd name="connsiteY5913" fmla="*/ 810279 h 4186027"/>
              <a:gd name="connsiteX5914" fmla="*/ 5108684 w 6553985"/>
              <a:gd name="connsiteY5914" fmla="*/ 788176 h 4186027"/>
              <a:gd name="connsiteX5915" fmla="*/ 5073626 w 6553985"/>
              <a:gd name="connsiteY5915" fmla="*/ 759403 h 4186027"/>
              <a:gd name="connsiteX5916" fmla="*/ 5067365 w 6553985"/>
              <a:gd name="connsiteY5916" fmla="*/ 744806 h 4186027"/>
              <a:gd name="connsiteX5917" fmla="*/ 5043993 w 6553985"/>
              <a:gd name="connsiteY5917" fmla="*/ 721453 h 4186027"/>
              <a:gd name="connsiteX5918" fmla="*/ 5049002 w 6553985"/>
              <a:gd name="connsiteY5918" fmla="*/ 670993 h 4186027"/>
              <a:gd name="connsiteX5919" fmla="*/ 5033142 w 6553985"/>
              <a:gd name="connsiteY5919" fmla="*/ 648056 h 4186027"/>
              <a:gd name="connsiteX5920" fmla="*/ 4958433 w 6553985"/>
              <a:gd name="connsiteY5920" fmla="*/ 599264 h 4186027"/>
              <a:gd name="connsiteX5921" fmla="*/ 4963859 w 6553985"/>
              <a:gd name="connsiteY5921" fmla="*/ 569655 h 4186027"/>
              <a:gd name="connsiteX5922" fmla="*/ 4945495 w 6553985"/>
              <a:gd name="connsiteY5922" fmla="*/ 565902 h 4186027"/>
              <a:gd name="connsiteX5923" fmla="*/ 4886646 w 6553985"/>
              <a:gd name="connsiteY5923" fmla="*/ 505850 h 4186027"/>
              <a:gd name="connsiteX5924" fmla="*/ 4913358 w 6553985"/>
              <a:gd name="connsiteY5924" fmla="*/ 500846 h 4186027"/>
              <a:gd name="connsiteX5925" fmla="*/ 4937148 w 6553985"/>
              <a:gd name="connsiteY5925" fmla="*/ 507935 h 4186027"/>
              <a:gd name="connsiteX5926" fmla="*/ 4958850 w 6553985"/>
              <a:gd name="connsiteY5926" fmla="*/ 499595 h 4186027"/>
              <a:gd name="connsiteX5927" fmla="*/ 4980136 w 6553985"/>
              <a:gd name="connsiteY5927" fmla="*/ 502931 h 4186027"/>
              <a:gd name="connsiteX5928" fmla="*/ 5010604 w 6553985"/>
              <a:gd name="connsiteY5928" fmla="*/ 519612 h 4186027"/>
              <a:gd name="connsiteX5929" fmla="*/ 5045662 w 6553985"/>
              <a:gd name="connsiteY5929" fmla="*/ 526284 h 4186027"/>
              <a:gd name="connsiteX5930" fmla="*/ 5050671 w 6553985"/>
              <a:gd name="connsiteY5930" fmla="*/ 509186 h 4186027"/>
              <a:gd name="connsiteX5931" fmla="*/ 5069452 w 6553985"/>
              <a:gd name="connsiteY5931" fmla="*/ 532540 h 4186027"/>
              <a:gd name="connsiteX5932" fmla="*/ 5060687 w 6553985"/>
              <a:gd name="connsiteY5932" fmla="*/ 551306 h 4186027"/>
              <a:gd name="connsiteX5933" fmla="*/ 5102424 w 6553985"/>
              <a:gd name="connsiteY5933" fmla="*/ 564651 h 4186027"/>
              <a:gd name="connsiteX5934" fmla="*/ 5102424 w 6553985"/>
              <a:gd name="connsiteY5934" fmla="*/ 579664 h 4186027"/>
              <a:gd name="connsiteX5935" fmla="*/ 5129136 w 6553985"/>
              <a:gd name="connsiteY5935" fmla="*/ 580081 h 4186027"/>
              <a:gd name="connsiteX5936" fmla="*/ 5154177 w 6553985"/>
              <a:gd name="connsiteY5936" fmla="*/ 594677 h 4186027"/>
              <a:gd name="connsiteX5937" fmla="*/ 5160855 w 6553985"/>
              <a:gd name="connsiteY5937" fmla="*/ 584668 h 4186027"/>
              <a:gd name="connsiteX5938" fmla="*/ 5174211 w 6553985"/>
              <a:gd name="connsiteY5938" fmla="*/ 579664 h 4186027"/>
              <a:gd name="connsiteX5939" fmla="*/ 5137483 w 6553985"/>
              <a:gd name="connsiteY5939" fmla="*/ 524617 h 4186027"/>
              <a:gd name="connsiteX5940" fmla="*/ 5140822 w 6553985"/>
              <a:gd name="connsiteY5940" fmla="*/ 516276 h 4186027"/>
              <a:gd name="connsiteX5941" fmla="*/ 5175463 w 6553985"/>
              <a:gd name="connsiteY5941" fmla="*/ 526284 h 4186027"/>
              <a:gd name="connsiteX5942" fmla="*/ 5198001 w 6553985"/>
              <a:gd name="connsiteY5942" fmla="*/ 547136 h 4186027"/>
              <a:gd name="connsiteX5943" fmla="*/ 5252258 w 6553985"/>
              <a:gd name="connsiteY5943" fmla="*/ 573825 h 4186027"/>
              <a:gd name="connsiteX5944" fmla="*/ 5272709 w 6553985"/>
              <a:gd name="connsiteY5944" fmla="*/ 593008 h 4186027"/>
              <a:gd name="connsiteX5945" fmla="*/ 5265614 w 6553985"/>
              <a:gd name="connsiteY5945" fmla="*/ 599681 h 4186027"/>
              <a:gd name="connsiteX5946" fmla="*/ 5273961 w 6553985"/>
              <a:gd name="connsiteY5946" fmla="*/ 607188 h 4186027"/>
              <a:gd name="connsiteX5947" fmla="*/ 5299838 w 6553985"/>
              <a:gd name="connsiteY5947" fmla="*/ 610107 h 4186027"/>
              <a:gd name="connsiteX5948" fmla="*/ 5329471 w 6553985"/>
              <a:gd name="connsiteY5948" fmla="*/ 641802 h 4186027"/>
              <a:gd name="connsiteX5949" fmla="*/ 5342409 w 6553985"/>
              <a:gd name="connsiteY5949" fmla="*/ 630123 h 4186027"/>
              <a:gd name="connsiteX5950" fmla="*/ 5362860 w 6553985"/>
              <a:gd name="connsiteY5950" fmla="*/ 635546 h 4186027"/>
              <a:gd name="connsiteX5951" fmla="*/ 5392910 w 6553985"/>
              <a:gd name="connsiteY5951" fmla="*/ 648056 h 4186027"/>
              <a:gd name="connsiteX5952" fmla="*/ 5372877 w 6553985"/>
              <a:gd name="connsiteY5952" fmla="*/ 666405 h 4186027"/>
              <a:gd name="connsiteX5953" fmla="*/ 5382894 w 6553985"/>
              <a:gd name="connsiteY5953" fmla="*/ 693095 h 4186027"/>
              <a:gd name="connsiteX5954" fmla="*/ 5389154 w 6553985"/>
              <a:gd name="connsiteY5954" fmla="*/ 675580 h 4186027"/>
              <a:gd name="connsiteX5955" fmla="*/ 5407935 w 6553985"/>
              <a:gd name="connsiteY5955" fmla="*/ 653061 h 4186027"/>
              <a:gd name="connsiteX5956" fmla="*/ 5416283 w 6553985"/>
              <a:gd name="connsiteY5956" fmla="*/ 677665 h 4186027"/>
              <a:gd name="connsiteX5957" fmla="*/ 5437151 w 6553985"/>
              <a:gd name="connsiteY5957" fmla="*/ 661819 h 4186027"/>
              <a:gd name="connsiteX5958" fmla="*/ 5473044 w 6553985"/>
              <a:gd name="connsiteY5958" fmla="*/ 693512 h 4186027"/>
              <a:gd name="connsiteX5959" fmla="*/ 5471375 w 6553985"/>
              <a:gd name="connsiteY5959" fmla="*/ 714780 h 4186027"/>
              <a:gd name="connsiteX5960" fmla="*/ 5456350 w 6553985"/>
              <a:gd name="connsiteY5960" fmla="*/ 731462 h 4186027"/>
              <a:gd name="connsiteX5961" fmla="*/ 5452177 w 6553985"/>
              <a:gd name="connsiteY5961" fmla="*/ 772330 h 4186027"/>
              <a:gd name="connsiteX5962" fmla="*/ 5413361 w 6553985"/>
              <a:gd name="connsiteY5962" fmla="*/ 773581 h 4186027"/>
              <a:gd name="connsiteX5963" fmla="*/ 5393745 w 6553985"/>
              <a:gd name="connsiteY5963" fmla="*/ 780670 h 4186027"/>
              <a:gd name="connsiteX5964" fmla="*/ 5354513 w 6553985"/>
              <a:gd name="connsiteY5964" fmla="*/ 788594 h 4186027"/>
              <a:gd name="connsiteX5965" fmla="*/ 5344496 w 6553985"/>
              <a:gd name="connsiteY5965" fmla="*/ 799854 h 4186027"/>
              <a:gd name="connsiteX5966" fmla="*/ 5342827 w 6553985"/>
              <a:gd name="connsiteY5966" fmla="*/ 818202 h 4186027"/>
              <a:gd name="connsiteX5967" fmla="*/ 5329471 w 6553985"/>
              <a:gd name="connsiteY5967" fmla="*/ 839888 h 4186027"/>
              <a:gd name="connsiteX5968" fmla="*/ 5332810 w 6553985"/>
              <a:gd name="connsiteY5968" fmla="*/ 867828 h 4186027"/>
              <a:gd name="connsiteX5969" fmla="*/ 5339488 w 6553985"/>
              <a:gd name="connsiteY5969" fmla="*/ 903276 h 4186027"/>
              <a:gd name="connsiteX5970" fmla="*/ 5343244 w 6553985"/>
              <a:gd name="connsiteY5970" fmla="*/ 843640 h 4186027"/>
              <a:gd name="connsiteX5971" fmla="*/ 5398336 w 6553985"/>
              <a:gd name="connsiteY5971" fmla="*/ 823207 h 4186027"/>
              <a:gd name="connsiteX5972" fmla="*/ 5412944 w 6553985"/>
              <a:gd name="connsiteY5972" fmla="*/ 839054 h 4186027"/>
              <a:gd name="connsiteX5973" fmla="*/ 5392910 w 6553985"/>
              <a:gd name="connsiteY5973" fmla="*/ 857820 h 4186027"/>
              <a:gd name="connsiteX5974" fmla="*/ 5420457 w 6553985"/>
              <a:gd name="connsiteY5974" fmla="*/ 862824 h 4186027"/>
              <a:gd name="connsiteX5975" fmla="*/ 5423378 w 6553985"/>
              <a:gd name="connsiteY5975" fmla="*/ 882424 h 4186027"/>
              <a:gd name="connsiteX5976" fmla="*/ 5440073 w 6553985"/>
              <a:gd name="connsiteY5976" fmla="*/ 880339 h 4186027"/>
              <a:gd name="connsiteX5977" fmla="*/ 5445499 w 6553985"/>
              <a:gd name="connsiteY5977" fmla="*/ 902441 h 4186027"/>
              <a:gd name="connsiteX5978" fmla="*/ 5464697 w 6553985"/>
              <a:gd name="connsiteY5978" fmla="*/ 894935 h 4186027"/>
              <a:gd name="connsiteX5979" fmla="*/ 5475966 w 6553985"/>
              <a:gd name="connsiteY5979" fmla="*/ 907029 h 4186027"/>
              <a:gd name="connsiteX5980" fmla="*/ 5516033 w 6553985"/>
              <a:gd name="connsiteY5980" fmla="*/ 905360 h 4186027"/>
              <a:gd name="connsiteX5981" fmla="*/ 5514781 w 6553985"/>
              <a:gd name="connsiteY5981" fmla="*/ 929965 h 4186027"/>
              <a:gd name="connsiteX5982" fmla="*/ 5487652 w 6553985"/>
              <a:gd name="connsiteY5982" fmla="*/ 976671 h 4186027"/>
              <a:gd name="connsiteX5983" fmla="*/ 5469706 w 6553985"/>
              <a:gd name="connsiteY5983" fmla="*/ 980008 h 4186027"/>
              <a:gd name="connsiteX5984" fmla="*/ 5469706 w 6553985"/>
              <a:gd name="connsiteY5984" fmla="*/ 949982 h 4186027"/>
              <a:gd name="connsiteX5985" fmla="*/ 5476384 w 6553985"/>
              <a:gd name="connsiteY5985" fmla="*/ 929965 h 4186027"/>
              <a:gd name="connsiteX5986" fmla="*/ 5472209 w 6553985"/>
              <a:gd name="connsiteY5986" fmla="*/ 921208 h 4186027"/>
              <a:gd name="connsiteX5987" fmla="*/ 5452594 w 6553985"/>
              <a:gd name="connsiteY5987" fmla="*/ 928297 h 4186027"/>
              <a:gd name="connsiteX5988" fmla="*/ 5434230 w 6553985"/>
              <a:gd name="connsiteY5988" fmla="*/ 950399 h 4186027"/>
              <a:gd name="connsiteX5989" fmla="*/ 5404597 w 6553985"/>
              <a:gd name="connsiteY5989" fmla="*/ 979590 h 4186027"/>
              <a:gd name="connsiteX5990" fmla="*/ 5400423 w 6553985"/>
              <a:gd name="connsiteY5990" fmla="*/ 995855 h 4186027"/>
              <a:gd name="connsiteX5991" fmla="*/ 5399588 w 6553985"/>
              <a:gd name="connsiteY5991" fmla="*/ 1030885 h 4186027"/>
              <a:gd name="connsiteX5992" fmla="*/ 5418787 w 6553985"/>
              <a:gd name="connsiteY5992" fmla="*/ 1035472 h 4186027"/>
              <a:gd name="connsiteX5993" fmla="*/ 5430473 w 6553985"/>
              <a:gd name="connsiteY5993" fmla="*/ 1054238 h 4186027"/>
              <a:gd name="connsiteX5994" fmla="*/ 5412944 w 6553985"/>
              <a:gd name="connsiteY5994" fmla="*/ 1059243 h 4186027"/>
              <a:gd name="connsiteX5995" fmla="*/ 5412109 w 6553985"/>
              <a:gd name="connsiteY5995" fmla="*/ 1074256 h 4186027"/>
              <a:gd name="connsiteX5996" fmla="*/ 5394580 w 6553985"/>
              <a:gd name="connsiteY5996" fmla="*/ 1076758 h 4186027"/>
              <a:gd name="connsiteX5997" fmla="*/ 5381224 w 6553985"/>
              <a:gd name="connsiteY5997" fmla="*/ 1081762 h 4186027"/>
              <a:gd name="connsiteX5998" fmla="*/ 5406266 w 6553985"/>
              <a:gd name="connsiteY5998" fmla="*/ 1090102 h 4186027"/>
              <a:gd name="connsiteX5999" fmla="*/ 5414613 w 6553985"/>
              <a:gd name="connsiteY5999" fmla="*/ 1103447 h 4186027"/>
              <a:gd name="connsiteX6000" fmla="*/ 5394162 w 6553985"/>
              <a:gd name="connsiteY6000" fmla="*/ 1104281 h 4186027"/>
              <a:gd name="connsiteX6001" fmla="*/ 5387067 w 6553985"/>
              <a:gd name="connsiteY6001" fmla="*/ 1110119 h 4186027"/>
              <a:gd name="connsiteX6002" fmla="*/ 5396250 w 6553985"/>
              <a:gd name="connsiteY6002" fmla="*/ 1140562 h 4186027"/>
              <a:gd name="connsiteX6003" fmla="*/ 5377885 w 6553985"/>
              <a:gd name="connsiteY6003" fmla="*/ 1131805 h 4186027"/>
              <a:gd name="connsiteX6004" fmla="*/ 5379555 w 6553985"/>
              <a:gd name="connsiteY6004" fmla="*/ 1138477 h 4186027"/>
              <a:gd name="connsiteX6005" fmla="*/ 5392910 w 6553985"/>
              <a:gd name="connsiteY6005" fmla="*/ 1160996 h 4186027"/>
              <a:gd name="connsiteX6006" fmla="*/ 5401257 w 6553985"/>
              <a:gd name="connsiteY6006" fmla="*/ 1183515 h 4186027"/>
              <a:gd name="connsiteX6007" fmla="*/ 5397502 w 6553985"/>
              <a:gd name="connsiteY6007" fmla="*/ 1198946 h 4186027"/>
              <a:gd name="connsiteX6008" fmla="*/ 5380807 w 6553985"/>
              <a:gd name="connsiteY6008" fmla="*/ 1182682 h 4186027"/>
              <a:gd name="connsiteX6009" fmla="*/ 5359521 w 6553985"/>
              <a:gd name="connsiteY6009" fmla="*/ 1140145 h 4186027"/>
              <a:gd name="connsiteX6010" fmla="*/ 5357852 w 6553985"/>
              <a:gd name="connsiteY6010" fmla="*/ 1151822 h 4186027"/>
              <a:gd name="connsiteX6011" fmla="*/ 5367868 w 6553985"/>
              <a:gd name="connsiteY6011" fmla="*/ 1170171 h 4186027"/>
              <a:gd name="connsiteX6012" fmla="*/ 5357852 w 6553985"/>
              <a:gd name="connsiteY6012" fmla="*/ 1180179 h 4186027"/>
              <a:gd name="connsiteX6013" fmla="*/ 5369538 w 6553985"/>
              <a:gd name="connsiteY6013" fmla="*/ 1186852 h 4186027"/>
              <a:gd name="connsiteX6014" fmla="*/ 5382894 w 6553985"/>
              <a:gd name="connsiteY6014" fmla="*/ 1198528 h 4186027"/>
              <a:gd name="connsiteX6015" fmla="*/ 5389572 w 6553985"/>
              <a:gd name="connsiteY6015" fmla="*/ 1216877 h 4186027"/>
              <a:gd name="connsiteX6016" fmla="*/ 5407935 w 6553985"/>
              <a:gd name="connsiteY6016" fmla="*/ 1223133 h 4186027"/>
              <a:gd name="connsiteX6017" fmla="*/ 5425047 w 6553985"/>
              <a:gd name="connsiteY6017" fmla="*/ 1254827 h 4186027"/>
              <a:gd name="connsiteX6018" fmla="*/ 5411275 w 6553985"/>
              <a:gd name="connsiteY6018" fmla="*/ 1271508 h 4186027"/>
              <a:gd name="connsiteX6019" fmla="*/ 5423795 w 6553985"/>
              <a:gd name="connsiteY6019" fmla="*/ 1276512 h 4186027"/>
              <a:gd name="connsiteX6020" fmla="*/ 5412683 w 6553985"/>
              <a:gd name="connsiteY6020" fmla="*/ 1304250 h 4186027"/>
              <a:gd name="connsiteX6021" fmla="*/ 5408174 w 6553985"/>
              <a:gd name="connsiteY6021" fmla="*/ 1313156 h 4186027"/>
              <a:gd name="connsiteX6022" fmla="*/ 5407675 w 6553985"/>
              <a:gd name="connsiteY6022" fmla="*/ 1323480 h 4186027"/>
              <a:gd name="connsiteX6023" fmla="*/ 5405848 w 6553985"/>
              <a:gd name="connsiteY6023" fmla="*/ 1339900 h 4186027"/>
              <a:gd name="connsiteX6024" fmla="*/ 5372042 w 6553985"/>
              <a:gd name="connsiteY6024" fmla="*/ 1392055 h 4186027"/>
              <a:gd name="connsiteX6025" fmla="*/ 5388737 w 6553985"/>
              <a:gd name="connsiteY6025" fmla="*/ 1405399 h 4186027"/>
              <a:gd name="connsiteX6026" fmla="*/ 5393745 w 6553985"/>
              <a:gd name="connsiteY6026" fmla="*/ 1429586 h 4186027"/>
              <a:gd name="connsiteX6027" fmla="*/ 5404596 w 6553985"/>
              <a:gd name="connsiteY6027" fmla="*/ 1452107 h 4186027"/>
              <a:gd name="connsiteX6028" fmla="*/ 5437985 w 6553985"/>
              <a:gd name="connsiteY6028" fmla="*/ 1498813 h 4186027"/>
              <a:gd name="connsiteX6029" fmla="*/ 5437151 w 6553985"/>
              <a:gd name="connsiteY6029" fmla="*/ 1514660 h 4186027"/>
              <a:gd name="connsiteX6030" fmla="*/ 5444663 w 6553985"/>
              <a:gd name="connsiteY6030" fmla="*/ 1530924 h 4186027"/>
              <a:gd name="connsiteX6031" fmla="*/ 5472209 w 6553985"/>
              <a:gd name="connsiteY6031" fmla="*/ 1568039 h 4186027"/>
              <a:gd name="connsiteX6032" fmla="*/ 5464697 w 6553985"/>
              <a:gd name="connsiteY6032" fmla="*/ 1591392 h 4186027"/>
              <a:gd name="connsiteX6033" fmla="*/ 5413361 w 6553985"/>
              <a:gd name="connsiteY6033" fmla="*/ 1525085 h 4186027"/>
              <a:gd name="connsiteX6034" fmla="*/ 5393745 w 6553985"/>
              <a:gd name="connsiteY6034" fmla="*/ 1510489 h 4186027"/>
              <a:gd name="connsiteX6035" fmla="*/ 5389571 w 6553985"/>
              <a:gd name="connsiteY6035" fmla="*/ 1488387 h 4186027"/>
              <a:gd name="connsiteX6036" fmla="*/ 5341991 w 6553985"/>
              <a:gd name="connsiteY6036" fmla="*/ 1441264 h 4186027"/>
              <a:gd name="connsiteX6037" fmla="*/ 5335313 w 6553985"/>
              <a:gd name="connsiteY6037" fmla="*/ 1456276 h 4186027"/>
              <a:gd name="connsiteX6038" fmla="*/ 5323628 w 6553985"/>
              <a:gd name="connsiteY6038" fmla="*/ 1457944 h 4186027"/>
              <a:gd name="connsiteX6039" fmla="*/ 5304428 w 6553985"/>
              <a:gd name="connsiteY6039" fmla="*/ 1440430 h 4186027"/>
              <a:gd name="connsiteX6040" fmla="*/ 5261858 w 6553985"/>
              <a:gd name="connsiteY6040" fmla="*/ 1440430 h 4186027"/>
              <a:gd name="connsiteX6041" fmla="*/ 5227634 w 6553985"/>
              <a:gd name="connsiteY6041" fmla="*/ 1461281 h 4186027"/>
              <a:gd name="connsiteX6042" fmla="*/ 5245998 w 6553985"/>
              <a:gd name="connsiteY6042" fmla="*/ 1475876 h 4186027"/>
              <a:gd name="connsiteX6043" fmla="*/ 5247667 w 6553985"/>
              <a:gd name="connsiteY6043" fmla="*/ 1485468 h 4186027"/>
              <a:gd name="connsiteX6044" fmla="*/ 5215113 w 6553985"/>
              <a:gd name="connsiteY6044" fmla="*/ 1490472 h 4186027"/>
              <a:gd name="connsiteX6045" fmla="*/ 5192575 w 6553985"/>
              <a:gd name="connsiteY6045" fmla="*/ 1476293 h 4186027"/>
              <a:gd name="connsiteX6046" fmla="*/ 5183393 w 6553985"/>
              <a:gd name="connsiteY6046" fmla="*/ 1490472 h 4186027"/>
              <a:gd name="connsiteX6047" fmla="*/ 5151673 w 6553985"/>
              <a:gd name="connsiteY6047" fmla="*/ 1496310 h 4186027"/>
              <a:gd name="connsiteX6048" fmla="*/ 5137482 w 6553985"/>
              <a:gd name="connsiteY6048" fmla="*/ 1489638 h 4186027"/>
              <a:gd name="connsiteX6049" fmla="*/ 5133727 w 6553985"/>
              <a:gd name="connsiteY6049" fmla="*/ 1520498 h 4186027"/>
              <a:gd name="connsiteX6050" fmla="*/ 5115779 w 6553985"/>
              <a:gd name="connsiteY6050" fmla="*/ 1523417 h 4186027"/>
              <a:gd name="connsiteX6051" fmla="*/ 5106597 w 6553985"/>
              <a:gd name="connsiteY6051" fmla="*/ 1555528 h 4186027"/>
              <a:gd name="connsiteX6052" fmla="*/ 5119536 w 6553985"/>
              <a:gd name="connsiteY6052" fmla="*/ 1580549 h 4186027"/>
              <a:gd name="connsiteX6053" fmla="*/ 5135813 w 6553985"/>
              <a:gd name="connsiteY6053" fmla="*/ 1626422 h 4186027"/>
              <a:gd name="connsiteX6054" fmla="*/ 5138651 w 6553985"/>
              <a:gd name="connsiteY6054" fmla="*/ 1658420 h 4186027"/>
              <a:gd name="connsiteX6055" fmla="*/ 5140080 w 6553985"/>
              <a:gd name="connsiteY6055" fmla="*/ 1661463 h 4186027"/>
              <a:gd name="connsiteX6056" fmla="*/ 5145997 w 6553985"/>
              <a:gd name="connsiteY6056" fmla="*/ 1676465 h 4186027"/>
              <a:gd name="connsiteX6057" fmla="*/ 5157850 w 6553985"/>
              <a:gd name="connsiteY6057" fmla="*/ 1720753 h 4186027"/>
              <a:gd name="connsiteX6058" fmla="*/ 5189236 w 6553985"/>
              <a:gd name="connsiteY6058" fmla="*/ 1760037 h 4186027"/>
              <a:gd name="connsiteX6059" fmla="*/ 5198334 w 6553985"/>
              <a:gd name="connsiteY6059" fmla="*/ 1778970 h 4186027"/>
              <a:gd name="connsiteX6060" fmla="*/ 5219036 w 6553985"/>
              <a:gd name="connsiteY6060" fmla="*/ 1814250 h 4186027"/>
              <a:gd name="connsiteX6061" fmla="*/ 5244328 w 6553985"/>
              <a:gd name="connsiteY6061" fmla="*/ 1826343 h 4186027"/>
              <a:gd name="connsiteX6062" fmla="*/ 5254679 w 6553985"/>
              <a:gd name="connsiteY6062" fmla="*/ 1837436 h 4186027"/>
              <a:gd name="connsiteX6063" fmla="*/ 5288068 w 6553985"/>
              <a:gd name="connsiteY6063" fmla="*/ 1818754 h 4186027"/>
              <a:gd name="connsiteX6064" fmla="*/ 5317117 w 6553985"/>
              <a:gd name="connsiteY6064" fmla="*/ 1827261 h 4186027"/>
              <a:gd name="connsiteX6065" fmla="*/ 5318369 w 6553985"/>
              <a:gd name="connsiteY6065" fmla="*/ 1806493 h 4186027"/>
              <a:gd name="connsiteX6066" fmla="*/ 5327301 w 6553985"/>
              <a:gd name="connsiteY6066" fmla="*/ 1782222 h 4186027"/>
              <a:gd name="connsiteX6067" fmla="*/ 5317784 w 6553985"/>
              <a:gd name="connsiteY6067" fmla="*/ 1764040 h 4186027"/>
              <a:gd name="connsiteX6068" fmla="*/ 5316448 w 6553985"/>
              <a:gd name="connsiteY6068" fmla="*/ 1741354 h 4186027"/>
              <a:gd name="connsiteX6069" fmla="*/ 5345497 w 6553985"/>
              <a:gd name="connsiteY6069" fmla="*/ 1726675 h 4186027"/>
              <a:gd name="connsiteX6070" fmla="*/ 5379304 w 6553985"/>
              <a:gd name="connsiteY6070" fmla="*/ 1719168 h 4186027"/>
              <a:gd name="connsiteX6071" fmla="*/ 5392242 w 6553985"/>
              <a:gd name="connsiteY6071" fmla="*/ 1733347 h 4186027"/>
              <a:gd name="connsiteX6072" fmla="*/ 5386900 w 6553985"/>
              <a:gd name="connsiteY6072" fmla="*/ 1746691 h 4186027"/>
              <a:gd name="connsiteX6073" fmla="*/ 5388236 w 6553985"/>
              <a:gd name="connsiteY6073" fmla="*/ 1773381 h 4186027"/>
              <a:gd name="connsiteX6074" fmla="*/ 5394913 w 6553985"/>
              <a:gd name="connsiteY6074" fmla="*/ 1798736 h 4186027"/>
              <a:gd name="connsiteX6075" fmla="*/ 5386900 w 6553985"/>
              <a:gd name="connsiteY6075" fmla="*/ 1810747 h 4186027"/>
              <a:gd name="connsiteX6076" fmla="*/ 5397584 w 6553985"/>
              <a:gd name="connsiteY6076" fmla="*/ 1822757 h 4186027"/>
              <a:gd name="connsiteX6077" fmla="*/ 5399421 w 6553985"/>
              <a:gd name="connsiteY6077" fmla="*/ 1862791 h 4186027"/>
              <a:gd name="connsiteX6078" fmla="*/ 5392242 w 6553985"/>
              <a:gd name="connsiteY6078" fmla="*/ 1897488 h 4186027"/>
              <a:gd name="connsiteX6079" fmla="*/ 5416282 w 6553985"/>
              <a:gd name="connsiteY6079" fmla="*/ 1908164 h 4186027"/>
              <a:gd name="connsiteX6080" fmla="*/ 5453678 w 6553985"/>
              <a:gd name="connsiteY6080" fmla="*/ 1890815 h 4186027"/>
              <a:gd name="connsiteX6081" fmla="*/ 5476383 w 6553985"/>
              <a:gd name="connsiteY6081" fmla="*/ 1894818 h 4186027"/>
              <a:gd name="connsiteX6082" fmla="*/ 5492410 w 6553985"/>
              <a:gd name="connsiteY6082" fmla="*/ 1889481 h 4186027"/>
              <a:gd name="connsiteX6083" fmla="*/ 5505766 w 6553985"/>
              <a:gd name="connsiteY6083" fmla="*/ 1905494 h 4186027"/>
              <a:gd name="connsiteX6084" fmla="*/ 5519038 w 6553985"/>
              <a:gd name="connsiteY6084" fmla="*/ 1938272 h 4186027"/>
              <a:gd name="connsiteX6085" fmla="*/ 5513195 w 6553985"/>
              <a:gd name="connsiteY6085" fmla="*/ 1981226 h 4186027"/>
              <a:gd name="connsiteX6086" fmla="*/ 5529806 w 6553985"/>
              <a:gd name="connsiteY6086" fmla="*/ 2000242 h 4186027"/>
              <a:gd name="connsiteX6087" fmla="*/ 5515115 w 6553985"/>
              <a:gd name="connsiteY6087" fmla="*/ 2009584 h 4186027"/>
              <a:gd name="connsiteX6088" fmla="*/ 5527135 w 6553985"/>
              <a:gd name="connsiteY6088" fmla="*/ 2038942 h 4186027"/>
              <a:gd name="connsiteX6089" fmla="*/ 5541742 w 6553985"/>
              <a:gd name="connsiteY6089" fmla="*/ 2063880 h 4186027"/>
              <a:gd name="connsiteX6090" fmla="*/ 5564197 w 6553985"/>
              <a:gd name="connsiteY6090" fmla="*/ 2089958 h 4186027"/>
              <a:gd name="connsiteX6091" fmla="*/ 5567202 w 6553985"/>
              <a:gd name="connsiteY6091" fmla="*/ 2104304 h 4186027"/>
              <a:gd name="connsiteX6092" fmla="*/ 5563195 w 6553985"/>
              <a:gd name="connsiteY6092" fmla="*/ 2114980 h 4186027"/>
              <a:gd name="connsiteX6093" fmla="*/ 5575382 w 6553985"/>
              <a:gd name="connsiteY6093" fmla="*/ 2122069 h 4186027"/>
              <a:gd name="connsiteX6094" fmla="*/ 5593913 w 6553985"/>
              <a:gd name="connsiteY6094" fmla="*/ 2118983 h 4186027"/>
              <a:gd name="connsiteX6095" fmla="*/ 5614698 w 6553985"/>
              <a:gd name="connsiteY6095" fmla="*/ 2104887 h 4186027"/>
              <a:gd name="connsiteX6096" fmla="*/ 5614698 w 6553985"/>
              <a:gd name="connsiteY6096" fmla="*/ 2095880 h 4186027"/>
              <a:gd name="connsiteX6097" fmla="*/ 5623296 w 6553985"/>
              <a:gd name="connsiteY6097" fmla="*/ 2086956 h 4186027"/>
              <a:gd name="connsiteX6098" fmla="*/ 5632978 w 6553985"/>
              <a:gd name="connsiteY6098" fmla="*/ 2092293 h 4186027"/>
              <a:gd name="connsiteX6099" fmla="*/ 5650341 w 6553985"/>
              <a:gd name="connsiteY6099" fmla="*/ 2093962 h 4186027"/>
              <a:gd name="connsiteX6100" fmla="*/ 5665533 w 6553985"/>
              <a:gd name="connsiteY6100" fmla="*/ 2105388 h 4186027"/>
              <a:gd name="connsiteX6101" fmla="*/ 5679390 w 6553985"/>
              <a:gd name="connsiteY6101" fmla="*/ 2130243 h 4186027"/>
              <a:gd name="connsiteX6102" fmla="*/ 5690074 w 6553985"/>
              <a:gd name="connsiteY6102" fmla="*/ 2136185 h 4186027"/>
              <a:gd name="connsiteX6103" fmla="*/ 5691483 w 6553985"/>
              <a:gd name="connsiteY6103" fmla="*/ 2136556 h 4186027"/>
              <a:gd name="connsiteX6104" fmla="*/ 5692024 w 6553985"/>
              <a:gd name="connsiteY6104" fmla="*/ 2136354 h 4186027"/>
              <a:gd name="connsiteX6105" fmla="*/ 5694528 w 6553985"/>
              <a:gd name="connsiteY6105" fmla="*/ 2117866 h 4186027"/>
              <a:gd name="connsiteX6106" fmla="*/ 5715118 w 6553985"/>
              <a:gd name="connsiteY6106" fmla="*/ 2086450 h 4186027"/>
              <a:gd name="connsiteX6107" fmla="*/ 5716788 w 6553985"/>
              <a:gd name="connsiteY6107" fmla="*/ 2046721 h 4186027"/>
              <a:gd name="connsiteX6108" fmla="*/ 5754907 w 6553985"/>
              <a:gd name="connsiteY6108" fmla="*/ 2030457 h 4186027"/>
              <a:gd name="connsiteX6109" fmla="*/ 5779658 w 6553985"/>
              <a:gd name="connsiteY6109" fmla="*/ 1997324 h 4186027"/>
              <a:gd name="connsiteX6110" fmla="*/ 5783566 w 6553985"/>
              <a:gd name="connsiteY6110" fmla="*/ 1997790 h 4186027"/>
              <a:gd name="connsiteX6111" fmla="*/ 5781618 w 6553985"/>
              <a:gd name="connsiteY6111" fmla="*/ 2020032 h 4186027"/>
              <a:gd name="connsiteX6112" fmla="*/ 5781340 w 6553985"/>
              <a:gd name="connsiteY6112" fmla="*/ 2053394 h 4186027"/>
              <a:gd name="connsiteX6113" fmla="*/ 5779810 w 6553985"/>
              <a:gd name="connsiteY6113" fmla="*/ 2081334 h 4186027"/>
              <a:gd name="connsiteX6114" fmla="*/ 5800956 w 6553985"/>
              <a:gd name="connsiteY6114" fmla="*/ 2108274 h 4186027"/>
              <a:gd name="connsiteX6115" fmla="*/ 5805130 w 6553985"/>
              <a:gd name="connsiteY6115" fmla="*/ 2078137 h 4186027"/>
              <a:gd name="connsiteX6116" fmla="*/ 5794835 w 6553985"/>
              <a:gd name="connsiteY6116" fmla="*/ 2056591 h 4186027"/>
              <a:gd name="connsiteX6117" fmla="*/ 5811251 w 6553985"/>
              <a:gd name="connsiteY6117" fmla="*/ 2024619 h 4186027"/>
              <a:gd name="connsiteX6118" fmla="*/ 5796087 w 6553985"/>
              <a:gd name="connsiteY6118" fmla="*/ 2007521 h 4186027"/>
              <a:gd name="connsiteX6119" fmla="*/ 5819877 w 6553985"/>
              <a:gd name="connsiteY6119" fmla="*/ 2007382 h 4186027"/>
              <a:gd name="connsiteX6120" fmla="*/ 5828085 w 6553985"/>
              <a:gd name="connsiteY6120" fmla="*/ 2026704 h 4186027"/>
              <a:gd name="connsiteX6121" fmla="*/ 5839633 w 6553985"/>
              <a:gd name="connsiteY6121" fmla="*/ 2027955 h 4186027"/>
              <a:gd name="connsiteX6122" fmla="*/ 5861197 w 6553985"/>
              <a:gd name="connsiteY6122" fmla="*/ 2056035 h 4186027"/>
              <a:gd name="connsiteX6123" fmla="*/ 5891804 w 6553985"/>
              <a:gd name="connsiteY6123" fmla="*/ 2051309 h 4186027"/>
              <a:gd name="connsiteX6124" fmla="*/ 5913507 w 6553985"/>
              <a:gd name="connsiteY6124" fmla="*/ 2061595 h 4186027"/>
              <a:gd name="connsiteX6125" fmla="*/ 5951208 w 6553985"/>
              <a:gd name="connsiteY6125" fmla="*/ 2056730 h 4186027"/>
              <a:gd name="connsiteX6126" fmla="*/ 5943834 w 6553985"/>
              <a:gd name="connsiteY6126" fmla="*/ 2044497 h 4186027"/>
              <a:gd name="connsiteX6127" fmla="*/ 5977224 w 6553985"/>
              <a:gd name="connsiteY6127" fmla="*/ 2033376 h 4186027"/>
              <a:gd name="connsiteX6128" fmla="*/ 5969434 w 6553985"/>
              <a:gd name="connsiteY6128" fmla="*/ 2056730 h 4186027"/>
              <a:gd name="connsiteX6129" fmla="*/ 5984876 w 6553985"/>
              <a:gd name="connsiteY6129" fmla="*/ 2071882 h 4186027"/>
              <a:gd name="connsiteX6130" fmla="*/ 6016317 w 6553985"/>
              <a:gd name="connsiteY6130" fmla="*/ 2080083 h 4186027"/>
              <a:gd name="connsiteX6131" fmla="*/ 6023830 w 6553985"/>
              <a:gd name="connsiteY6131" fmla="*/ 2116475 h 4186027"/>
              <a:gd name="connsiteX6132" fmla="*/ 6069601 w 6553985"/>
              <a:gd name="connsiteY6132" fmla="*/ 2127040 h 4186027"/>
              <a:gd name="connsiteX6133" fmla="*/ 6079618 w 6553985"/>
              <a:gd name="connsiteY6133" fmla="*/ 2177917 h 4186027"/>
              <a:gd name="connsiteX6134" fmla="*/ 6095896 w 6553985"/>
              <a:gd name="connsiteY6134" fmla="*/ 2185145 h 4186027"/>
              <a:gd name="connsiteX6135" fmla="*/ 6115233 w 6553985"/>
              <a:gd name="connsiteY6135" fmla="*/ 2202382 h 4186027"/>
              <a:gd name="connsiteX6136" fmla="*/ 6162117 w 6553985"/>
              <a:gd name="connsiteY6136" fmla="*/ 2196405 h 4186027"/>
              <a:gd name="connsiteX6137" fmla="*/ 6206496 w 6553985"/>
              <a:gd name="connsiteY6137" fmla="*/ 2226848 h 4186027"/>
              <a:gd name="connsiteX6138" fmla="*/ 6233208 w 6553985"/>
              <a:gd name="connsiteY6138" fmla="*/ 2269106 h 4186027"/>
              <a:gd name="connsiteX6139" fmla="*/ 6238773 w 6553985"/>
              <a:gd name="connsiteY6139" fmla="*/ 2303302 h 4186027"/>
              <a:gd name="connsiteX6140" fmla="*/ 6251572 w 6553985"/>
              <a:gd name="connsiteY6140" fmla="*/ 2354874 h 4186027"/>
              <a:gd name="connsiteX6141" fmla="*/ 6262423 w 6553985"/>
              <a:gd name="connsiteY6141" fmla="*/ 2356959 h 4186027"/>
              <a:gd name="connsiteX6142" fmla="*/ 6266180 w 6553985"/>
              <a:gd name="connsiteY6142" fmla="*/ 2386290 h 4186027"/>
              <a:gd name="connsiteX6143" fmla="*/ 6223887 w 6553985"/>
              <a:gd name="connsiteY6143" fmla="*/ 2453431 h 4186027"/>
              <a:gd name="connsiteX6144" fmla="*/ 6273275 w 6553985"/>
              <a:gd name="connsiteY6144" fmla="*/ 2424795 h 4186027"/>
              <a:gd name="connsiteX6145" fmla="*/ 6294004 w 6553985"/>
              <a:gd name="connsiteY6145" fmla="*/ 2427436 h 4186027"/>
              <a:gd name="connsiteX6146" fmla="*/ 6257971 w 6553985"/>
              <a:gd name="connsiteY6146" fmla="*/ 2496106 h 4186027"/>
              <a:gd name="connsiteX6147" fmla="*/ 6314594 w 6553985"/>
              <a:gd name="connsiteY6147" fmla="*/ 2443144 h 4186027"/>
              <a:gd name="connsiteX6148" fmla="*/ 6356608 w 6553985"/>
              <a:gd name="connsiteY6148" fmla="*/ 2471780 h 4186027"/>
              <a:gd name="connsiteX6149" fmla="*/ 6374834 w 6553985"/>
              <a:gd name="connsiteY6149" fmla="*/ 2478591 h 4186027"/>
              <a:gd name="connsiteX6150" fmla="*/ 6371216 w 6553985"/>
              <a:gd name="connsiteY6150" fmla="*/ 2538226 h 4186027"/>
              <a:gd name="connsiteX6151" fmla="*/ 6380399 w 6553985"/>
              <a:gd name="connsiteY6151" fmla="*/ 2522657 h 4186027"/>
              <a:gd name="connsiteX6152" fmla="*/ 6467628 w 6553985"/>
              <a:gd name="connsiteY6152" fmla="*/ 2534472 h 4186027"/>
              <a:gd name="connsiteX6153" fmla="*/ 6517574 w 6553985"/>
              <a:gd name="connsiteY6153" fmla="*/ 2607313 h 4186027"/>
              <a:gd name="connsiteX6154" fmla="*/ 6544701 w 6553985"/>
              <a:gd name="connsiteY6154" fmla="*/ 2613846 h 4186027"/>
              <a:gd name="connsiteX6155" fmla="*/ 6526337 w 6553985"/>
              <a:gd name="connsiteY6155" fmla="*/ 2776207 h 4186027"/>
              <a:gd name="connsiteX6156" fmla="*/ 6469158 w 6553985"/>
              <a:gd name="connsiteY6156" fmla="*/ 2851828 h 4186027"/>
              <a:gd name="connsiteX6157" fmla="*/ 6467351 w 6553985"/>
              <a:gd name="connsiteY6157" fmla="*/ 2889499 h 4186027"/>
              <a:gd name="connsiteX6158" fmla="*/ 6427700 w 6553985"/>
              <a:gd name="connsiteY6158" fmla="*/ 2922583 h 4186027"/>
              <a:gd name="connsiteX6159" fmla="*/ 6401268 w 6553985"/>
              <a:gd name="connsiteY6159" fmla="*/ 3033094 h 4186027"/>
              <a:gd name="connsiteX6160" fmla="*/ 6385129 w 6553985"/>
              <a:gd name="connsiteY6160" fmla="*/ 3052695 h 4186027"/>
              <a:gd name="connsiteX6161" fmla="*/ 6385129 w 6553985"/>
              <a:gd name="connsiteY6161" fmla="*/ 3075353 h 4186027"/>
              <a:gd name="connsiteX6162" fmla="*/ 6358001 w 6553985"/>
              <a:gd name="connsiteY6162" fmla="*/ 3097177 h 4186027"/>
              <a:gd name="connsiteX6163" fmla="*/ 6356331 w 6553985"/>
              <a:gd name="connsiteY6163" fmla="*/ 3119557 h 4186027"/>
              <a:gd name="connsiteX6164" fmla="*/ 6304578 w 6553985"/>
              <a:gd name="connsiteY6164" fmla="*/ 3202824 h 4186027"/>
              <a:gd name="connsiteX6165" fmla="*/ 6300881 w 6553985"/>
              <a:gd name="connsiteY6165" fmla="*/ 3202758 h 4186027"/>
              <a:gd name="connsiteX6166" fmla="*/ 6290387 w 6553985"/>
              <a:gd name="connsiteY6166" fmla="*/ 3214361 h 4186027"/>
              <a:gd name="connsiteX6167" fmla="*/ 6289094 w 6553985"/>
              <a:gd name="connsiteY6167" fmla="*/ 3223211 h 4186027"/>
              <a:gd name="connsiteX6168" fmla="*/ 6232394 w 6553985"/>
              <a:gd name="connsiteY6168" fmla="*/ 3263672 h 4186027"/>
              <a:gd name="connsiteX6169" fmla="*/ 6210762 w 6553985"/>
              <a:gd name="connsiteY6169" fmla="*/ 3259766 h 4186027"/>
              <a:gd name="connsiteX6170" fmla="*/ 6122240 w 6553985"/>
              <a:gd name="connsiteY6170" fmla="*/ 3317916 h 4186027"/>
              <a:gd name="connsiteX6171" fmla="*/ 6082447 w 6553985"/>
              <a:gd name="connsiteY6171" fmla="*/ 3353769 h 4186027"/>
              <a:gd name="connsiteX6172" fmla="*/ 6064573 w 6553985"/>
              <a:gd name="connsiteY6172" fmla="*/ 3387294 h 4186027"/>
              <a:gd name="connsiteX6173" fmla="*/ 6045709 w 6553985"/>
              <a:gd name="connsiteY6173" fmla="*/ 3437520 h 4186027"/>
              <a:gd name="connsiteX6174" fmla="*/ 6011669 w 6553985"/>
              <a:gd name="connsiteY6174" fmla="*/ 3459510 h 4186027"/>
              <a:gd name="connsiteX6175" fmla="*/ 5986128 w 6553985"/>
              <a:gd name="connsiteY6175" fmla="*/ 3490208 h 4186027"/>
              <a:gd name="connsiteX6176" fmla="*/ 5984743 w 6553985"/>
              <a:gd name="connsiteY6176" fmla="*/ 3507367 h 4186027"/>
              <a:gd name="connsiteX6177" fmla="*/ 5976355 w 6553985"/>
              <a:gd name="connsiteY6177" fmla="*/ 3513642 h 4186027"/>
              <a:gd name="connsiteX6178" fmla="*/ 5957228 w 6553985"/>
              <a:gd name="connsiteY6178" fmla="*/ 3538481 h 4186027"/>
              <a:gd name="connsiteX6179" fmla="*/ 5928196 w 6553985"/>
              <a:gd name="connsiteY6179" fmla="*/ 3547960 h 4186027"/>
              <a:gd name="connsiteX6180" fmla="*/ 5970359 w 6553985"/>
              <a:gd name="connsiteY6180" fmla="*/ 3502342 h 4186027"/>
              <a:gd name="connsiteX6181" fmla="*/ 5954855 w 6553985"/>
              <a:gd name="connsiteY6181" fmla="*/ 3503877 h 4186027"/>
              <a:gd name="connsiteX6182" fmla="*/ 5915063 w 6553985"/>
              <a:gd name="connsiteY6182" fmla="*/ 3546557 h 4186027"/>
              <a:gd name="connsiteX6183" fmla="*/ 5854474 w 6553985"/>
              <a:gd name="connsiteY6183" fmla="*/ 3614796 h 4186027"/>
              <a:gd name="connsiteX6184" fmla="*/ 5798496 w 6553985"/>
              <a:gd name="connsiteY6184" fmla="*/ 3634721 h 4186027"/>
              <a:gd name="connsiteX6185" fmla="*/ 5772121 w 6553985"/>
              <a:gd name="connsiteY6185" fmla="*/ 3605428 h 4186027"/>
              <a:gd name="connsiteX6186" fmla="*/ 5772121 w 6553985"/>
              <a:gd name="connsiteY6186" fmla="*/ 3633603 h 4186027"/>
              <a:gd name="connsiteX6187" fmla="*/ 5755365 w 6553985"/>
              <a:gd name="connsiteY6187" fmla="*/ 3652298 h 4186027"/>
              <a:gd name="connsiteX6188" fmla="*/ 5761931 w 6553985"/>
              <a:gd name="connsiteY6188" fmla="*/ 3678234 h 4186027"/>
              <a:gd name="connsiteX6189" fmla="*/ 5743353 w 6553985"/>
              <a:gd name="connsiteY6189" fmla="*/ 3695790 h 4186027"/>
              <a:gd name="connsiteX6190" fmla="*/ 5725192 w 6553985"/>
              <a:gd name="connsiteY6190" fmla="*/ 3714922 h 4186027"/>
              <a:gd name="connsiteX6191" fmla="*/ 5677867 w 6553985"/>
              <a:gd name="connsiteY6191" fmla="*/ 3733220 h 4186027"/>
              <a:gd name="connsiteX6192" fmla="*/ 5620637 w 6553985"/>
              <a:gd name="connsiteY6192" fmla="*/ 3738225 h 4186027"/>
              <a:gd name="connsiteX6193" fmla="*/ 5579115 w 6553985"/>
              <a:gd name="connsiteY6193" fmla="*/ 3787749 h 4186027"/>
              <a:gd name="connsiteX6194" fmla="*/ 5531433 w 6553985"/>
              <a:gd name="connsiteY6194" fmla="*/ 3775066 h 4186027"/>
              <a:gd name="connsiteX6195" fmla="*/ 5526404 w 6553985"/>
              <a:gd name="connsiteY6195" fmla="*/ 3797930 h 4186027"/>
              <a:gd name="connsiteX6196" fmla="*/ 5524867 w 6553985"/>
              <a:gd name="connsiteY6196" fmla="*/ 3822200 h 4186027"/>
              <a:gd name="connsiteX6197" fmla="*/ 5542458 w 6553985"/>
              <a:gd name="connsiteY6197" fmla="*/ 3814388 h 4186027"/>
              <a:gd name="connsiteX6198" fmla="*/ 5531698 w 6553985"/>
              <a:gd name="connsiteY6198" fmla="*/ 3835585 h 4186027"/>
              <a:gd name="connsiteX6199" fmla="*/ 5517050 w 6553985"/>
              <a:gd name="connsiteY6199" fmla="*/ 3831964 h 4186027"/>
              <a:gd name="connsiteX6200" fmla="*/ 5510748 w 6553985"/>
              <a:gd name="connsiteY6200" fmla="*/ 3843651 h 4186027"/>
              <a:gd name="connsiteX6201" fmla="*/ 5499459 w 6553985"/>
              <a:gd name="connsiteY6201" fmla="*/ 3853446 h 4186027"/>
              <a:gd name="connsiteX6202" fmla="*/ 5470142 w 6553985"/>
              <a:gd name="connsiteY6202" fmla="*/ 3884692 h 4186027"/>
              <a:gd name="connsiteX6203" fmla="*/ 5410937 w 6553985"/>
              <a:gd name="connsiteY6203" fmla="*/ 3910344 h 4186027"/>
              <a:gd name="connsiteX6204" fmla="*/ 5399780 w 6553985"/>
              <a:gd name="connsiteY6204" fmla="*/ 3927656 h 4186027"/>
              <a:gd name="connsiteX6205" fmla="*/ 5413878 w 6553985"/>
              <a:gd name="connsiteY6205" fmla="*/ 3956379 h 4186027"/>
              <a:gd name="connsiteX6206" fmla="*/ 5396309 w 6553985"/>
              <a:gd name="connsiteY6206" fmla="*/ 3981919 h 4186027"/>
              <a:gd name="connsiteX6207" fmla="*/ 5356496 w 6553985"/>
              <a:gd name="connsiteY6207" fmla="*/ 3992253 h 4186027"/>
              <a:gd name="connsiteX6208" fmla="*/ 5330711 w 6553985"/>
              <a:gd name="connsiteY6208" fmla="*/ 4023195 h 4186027"/>
              <a:gd name="connsiteX6209" fmla="*/ 5307919 w 6553985"/>
              <a:gd name="connsiteY6209" fmla="*/ 4025300 h 4186027"/>
              <a:gd name="connsiteX6210" fmla="*/ 5289962 w 6553985"/>
              <a:gd name="connsiteY6210" fmla="*/ 4051746 h 4186027"/>
              <a:gd name="connsiteX6211" fmla="*/ 5270366 w 6553985"/>
              <a:gd name="connsiteY6211" fmla="*/ 4068945 h 4186027"/>
              <a:gd name="connsiteX6212" fmla="*/ 5273135 w 6553985"/>
              <a:gd name="connsiteY6212" fmla="*/ 4093519 h 4186027"/>
              <a:gd name="connsiteX6213" fmla="*/ 5245396 w 6553985"/>
              <a:gd name="connsiteY6213" fmla="*/ 4089044 h 4186027"/>
              <a:gd name="connsiteX6214" fmla="*/ 5192604 w 6553985"/>
              <a:gd name="connsiteY6214" fmla="*/ 4120992 h 4186027"/>
              <a:gd name="connsiteX6215" fmla="*/ 5176968 w 6553985"/>
              <a:gd name="connsiteY6215" fmla="*/ 4119039 h 4186027"/>
              <a:gd name="connsiteX6216" fmla="*/ 5178922 w 6553985"/>
              <a:gd name="connsiteY6216" fmla="*/ 4111228 h 4186027"/>
              <a:gd name="connsiteX6217" fmla="*/ 5202244 w 6553985"/>
              <a:gd name="connsiteY6217" fmla="*/ 4105938 h 4186027"/>
              <a:gd name="connsiteX6218" fmla="*/ 5208240 w 6553985"/>
              <a:gd name="connsiteY6218" fmla="*/ 4087793 h 4186027"/>
              <a:gd name="connsiteX6219" fmla="*/ 5178922 w 6553985"/>
              <a:gd name="connsiteY6219" fmla="*/ 4079981 h 4186027"/>
              <a:gd name="connsiteX6220" fmla="*/ 5207955 w 6553985"/>
              <a:gd name="connsiteY6220" fmla="*/ 4057533 h 4186027"/>
              <a:gd name="connsiteX6221" fmla="*/ 5194823 w 6553985"/>
              <a:gd name="connsiteY6221" fmla="*/ 4049020 h 4186027"/>
              <a:gd name="connsiteX6222" fmla="*/ 5218013 w 6553985"/>
              <a:gd name="connsiteY6222" fmla="*/ 4013583 h 4186027"/>
              <a:gd name="connsiteX6223" fmla="*/ 5233363 w 6553985"/>
              <a:gd name="connsiteY6223" fmla="*/ 4004540 h 4186027"/>
              <a:gd name="connsiteX6224" fmla="*/ 5232528 w 6553985"/>
              <a:gd name="connsiteY6224" fmla="*/ 3984859 h 4186027"/>
              <a:gd name="connsiteX6225" fmla="*/ 5243838 w 6553985"/>
              <a:gd name="connsiteY6225" fmla="*/ 3972969 h 4186027"/>
              <a:gd name="connsiteX6226" fmla="*/ 5247330 w 6553985"/>
              <a:gd name="connsiteY6226" fmla="*/ 3953044 h 4186027"/>
              <a:gd name="connsiteX6227" fmla="*/ 5274693 w 6553985"/>
              <a:gd name="connsiteY6227" fmla="*/ 3947184 h 4186027"/>
              <a:gd name="connsiteX6228" fmla="*/ 5266875 w 6553985"/>
              <a:gd name="connsiteY6228" fmla="*/ 3935467 h 4186027"/>
              <a:gd name="connsiteX6229" fmla="*/ 5278602 w 6553985"/>
              <a:gd name="connsiteY6229" fmla="*/ 3913985 h 4186027"/>
              <a:gd name="connsiteX6230" fmla="*/ 5256420 w 6553985"/>
              <a:gd name="connsiteY6230" fmla="*/ 3906326 h 4186027"/>
              <a:gd name="connsiteX6231" fmla="*/ 5272738 w 6553985"/>
              <a:gd name="connsiteY6231" fmla="*/ 3890551 h 4186027"/>
              <a:gd name="connsiteX6232" fmla="*/ 5290329 w 6553985"/>
              <a:gd name="connsiteY6232" fmla="*/ 3886645 h 4186027"/>
              <a:gd name="connsiteX6233" fmla="*/ 5296192 w 6553985"/>
              <a:gd name="connsiteY6233" fmla="*/ 3906174 h 4186027"/>
              <a:gd name="connsiteX6234" fmla="*/ 5307919 w 6553985"/>
              <a:gd name="connsiteY6234" fmla="*/ 3886645 h 4186027"/>
              <a:gd name="connsiteX6235" fmla="*/ 5322018 w 6553985"/>
              <a:gd name="connsiteY6235" fmla="*/ 3875914 h 4186027"/>
              <a:gd name="connsiteX6236" fmla="*/ 5351885 w 6553985"/>
              <a:gd name="connsiteY6236" fmla="*/ 3856253 h 4186027"/>
              <a:gd name="connsiteX6237" fmla="*/ 5341695 w 6553985"/>
              <a:gd name="connsiteY6237" fmla="*/ 3836856 h 4186027"/>
              <a:gd name="connsiteX6238" fmla="*/ 5393916 w 6553985"/>
              <a:gd name="connsiteY6238" fmla="*/ 3775330 h 4186027"/>
              <a:gd name="connsiteX6239" fmla="*/ 5371165 w 6553985"/>
              <a:gd name="connsiteY6239" fmla="*/ 3761090 h 4186027"/>
              <a:gd name="connsiteX6240" fmla="*/ 5415416 w 6553985"/>
              <a:gd name="connsiteY6240" fmla="*/ 3697214 h 4186027"/>
              <a:gd name="connsiteX6241" fmla="*/ 5438870 w 6553985"/>
              <a:gd name="connsiteY6241" fmla="*/ 3644486 h 4186027"/>
              <a:gd name="connsiteX6242" fmla="*/ 5462323 w 6553985"/>
              <a:gd name="connsiteY6242" fmla="*/ 3624957 h 4186027"/>
              <a:gd name="connsiteX6243" fmla="*/ 5560048 w 6553985"/>
              <a:gd name="connsiteY6243" fmla="*/ 3480443 h 4186027"/>
              <a:gd name="connsiteX6244" fmla="*/ 5567866 w 6553985"/>
              <a:gd name="connsiteY6244" fmla="*/ 3443338 h 4186027"/>
              <a:gd name="connsiteX6245" fmla="*/ 5589366 w 6553985"/>
              <a:gd name="connsiteY6245" fmla="*/ 3419903 h 4186027"/>
              <a:gd name="connsiteX6246" fmla="*/ 5593274 w 6553985"/>
              <a:gd name="connsiteY6246" fmla="*/ 3386704 h 4186027"/>
              <a:gd name="connsiteX6247" fmla="*/ 5620637 w 6553985"/>
              <a:gd name="connsiteY6247" fmla="*/ 3361317 h 4186027"/>
              <a:gd name="connsiteX6248" fmla="*/ 5628456 w 6553985"/>
              <a:gd name="connsiteY6248" fmla="*/ 3335929 h 4186027"/>
              <a:gd name="connsiteX6249" fmla="*/ 5653864 w 6553985"/>
              <a:gd name="connsiteY6249" fmla="*/ 3312495 h 4186027"/>
              <a:gd name="connsiteX6250" fmla="*/ 5657773 w 6553985"/>
              <a:gd name="connsiteY6250" fmla="*/ 3283200 h 4186027"/>
              <a:gd name="connsiteX6251" fmla="*/ 5678590 w 6553985"/>
              <a:gd name="connsiteY6251" fmla="*/ 3259899 h 4186027"/>
              <a:gd name="connsiteX6252" fmla="*/ 5683028 w 6553985"/>
              <a:gd name="connsiteY6252" fmla="*/ 3222661 h 4186027"/>
              <a:gd name="connsiteX6253" fmla="*/ 5700069 w 6553985"/>
              <a:gd name="connsiteY6253" fmla="*/ 3197468 h 4186027"/>
              <a:gd name="connsiteX6254" fmla="*/ 5704109 w 6553985"/>
              <a:gd name="connsiteY6254" fmla="*/ 3192249 h 4186027"/>
              <a:gd name="connsiteX6255" fmla="*/ 5719014 w 6553985"/>
              <a:gd name="connsiteY6255" fmla="*/ 3166959 h 4186027"/>
              <a:gd name="connsiteX6256" fmla="*/ 5719014 w 6553985"/>
              <a:gd name="connsiteY6256" fmla="*/ 3145413 h 4186027"/>
              <a:gd name="connsiteX6257" fmla="*/ 5748925 w 6553985"/>
              <a:gd name="connsiteY6257" fmla="*/ 3041296 h 4186027"/>
              <a:gd name="connsiteX6258" fmla="*/ 5723327 w 6553985"/>
              <a:gd name="connsiteY6258" fmla="*/ 2989863 h 4186027"/>
              <a:gd name="connsiteX6259" fmla="*/ 5689520 w 6553985"/>
              <a:gd name="connsiteY6259" fmla="*/ 2952192 h 4186027"/>
              <a:gd name="connsiteX6260" fmla="*/ 5687850 w 6553985"/>
              <a:gd name="connsiteY6260" fmla="*/ 2925224 h 4186027"/>
              <a:gd name="connsiteX6261" fmla="*/ 5670460 w 6553985"/>
              <a:gd name="connsiteY6261" fmla="*/ 2896589 h 4186027"/>
              <a:gd name="connsiteX6262" fmla="*/ 5674217 w 6553985"/>
              <a:gd name="connsiteY6262" fmla="*/ 2822914 h 4186027"/>
              <a:gd name="connsiteX6263" fmla="*/ 5656270 w 6553985"/>
              <a:gd name="connsiteY6263" fmla="*/ 2777042 h 4186027"/>
              <a:gd name="connsiteX6264" fmla="*/ 5657661 w 6553985"/>
              <a:gd name="connsiteY6264" fmla="*/ 2718380 h 4186027"/>
              <a:gd name="connsiteX6265" fmla="*/ 5638602 w 6553985"/>
              <a:gd name="connsiteY6265" fmla="*/ 2683072 h 4186027"/>
              <a:gd name="connsiteX6266" fmla="*/ 5634427 w 6553985"/>
              <a:gd name="connsiteY6266" fmla="*/ 2651656 h 4186027"/>
              <a:gd name="connsiteX6267" fmla="*/ 5610082 w 6553985"/>
              <a:gd name="connsiteY6267" fmla="*/ 2619962 h 4186027"/>
              <a:gd name="connsiteX6268" fmla="*/ 5619681 w 6553985"/>
              <a:gd name="connsiteY6268" fmla="*/ 2607313 h 4186027"/>
              <a:gd name="connsiteX6269" fmla="*/ 5610499 w 6553985"/>
              <a:gd name="connsiteY6269" fmla="*/ 2581179 h 4186027"/>
              <a:gd name="connsiteX6270" fmla="*/ 5616898 w 6553985"/>
              <a:gd name="connsiteY6270" fmla="*/ 2553795 h 4186027"/>
              <a:gd name="connsiteX6271" fmla="*/ 5651122 w 6553985"/>
              <a:gd name="connsiteY6271" fmla="*/ 2503474 h 4186027"/>
              <a:gd name="connsiteX6272" fmla="*/ 5625524 w 6553985"/>
              <a:gd name="connsiteY6272" fmla="*/ 2500415 h 4186027"/>
              <a:gd name="connsiteX6273" fmla="*/ 5628028 w 6553985"/>
              <a:gd name="connsiteY6273" fmla="*/ 2465385 h 4186027"/>
              <a:gd name="connsiteX6274" fmla="*/ 5636653 w 6553985"/>
              <a:gd name="connsiteY6274" fmla="*/ 2442727 h 4186027"/>
              <a:gd name="connsiteX6275" fmla="*/ 5643749 w 6553985"/>
              <a:gd name="connsiteY6275" fmla="*/ 2392962 h 4186027"/>
              <a:gd name="connsiteX6276" fmla="*/ 5670878 w 6553985"/>
              <a:gd name="connsiteY6276" fmla="*/ 2372111 h 4186027"/>
              <a:gd name="connsiteX6277" fmla="*/ 5672269 w 6553985"/>
              <a:gd name="connsiteY6277" fmla="*/ 2335830 h 4186027"/>
              <a:gd name="connsiteX6278" fmla="*/ 5698980 w 6553985"/>
              <a:gd name="connsiteY6278" fmla="*/ 2309141 h 4186027"/>
              <a:gd name="connsiteX6279" fmla="*/ 5687711 w 6553985"/>
              <a:gd name="connsiteY6279" fmla="*/ 2260210 h 4186027"/>
              <a:gd name="connsiteX6280" fmla="*/ 5686598 w 6553985"/>
              <a:gd name="connsiteY6280" fmla="*/ 2205440 h 4186027"/>
              <a:gd name="connsiteX6281" fmla="*/ 5667817 w 6553985"/>
              <a:gd name="connsiteY6281" fmla="*/ 2175693 h 4186027"/>
              <a:gd name="connsiteX6282" fmla="*/ 5668397 w 6553985"/>
              <a:gd name="connsiteY6282" fmla="*/ 2174506 h 4186027"/>
              <a:gd name="connsiteX6283" fmla="*/ 5667200 w 6553985"/>
              <a:gd name="connsiteY6283" fmla="*/ 2163684 h 4186027"/>
              <a:gd name="connsiteX6284" fmla="*/ 5657770 w 6553985"/>
              <a:gd name="connsiteY6284" fmla="*/ 2129909 h 4186027"/>
              <a:gd name="connsiteX6285" fmla="*/ 5642494 w 6553985"/>
              <a:gd name="connsiteY6285" fmla="*/ 2134329 h 4186027"/>
              <a:gd name="connsiteX6286" fmla="*/ 5625967 w 6553985"/>
              <a:gd name="connsiteY6286" fmla="*/ 2128324 h 4186027"/>
              <a:gd name="connsiteX6287" fmla="*/ 5623296 w 6553985"/>
              <a:gd name="connsiteY6287" fmla="*/ 2157683 h 4186027"/>
              <a:gd name="connsiteX6288" fmla="*/ 5623296 w 6553985"/>
              <a:gd name="connsiteY6288" fmla="*/ 2175114 h 4186027"/>
              <a:gd name="connsiteX6289" fmla="*/ 5597920 w 6553985"/>
              <a:gd name="connsiteY6289" fmla="*/ 2165690 h 4186027"/>
              <a:gd name="connsiteX6290" fmla="*/ 5584648 w 6553985"/>
              <a:gd name="connsiteY6290" fmla="*/ 2149510 h 4186027"/>
              <a:gd name="connsiteX6291" fmla="*/ 5544163 w 6553985"/>
              <a:gd name="connsiteY6291" fmla="*/ 2140084 h 4186027"/>
              <a:gd name="connsiteX6292" fmla="*/ 5540490 w 6553985"/>
              <a:gd name="connsiteY6292" fmla="*/ 2106973 h 4186027"/>
              <a:gd name="connsiteX6293" fmla="*/ 5513779 w 6553985"/>
              <a:gd name="connsiteY6293" fmla="*/ 2088290 h 4186027"/>
              <a:gd name="connsiteX6294" fmla="*/ 5512026 w 6553985"/>
              <a:gd name="connsiteY6294" fmla="*/ 2106222 h 4186027"/>
              <a:gd name="connsiteX6295" fmla="*/ 5492410 w 6553985"/>
              <a:gd name="connsiteY6295" fmla="*/ 2069635 h 4186027"/>
              <a:gd name="connsiteX6296" fmla="*/ 5470957 w 6553985"/>
              <a:gd name="connsiteY6296" fmla="*/ 2029934 h 4186027"/>
              <a:gd name="connsiteX6297" fmla="*/ 5449505 w 6553985"/>
              <a:gd name="connsiteY6297" fmla="*/ 2009000 h 4186027"/>
              <a:gd name="connsiteX6298" fmla="*/ 5444831 w 6553985"/>
              <a:gd name="connsiteY6298" fmla="*/ 1990400 h 4186027"/>
              <a:gd name="connsiteX6299" fmla="*/ 5434563 w 6553985"/>
              <a:gd name="connsiteY6299" fmla="*/ 1983311 h 4186027"/>
              <a:gd name="connsiteX6300" fmla="*/ 5411441 w 6553985"/>
              <a:gd name="connsiteY6300" fmla="*/ 1989733 h 4186027"/>
              <a:gd name="connsiteX6301" fmla="*/ 5389571 w 6553985"/>
              <a:gd name="connsiteY6301" fmla="*/ 1972969 h 4186027"/>
              <a:gd name="connsiteX6302" fmla="*/ 5382893 w 6553985"/>
              <a:gd name="connsiteY6302" fmla="*/ 1969549 h 4186027"/>
              <a:gd name="connsiteX6303" fmla="*/ 5370790 w 6553985"/>
              <a:gd name="connsiteY6303" fmla="*/ 1975805 h 4186027"/>
              <a:gd name="connsiteX6304" fmla="*/ 5288653 w 6553985"/>
              <a:gd name="connsiteY6304" fmla="*/ 1922009 h 4186027"/>
              <a:gd name="connsiteX6305" fmla="*/ 5289821 w 6553985"/>
              <a:gd name="connsiteY6305" fmla="*/ 1900741 h 4186027"/>
              <a:gd name="connsiteX6306" fmla="*/ 5273377 w 6553985"/>
              <a:gd name="connsiteY6306" fmla="*/ 1904160 h 4186027"/>
              <a:gd name="connsiteX6307" fmla="*/ 5258685 w 6553985"/>
              <a:gd name="connsiteY6307" fmla="*/ 1893484 h 4186027"/>
              <a:gd name="connsiteX6308" fmla="*/ 5252007 w 6553985"/>
              <a:gd name="connsiteY6308" fmla="*/ 1912167 h 4186027"/>
              <a:gd name="connsiteX6309" fmla="*/ 5237316 w 6553985"/>
              <a:gd name="connsiteY6309" fmla="*/ 1924260 h 4186027"/>
              <a:gd name="connsiteX6310" fmla="*/ 5210521 w 6553985"/>
              <a:gd name="connsiteY6310" fmla="*/ 1919423 h 4186027"/>
              <a:gd name="connsiteX6311" fmla="*/ 5182224 w 6553985"/>
              <a:gd name="connsiteY6311" fmla="*/ 1898906 h 4186027"/>
              <a:gd name="connsiteX6312" fmla="*/ 5157266 w 6553985"/>
              <a:gd name="connsiteY6312" fmla="*/ 1896320 h 4186027"/>
              <a:gd name="connsiteX6313" fmla="*/ 5143493 w 6553985"/>
              <a:gd name="connsiteY6313" fmla="*/ 1881974 h 4186027"/>
              <a:gd name="connsiteX6314" fmla="*/ 5122959 w 6553985"/>
              <a:gd name="connsiteY6314" fmla="*/ 1879389 h 4186027"/>
              <a:gd name="connsiteX6315" fmla="*/ 5109352 w 6553985"/>
              <a:gd name="connsiteY6315" fmla="*/ 1861457 h 4186027"/>
              <a:gd name="connsiteX6316" fmla="*/ 5088818 w 6553985"/>
              <a:gd name="connsiteY6316" fmla="*/ 1854535 h 4186027"/>
              <a:gd name="connsiteX6317" fmla="*/ 5051672 w 6553985"/>
              <a:gd name="connsiteY6317" fmla="*/ 1832098 h 4186027"/>
              <a:gd name="connsiteX6318" fmla="*/ 5011605 w 6553985"/>
              <a:gd name="connsiteY6318" fmla="*/ 1804074 h 4186027"/>
              <a:gd name="connsiteX6319" fmla="*/ 5005011 w 6553985"/>
              <a:gd name="connsiteY6319" fmla="*/ 1784641 h 4186027"/>
              <a:gd name="connsiteX6320" fmla="*/ 5008182 w 6553985"/>
              <a:gd name="connsiteY6320" fmla="*/ 1756033 h 4186027"/>
              <a:gd name="connsiteX6321" fmla="*/ 4967448 w 6553985"/>
              <a:gd name="connsiteY6321" fmla="*/ 1706240 h 4186027"/>
              <a:gd name="connsiteX6322" fmla="*/ 4945296 w 6553985"/>
              <a:gd name="connsiteY6322" fmla="*/ 1686985 h 4186027"/>
              <a:gd name="connsiteX6323" fmla="*/ 4932082 w 6553985"/>
              <a:gd name="connsiteY6323" fmla="*/ 1673754 h 4186027"/>
              <a:gd name="connsiteX6324" fmla="*/ 4922205 w 6553985"/>
              <a:gd name="connsiteY6324" fmla="*/ 1665956 h 4186027"/>
              <a:gd name="connsiteX6325" fmla="*/ 4922122 w 6553985"/>
              <a:gd name="connsiteY6325" fmla="*/ 1658116 h 4186027"/>
              <a:gd name="connsiteX6326" fmla="*/ 4906262 w 6553985"/>
              <a:gd name="connsiteY6326" fmla="*/ 1642269 h 4186027"/>
              <a:gd name="connsiteX6327" fmla="*/ 4876212 w 6553985"/>
              <a:gd name="connsiteY6327" fmla="*/ 1633095 h 4186027"/>
              <a:gd name="connsiteX6328" fmla="*/ 4875377 w 6553985"/>
              <a:gd name="connsiteY6328" fmla="*/ 1615579 h 4186027"/>
              <a:gd name="connsiteX6329" fmla="*/ 4871203 w 6553985"/>
              <a:gd name="connsiteY6329" fmla="*/ 1598898 h 4186027"/>
              <a:gd name="connsiteX6330" fmla="*/ 4851170 w 6553985"/>
              <a:gd name="connsiteY6330" fmla="*/ 1593894 h 4186027"/>
              <a:gd name="connsiteX6331" fmla="*/ 4841988 w 6553985"/>
              <a:gd name="connsiteY6331" fmla="*/ 1573043 h 4186027"/>
              <a:gd name="connsiteX6332" fmla="*/ 4819868 w 6553985"/>
              <a:gd name="connsiteY6332" fmla="*/ 1569290 h 4186027"/>
              <a:gd name="connsiteX6333" fmla="*/ 4753924 w 6553985"/>
              <a:gd name="connsiteY6333" fmla="*/ 1490472 h 4186027"/>
              <a:gd name="connsiteX6334" fmla="*/ 4730134 w 6553985"/>
              <a:gd name="connsiteY6334" fmla="*/ 1475459 h 4186027"/>
              <a:gd name="connsiteX6335" fmla="*/ 4725126 w 6553985"/>
              <a:gd name="connsiteY6335" fmla="*/ 1479630 h 4186027"/>
              <a:gd name="connsiteX6336" fmla="*/ 4726795 w 6553985"/>
              <a:gd name="connsiteY6336" fmla="*/ 1500481 h 4186027"/>
              <a:gd name="connsiteX6337" fmla="*/ 4767697 w 6553985"/>
              <a:gd name="connsiteY6337" fmla="*/ 1543851 h 4186027"/>
              <a:gd name="connsiteX6338" fmla="*/ 4795661 w 6553985"/>
              <a:gd name="connsiteY6338" fmla="*/ 1571792 h 4186027"/>
              <a:gd name="connsiteX6339" fmla="*/ 4811103 w 6553985"/>
              <a:gd name="connsiteY6339" fmla="*/ 1598898 h 4186027"/>
              <a:gd name="connsiteX6340" fmla="*/ 4832806 w 6553985"/>
              <a:gd name="connsiteY6340" fmla="*/ 1613078 h 4186027"/>
              <a:gd name="connsiteX6341" fmla="*/ 4841153 w 6553985"/>
              <a:gd name="connsiteY6341" fmla="*/ 1636014 h 4186027"/>
              <a:gd name="connsiteX6342" fmla="*/ 4861186 w 6553985"/>
              <a:gd name="connsiteY6342" fmla="*/ 1650610 h 4186027"/>
              <a:gd name="connsiteX6343" fmla="*/ 4866613 w 6553985"/>
              <a:gd name="connsiteY6343" fmla="*/ 1657282 h 4186027"/>
              <a:gd name="connsiteX6344" fmla="*/ 4869534 w 6553985"/>
              <a:gd name="connsiteY6344" fmla="*/ 1678133 h 4186027"/>
              <a:gd name="connsiteX6345" fmla="*/ 4888733 w 6553985"/>
              <a:gd name="connsiteY6345" fmla="*/ 1685639 h 4186027"/>
              <a:gd name="connsiteX6346" fmla="*/ 4897080 w 6553985"/>
              <a:gd name="connsiteY6346" fmla="*/ 1698150 h 4186027"/>
              <a:gd name="connsiteX6347" fmla="*/ 4910436 w 6553985"/>
              <a:gd name="connsiteY6347" fmla="*/ 1715665 h 4186027"/>
              <a:gd name="connsiteX6348" fmla="*/ 4895411 w 6553985"/>
              <a:gd name="connsiteY6348" fmla="*/ 1731513 h 4186027"/>
              <a:gd name="connsiteX6349" fmla="*/ 4892072 w 6553985"/>
              <a:gd name="connsiteY6349" fmla="*/ 1722338 h 4186027"/>
              <a:gd name="connsiteX6350" fmla="*/ 4888316 w 6553985"/>
              <a:gd name="connsiteY6350" fmla="*/ 1701903 h 4186027"/>
              <a:gd name="connsiteX6351" fmla="*/ 4859517 w 6553985"/>
              <a:gd name="connsiteY6351" fmla="*/ 1680218 h 4186027"/>
              <a:gd name="connsiteX6352" fmla="*/ 4826963 w 6553985"/>
              <a:gd name="connsiteY6352" fmla="*/ 1661035 h 4186027"/>
              <a:gd name="connsiteX6353" fmla="*/ 4823206 w 6553985"/>
              <a:gd name="connsiteY6353" fmla="*/ 1631844 h 4186027"/>
              <a:gd name="connsiteX6354" fmla="*/ 4811103 w 6553985"/>
              <a:gd name="connsiteY6354" fmla="*/ 1618499 h 4186027"/>
              <a:gd name="connsiteX6355" fmla="*/ 4786061 w 6553985"/>
              <a:gd name="connsiteY6355" fmla="*/ 1614329 h 4186027"/>
              <a:gd name="connsiteX6356" fmla="*/ 4758932 w 6553985"/>
              <a:gd name="connsiteY6356" fmla="*/ 1593060 h 4186027"/>
              <a:gd name="connsiteX6357" fmla="*/ 4756845 w 6553985"/>
              <a:gd name="connsiteY6357" fmla="*/ 1583051 h 4186027"/>
              <a:gd name="connsiteX6358" fmla="*/ 4764358 w 6553985"/>
              <a:gd name="connsiteY6358" fmla="*/ 1569290 h 4186027"/>
              <a:gd name="connsiteX6359" fmla="*/ 4745994 w 6553985"/>
              <a:gd name="connsiteY6359" fmla="*/ 1548855 h 4186027"/>
              <a:gd name="connsiteX6360" fmla="*/ 4707597 w 6553985"/>
              <a:gd name="connsiteY6360" fmla="*/ 1517579 h 4186027"/>
              <a:gd name="connsiteX6361" fmla="*/ 4690485 w 6553985"/>
              <a:gd name="connsiteY6361" fmla="*/ 1482549 h 4186027"/>
              <a:gd name="connsiteX6362" fmla="*/ 4664190 w 6553985"/>
              <a:gd name="connsiteY6362" fmla="*/ 1450021 h 4186027"/>
              <a:gd name="connsiteX6363" fmla="*/ 4627463 w 6553985"/>
              <a:gd name="connsiteY6363" fmla="*/ 1419161 h 4186027"/>
              <a:gd name="connsiteX6364" fmla="*/ 4583639 w 6553985"/>
              <a:gd name="connsiteY6364" fmla="*/ 1406651 h 4186027"/>
              <a:gd name="connsiteX6365" fmla="*/ 4571796 w 6553985"/>
              <a:gd name="connsiteY6365" fmla="*/ 1398623 h 4186027"/>
              <a:gd name="connsiteX6366" fmla="*/ 4570397 w 6553985"/>
              <a:gd name="connsiteY6366" fmla="*/ 1396840 h 4186027"/>
              <a:gd name="connsiteX6367" fmla="*/ 4568197 w 6553985"/>
              <a:gd name="connsiteY6367" fmla="*/ 1397059 h 4186027"/>
              <a:gd name="connsiteX6368" fmla="*/ 4539816 w 6553985"/>
              <a:gd name="connsiteY6368" fmla="*/ 1362002 h 4186027"/>
              <a:gd name="connsiteX6369" fmla="*/ 4503088 w 6553985"/>
              <a:gd name="connsiteY6369" fmla="*/ 1316964 h 4186027"/>
              <a:gd name="connsiteX6370" fmla="*/ 4479716 w 6553985"/>
              <a:gd name="connsiteY6370" fmla="*/ 1283601 h 4186027"/>
              <a:gd name="connsiteX6371" fmla="*/ 4444656 w 6553985"/>
              <a:gd name="connsiteY6371" fmla="*/ 1255244 h 4186027"/>
              <a:gd name="connsiteX6372" fmla="*/ 4439649 w 6553985"/>
              <a:gd name="connsiteY6372" fmla="*/ 1223550 h 4186027"/>
              <a:gd name="connsiteX6373" fmla="*/ 4420449 w 6553985"/>
              <a:gd name="connsiteY6373" fmla="*/ 1194775 h 4186027"/>
              <a:gd name="connsiteX6374" fmla="*/ 4402920 w 6553985"/>
              <a:gd name="connsiteY6374" fmla="*/ 1130137 h 4186027"/>
              <a:gd name="connsiteX6375" fmla="*/ 4390399 w 6553985"/>
              <a:gd name="connsiteY6375" fmla="*/ 1078843 h 4186027"/>
              <a:gd name="connsiteX6376" fmla="*/ 4381217 w 6553985"/>
              <a:gd name="connsiteY6376" fmla="*/ 1071753 h 4186027"/>
              <a:gd name="connsiteX6377" fmla="*/ 4350749 w 6553985"/>
              <a:gd name="connsiteY6377" fmla="*/ 1035889 h 4186027"/>
              <a:gd name="connsiteX6378" fmla="*/ 4371200 w 6553985"/>
              <a:gd name="connsiteY6378" fmla="*/ 1030051 h 4186027"/>
              <a:gd name="connsiteX6379" fmla="*/ 4384556 w 6553985"/>
              <a:gd name="connsiteY6379" fmla="*/ 1035056 h 4186027"/>
              <a:gd name="connsiteX6380" fmla="*/ 4396242 w 6553985"/>
              <a:gd name="connsiteY6380" fmla="*/ 1053404 h 4186027"/>
              <a:gd name="connsiteX6381" fmla="*/ 4407929 w 6553985"/>
              <a:gd name="connsiteY6381" fmla="*/ 1038391 h 4186027"/>
              <a:gd name="connsiteX6382" fmla="*/ 4392904 w 6553985"/>
              <a:gd name="connsiteY6382" fmla="*/ 1025046 h 4186027"/>
              <a:gd name="connsiteX6383" fmla="*/ 4387895 w 6553985"/>
              <a:gd name="connsiteY6383" fmla="*/ 1001693 h 4186027"/>
              <a:gd name="connsiteX6384" fmla="*/ 4355340 w 6553985"/>
              <a:gd name="connsiteY6384" fmla="*/ 998774 h 4186027"/>
              <a:gd name="connsiteX6385" fmla="*/ 4349497 w 6553985"/>
              <a:gd name="connsiteY6385" fmla="*/ 980008 h 4186027"/>
              <a:gd name="connsiteX6386" fmla="*/ 4337811 w 6553985"/>
              <a:gd name="connsiteY6386" fmla="*/ 986680 h 4186027"/>
              <a:gd name="connsiteX6387" fmla="*/ 4329464 w 6553985"/>
              <a:gd name="connsiteY6387" fmla="*/ 976671 h 4186027"/>
              <a:gd name="connsiteX6388" fmla="*/ 4312770 w 6553985"/>
              <a:gd name="connsiteY6388" fmla="*/ 975003 h 4186027"/>
              <a:gd name="connsiteX6389" fmla="*/ 4302752 w 6553985"/>
              <a:gd name="connsiteY6389" fmla="*/ 954986 h 4186027"/>
              <a:gd name="connsiteX6390" fmla="*/ 4292318 w 6553985"/>
              <a:gd name="connsiteY6390" fmla="*/ 966246 h 4186027"/>
              <a:gd name="connsiteX6391" fmla="*/ 4262685 w 6553985"/>
              <a:gd name="connsiteY6391" fmla="*/ 959991 h 4186027"/>
              <a:gd name="connsiteX6392" fmla="*/ 4249330 w 6553985"/>
              <a:gd name="connsiteY6392" fmla="*/ 916620 h 4186027"/>
              <a:gd name="connsiteX6393" fmla="*/ 4237643 w 6553985"/>
              <a:gd name="connsiteY6393" fmla="*/ 921625 h 4186027"/>
              <a:gd name="connsiteX6394" fmla="*/ 4223453 w 6553985"/>
              <a:gd name="connsiteY6394" fmla="*/ 912867 h 4186027"/>
              <a:gd name="connsiteX6395" fmla="*/ 4207176 w 6553985"/>
              <a:gd name="connsiteY6395" fmla="*/ 885760 h 4186027"/>
              <a:gd name="connsiteX6396" fmla="*/ 4187560 w 6553985"/>
              <a:gd name="connsiteY6396" fmla="*/ 883258 h 4186027"/>
              <a:gd name="connsiteX6397" fmla="*/ 4177543 w 6553985"/>
              <a:gd name="connsiteY6397" fmla="*/ 866577 h 4186027"/>
              <a:gd name="connsiteX6398" fmla="*/ 4155840 w 6553985"/>
              <a:gd name="connsiteY6398" fmla="*/ 866577 h 4186027"/>
              <a:gd name="connsiteX6399" fmla="*/ 4125790 w 6553985"/>
              <a:gd name="connsiteY6399" fmla="*/ 839888 h 4186027"/>
              <a:gd name="connsiteX6400" fmla="*/ 4105756 w 6553985"/>
              <a:gd name="connsiteY6400" fmla="*/ 813198 h 4186027"/>
              <a:gd name="connsiteX6401" fmla="*/ 4087392 w 6553985"/>
              <a:gd name="connsiteY6401" fmla="*/ 808194 h 4186027"/>
              <a:gd name="connsiteX6402" fmla="*/ 4085723 w 6553985"/>
              <a:gd name="connsiteY6402" fmla="*/ 794849 h 4186027"/>
              <a:gd name="connsiteX6403" fmla="*/ 4075706 w 6553985"/>
              <a:gd name="connsiteY6403" fmla="*/ 794849 h 4186027"/>
              <a:gd name="connsiteX6404" fmla="*/ 4072367 w 6553985"/>
              <a:gd name="connsiteY6404" fmla="*/ 784841 h 4186027"/>
              <a:gd name="connsiteX6405" fmla="*/ 4042734 w 6553985"/>
              <a:gd name="connsiteY6405" fmla="*/ 761070 h 4186027"/>
              <a:gd name="connsiteX6406" fmla="*/ 4018944 w 6553985"/>
              <a:gd name="connsiteY6406" fmla="*/ 751479 h 4186027"/>
              <a:gd name="connsiteX6407" fmla="*/ 4029796 w 6553985"/>
              <a:gd name="connsiteY6407" fmla="*/ 772747 h 4186027"/>
              <a:gd name="connsiteX6408" fmla="*/ 4007258 w 6553985"/>
              <a:gd name="connsiteY6408" fmla="*/ 766492 h 4186027"/>
              <a:gd name="connsiteX6409" fmla="*/ 4014353 w 6553985"/>
              <a:gd name="connsiteY6409" fmla="*/ 786091 h 4186027"/>
              <a:gd name="connsiteX6410" fmla="*/ 4008927 w 6553985"/>
              <a:gd name="connsiteY6410" fmla="*/ 783172 h 4186027"/>
              <a:gd name="connsiteX6411" fmla="*/ 3987224 w 6553985"/>
              <a:gd name="connsiteY6411" fmla="*/ 769828 h 4186027"/>
              <a:gd name="connsiteX6412" fmla="*/ 3955504 w 6553985"/>
              <a:gd name="connsiteY6412" fmla="*/ 761487 h 4186027"/>
              <a:gd name="connsiteX6413" fmla="*/ 3952166 w 6553985"/>
              <a:gd name="connsiteY6413" fmla="*/ 728125 h 4186027"/>
              <a:gd name="connsiteX6414" fmla="*/ 3938810 w 6553985"/>
              <a:gd name="connsiteY6414" fmla="*/ 751479 h 4186027"/>
              <a:gd name="connsiteX6415" fmla="*/ 3925455 w 6553985"/>
              <a:gd name="connsiteY6415" fmla="*/ 761070 h 4186027"/>
              <a:gd name="connsiteX6416" fmla="*/ 3902082 w 6553985"/>
              <a:gd name="connsiteY6416" fmla="*/ 749811 h 4186027"/>
              <a:gd name="connsiteX6417" fmla="*/ 3867023 w 6553985"/>
              <a:gd name="connsiteY6417" fmla="*/ 752313 h 4186027"/>
              <a:gd name="connsiteX6418" fmla="*/ 3839477 w 6553985"/>
              <a:gd name="connsiteY6418" fmla="*/ 753147 h 4186027"/>
              <a:gd name="connsiteX6419" fmla="*/ 3816522 w 6553985"/>
              <a:gd name="connsiteY6419" fmla="*/ 727708 h 4186027"/>
              <a:gd name="connsiteX6420" fmla="*/ 3795236 w 6553985"/>
              <a:gd name="connsiteY6420" fmla="*/ 729793 h 4186027"/>
              <a:gd name="connsiteX6421" fmla="*/ 3783550 w 6553985"/>
              <a:gd name="connsiteY6421" fmla="*/ 732295 h 4186027"/>
              <a:gd name="connsiteX6422" fmla="*/ 3789811 w 6553985"/>
              <a:gd name="connsiteY6422" fmla="*/ 758985 h 4186027"/>
              <a:gd name="connsiteX6423" fmla="*/ 3773533 w 6553985"/>
              <a:gd name="connsiteY6423" fmla="*/ 761487 h 4186027"/>
              <a:gd name="connsiteX6424" fmla="*/ 3752665 w 6553985"/>
              <a:gd name="connsiteY6424" fmla="*/ 798185 h 4186027"/>
              <a:gd name="connsiteX6425" fmla="*/ 3751831 w 6553985"/>
              <a:gd name="connsiteY6425" fmla="*/ 779836 h 4186027"/>
              <a:gd name="connsiteX6426" fmla="*/ 3740144 w 6553985"/>
              <a:gd name="connsiteY6426" fmla="*/ 776084 h 4186027"/>
              <a:gd name="connsiteX6427" fmla="*/ 3739731 w 6553985"/>
              <a:gd name="connsiteY6427" fmla="*/ 725307 h 4186027"/>
              <a:gd name="connsiteX6428" fmla="*/ 3737472 w 6553985"/>
              <a:gd name="connsiteY6428" fmla="*/ 725790 h 4186027"/>
              <a:gd name="connsiteX6429" fmla="*/ 3720110 w 6553985"/>
              <a:gd name="connsiteY6429" fmla="*/ 779169 h 4186027"/>
              <a:gd name="connsiteX6430" fmla="*/ 3704083 w 6553985"/>
              <a:gd name="connsiteY6430" fmla="*/ 784506 h 4186027"/>
              <a:gd name="connsiteX6431" fmla="*/ 3719109 w 6553985"/>
              <a:gd name="connsiteY6431" fmla="*/ 806775 h 4186027"/>
              <a:gd name="connsiteX6432" fmla="*/ 3706337 w 6553985"/>
              <a:gd name="connsiteY6432" fmla="*/ 832631 h 4186027"/>
              <a:gd name="connsiteX6433" fmla="*/ 3689392 w 6553985"/>
              <a:gd name="connsiteY6433" fmla="*/ 836551 h 4186027"/>
              <a:gd name="connsiteX6434" fmla="*/ 3662680 w 6553985"/>
              <a:gd name="connsiteY6434" fmla="*/ 873917 h 4186027"/>
              <a:gd name="connsiteX6435" fmla="*/ 3626620 w 6553985"/>
              <a:gd name="connsiteY6435" fmla="*/ 905944 h 4186027"/>
              <a:gd name="connsiteX6436" fmla="*/ 3575785 w 6553985"/>
              <a:gd name="connsiteY6436" fmla="*/ 919372 h 4186027"/>
              <a:gd name="connsiteX6437" fmla="*/ 3595902 w 6553985"/>
              <a:gd name="connsiteY6437" fmla="*/ 893933 h 4186027"/>
              <a:gd name="connsiteX6438" fmla="*/ 3613264 w 6553985"/>
              <a:gd name="connsiteY6438" fmla="*/ 892600 h 4186027"/>
              <a:gd name="connsiteX6439" fmla="*/ 3638390 w 6553985"/>
              <a:gd name="connsiteY6439" fmla="*/ 869330 h 4186027"/>
              <a:gd name="connsiteX6440" fmla="*/ 3643315 w 6553985"/>
              <a:gd name="connsiteY6440" fmla="*/ 852899 h 4186027"/>
              <a:gd name="connsiteX6441" fmla="*/ 3661345 w 6553985"/>
              <a:gd name="connsiteY6441" fmla="*/ 849896 h 4186027"/>
              <a:gd name="connsiteX6442" fmla="*/ 3649325 w 6553985"/>
              <a:gd name="connsiteY6442" fmla="*/ 833882 h 4186027"/>
              <a:gd name="connsiteX6443" fmla="*/ 3657338 w 6553985"/>
              <a:gd name="connsiteY6443" fmla="*/ 813865 h 4186027"/>
              <a:gd name="connsiteX6444" fmla="*/ 3645318 w 6553985"/>
              <a:gd name="connsiteY6444" fmla="*/ 806610 h 4186027"/>
              <a:gd name="connsiteX6445" fmla="*/ 3629291 w 6553985"/>
              <a:gd name="connsiteY6445" fmla="*/ 804524 h 4186027"/>
              <a:gd name="connsiteX6446" fmla="*/ 3621278 w 6553985"/>
              <a:gd name="connsiteY6446" fmla="*/ 807193 h 4186027"/>
              <a:gd name="connsiteX6447" fmla="*/ 3623699 w 6553985"/>
              <a:gd name="connsiteY6447" fmla="*/ 820955 h 4186027"/>
              <a:gd name="connsiteX6448" fmla="*/ 3598573 w 6553985"/>
              <a:gd name="connsiteY6448" fmla="*/ 804524 h 4186027"/>
              <a:gd name="connsiteX6449" fmla="*/ 3581211 w 6553985"/>
              <a:gd name="connsiteY6449" fmla="*/ 821872 h 4186027"/>
              <a:gd name="connsiteX6450" fmla="*/ 3565184 w 6553985"/>
              <a:gd name="connsiteY6450" fmla="*/ 801855 h 4186027"/>
              <a:gd name="connsiteX6451" fmla="*/ 3550493 w 6553985"/>
              <a:gd name="connsiteY6451" fmla="*/ 758485 h 4186027"/>
              <a:gd name="connsiteX6452" fmla="*/ 3535801 w 6553985"/>
              <a:gd name="connsiteY6452" fmla="*/ 791179 h 4186027"/>
              <a:gd name="connsiteX6453" fmla="*/ 3509341 w 6553985"/>
              <a:gd name="connsiteY6453" fmla="*/ 777584 h 4186027"/>
              <a:gd name="connsiteX6454" fmla="*/ 3523781 w 6553985"/>
              <a:gd name="connsiteY6454" fmla="*/ 771162 h 4186027"/>
              <a:gd name="connsiteX6455" fmla="*/ 3506419 w 6553985"/>
              <a:gd name="connsiteY6455" fmla="*/ 761820 h 4186027"/>
              <a:gd name="connsiteX6456" fmla="*/ 3483714 w 6553985"/>
              <a:gd name="connsiteY6456" fmla="*/ 759152 h 4186027"/>
              <a:gd name="connsiteX6457" fmla="*/ 3474365 w 6553985"/>
              <a:gd name="connsiteY6457" fmla="*/ 741387 h 4186027"/>
              <a:gd name="connsiteX6458" fmla="*/ 3474282 w 6553985"/>
              <a:gd name="connsiteY6458" fmla="*/ 725873 h 4186027"/>
              <a:gd name="connsiteX6459" fmla="*/ 3499741 w 6553985"/>
              <a:gd name="connsiteY6459" fmla="*/ 715114 h 4186027"/>
              <a:gd name="connsiteX6460" fmla="*/ 3490392 w 6553985"/>
              <a:gd name="connsiteY6460" fmla="*/ 707108 h 4186027"/>
              <a:gd name="connsiteX6461" fmla="*/ 3505418 w 6553985"/>
              <a:gd name="connsiteY6461" fmla="*/ 700935 h 4186027"/>
              <a:gd name="connsiteX6462" fmla="*/ 3519441 w 6553985"/>
              <a:gd name="connsiteY6462" fmla="*/ 700018 h 4186027"/>
              <a:gd name="connsiteX6463" fmla="*/ 3533130 w 6553985"/>
              <a:gd name="connsiteY6463" fmla="*/ 693762 h 4186027"/>
              <a:gd name="connsiteX6464" fmla="*/ 3543815 w 6553985"/>
              <a:gd name="connsiteY6464" fmla="*/ 693762 h 4186027"/>
              <a:gd name="connsiteX6465" fmla="*/ 3543815 w 6553985"/>
              <a:gd name="connsiteY6465" fmla="*/ 679084 h 4186027"/>
              <a:gd name="connsiteX6466" fmla="*/ 3523781 w 6553985"/>
              <a:gd name="connsiteY6466" fmla="*/ 652394 h 4186027"/>
              <a:gd name="connsiteX6467" fmla="*/ 3505000 w 6553985"/>
              <a:gd name="connsiteY6467" fmla="*/ 669824 h 4186027"/>
              <a:gd name="connsiteX6468" fmla="*/ 3491728 w 6553985"/>
              <a:gd name="connsiteY6468" fmla="*/ 668991 h 4186027"/>
              <a:gd name="connsiteX6469" fmla="*/ 3485050 w 6553985"/>
              <a:gd name="connsiteY6469" fmla="*/ 662069 h 4186027"/>
              <a:gd name="connsiteX6470" fmla="*/ 3463681 w 6553985"/>
              <a:gd name="connsiteY6470" fmla="*/ 669742 h 4186027"/>
              <a:gd name="connsiteX6471" fmla="*/ 3435634 w 6553985"/>
              <a:gd name="connsiteY6471" fmla="*/ 655063 h 4186027"/>
              <a:gd name="connsiteX6472" fmla="*/ 3459090 w 6553985"/>
              <a:gd name="connsiteY6472" fmla="*/ 642886 h 4186027"/>
              <a:gd name="connsiteX6473" fmla="*/ 3430291 w 6553985"/>
              <a:gd name="connsiteY6473" fmla="*/ 637715 h 4186027"/>
              <a:gd name="connsiteX6474" fmla="*/ 3415600 w 6553985"/>
              <a:gd name="connsiteY6474" fmla="*/ 629707 h 4186027"/>
              <a:gd name="connsiteX6475" fmla="*/ 3445234 w 6553985"/>
              <a:gd name="connsiteY6475" fmla="*/ 610607 h 4186027"/>
              <a:gd name="connsiteX6476" fmla="*/ 3495734 w 6553985"/>
              <a:gd name="connsiteY6476" fmla="*/ 621700 h 4186027"/>
              <a:gd name="connsiteX6477" fmla="*/ 3506419 w 6553985"/>
              <a:gd name="connsiteY6477" fmla="*/ 605686 h 4186027"/>
              <a:gd name="connsiteX6478" fmla="*/ 3531294 w 6553985"/>
              <a:gd name="connsiteY6478" fmla="*/ 606187 h 4186027"/>
              <a:gd name="connsiteX6479" fmla="*/ 3504750 w 6553985"/>
              <a:gd name="connsiteY6479" fmla="*/ 587421 h 4186027"/>
              <a:gd name="connsiteX6480" fmla="*/ 3463681 w 6553985"/>
              <a:gd name="connsiteY6480" fmla="*/ 587003 h 4186027"/>
              <a:gd name="connsiteX6481" fmla="*/ 3446485 w 6553985"/>
              <a:gd name="connsiteY6481" fmla="*/ 570323 h 4186027"/>
              <a:gd name="connsiteX6482" fmla="*/ 3421360 w 6553985"/>
              <a:gd name="connsiteY6482" fmla="*/ 564651 h 4186027"/>
              <a:gd name="connsiteX6483" fmla="*/ 3415851 w 6553985"/>
              <a:gd name="connsiteY6483" fmla="*/ 551389 h 4186027"/>
              <a:gd name="connsiteX6484" fmla="*/ 3435634 w 6553985"/>
              <a:gd name="connsiteY6484" fmla="*/ 540297 h 4186027"/>
              <a:gd name="connsiteX6485" fmla="*/ 3456586 w 6553985"/>
              <a:gd name="connsiteY6485" fmla="*/ 523032 h 4186027"/>
              <a:gd name="connsiteX6486" fmla="*/ 3468522 w 6553985"/>
              <a:gd name="connsiteY6486" fmla="*/ 495758 h 4186027"/>
              <a:gd name="connsiteX6487" fmla="*/ 3506419 w 6553985"/>
              <a:gd name="connsiteY6487" fmla="*/ 476242 h 4186027"/>
              <a:gd name="connsiteX6488" fmla="*/ 3518439 w 6553985"/>
              <a:gd name="connsiteY6488" fmla="*/ 476242 h 4186027"/>
              <a:gd name="connsiteX6489" fmla="*/ 3539808 w 6553985"/>
              <a:gd name="connsiteY6489" fmla="*/ 462897 h 4186027"/>
              <a:gd name="connsiteX6490" fmla="*/ 3546486 w 6553985"/>
              <a:gd name="connsiteY6490" fmla="*/ 462897 h 4186027"/>
              <a:gd name="connsiteX6491" fmla="*/ 3546403 w 6553985"/>
              <a:gd name="connsiteY6491" fmla="*/ 477409 h 4186027"/>
              <a:gd name="connsiteX6492" fmla="*/ 3563848 w 6553985"/>
              <a:gd name="connsiteY6492" fmla="*/ 464231 h 4186027"/>
              <a:gd name="connsiteX6493" fmla="*/ 3570693 w 6553985"/>
              <a:gd name="connsiteY6493" fmla="*/ 474156 h 4186027"/>
              <a:gd name="connsiteX6494" fmla="*/ 3618607 w 6553985"/>
              <a:gd name="connsiteY6494" fmla="*/ 473573 h 4186027"/>
              <a:gd name="connsiteX6495" fmla="*/ 3631629 w 6553985"/>
              <a:gd name="connsiteY6495" fmla="*/ 480829 h 4186027"/>
              <a:gd name="connsiteX6496" fmla="*/ 3723699 w 6553985"/>
              <a:gd name="connsiteY6496" fmla="*/ 476909 h 4186027"/>
              <a:gd name="connsiteX6497" fmla="*/ 3737472 w 6553985"/>
              <a:gd name="connsiteY6497" fmla="*/ 482914 h 4186027"/>
              <a:gd name="connsiteX6498" fmla="*/ 3764184 w 6553985"/>
              <a:gd name="connsiteY6498" fmla="*/ 476242 h 4186027"/>
              <a:gd name="connsiteX6499" fmla="*/ 3842982 w 6553985"/>
              <a:gd name="connsiteY6499" fmla="*/ 480245 h 4186027"/>
              <a:gd name="connsiteX6500" fmla="*/ 3901747 w 6553985"/>
              <a:gd name="connsiteY6500" fmla="*/ 510938 h 4186027"/>
              <a:gd name="connsiteX6501" fmla="*/ 3877707 w 6553985"/>
              <a:gd name="connsiteY6501" fmla="*/ 481580 h 4186027"/>
              <a:gd name="connsiteX6502" fmla="*/ 3894652 w 6553985"/>
              <a:gd name="connsiteY6502" fmla="*/ 467818 h 4186027"/>
              <a:gd name="connsiteX6503" fmla="*/ 3917023 w 6553985"/>
              <a:gd name="connsiteY6503" fmla="*/ 471488 h 4186027"/>
              <a:gd name="connsiteX6504" fmla="*/ 3957341 w 6553985"/>
              <a:gd name="connsiteY6504" fmla="*/ 440378 h 4186027"/>
              <a:gd name="connsiteX6505" fmla="*/ 3949828 w 6553985"/>
              <a:gd name="connsiteY6505" fmla="*/ 470904 h 4186027"/>
              <a:gd name="connsiteX6506" fmla="*/ 3964519 w 6553985"/>
              <a:gd name="connsiteY6506" fmla="*/ 461562 h 4186027"/>
              <a:gd name="connsiteX6507" fmla="*/ 3975204 w 6553985"/>
              <a:gd name="connsiteY6507" fmla="*/ 461562 h 4186027"/>
              <a:gd name="connsiteX6508" fmla="*/ 3972532 w 6553985"/>
              <a:gd name="connsiteY6508" fmla="*/ 450886 h 4186027"/>
              <a:gd name="connsiteX6509" fmla="*/ 3968442 w 6553985"/>
              <a:gd name="connsiteY6509" fmla="*/ 434623 h 4186027"/>
              <a:gd name="connsiteX6510" fmla="*/ 3980546 w 6553985"/>
              <a:gd name="connsiteY6510" fmla="*/ 433538 h 4186027"/>
              <a:gd name="connsiteX6511" fmla="*/ 4019277 w 6553985"/>
              <a:gd name="connsiteY6511" fmla="*/ 461562 h 4186027"/>
              <a:gd name="connsiteX6512" fmla="*/ 4037975 w 6553985"/>
              <a:gd name="connsiteY6512" fmla="*/ 457559 h 4186027"/>
              <a:gd name="connsiteX6513" fmla="*/ 4041982 w 6553985"/>
              <a:gd name="connsiteY6513" fmla="*/ 441545 h 4186027"/>
              <a:gd name="connsiteX6514" fmla="*/ 4050914 w 6553985"/>
              <a:gd name="connsiteY6514" fmla="*/ 449469 h 4186027"/>
              <a:gd name="connsiteX6515" fmla="*/ 4051331 w 6553985"/>
              <a:gd name="connsiteY6515" fmla="*/ 464231 h 4186027"/>
              <a:gd name="connsiteX6516" fmla="*/ 4067358 w 6553985"/>
              <a:gd name="connsiteY6516" fmla="*/ 457559 h 4186027"/>
              <a:gd name="connsiteX6517" fmla="*/ 4079378 w 6553985"/>
              <a:gd name="connsiteY6517" fmla="*/ 444214 h 4186027"/>
              <a:gd name="connsiteX6518" fmla="*/ 4122116 w 6553985"/>
              <a:gd name="connsiteY6518" fmla="*/ 440211 h 4186027"/>
              <a:gd name="connsiteX6519" fmla="*/ 4182635 w 6553985"/>
              <a:gd name="connsiteY6519" fmla="*/ 454557 h 4186027"/>
              <a:gd name="connsiteX6520" fmla="*/ 4198244 w 6553985"/>
              <a:gd name="connsiteY6520" fmla="*/ 448218 h 4186027"/>
              <a:gd name="connsiteX6521" fmla="*/ 4229880 w 6553985"/>
              <a:gd name="connsiteY6521" fmla="*/ 460478 h 4186027"/>
              <a:gd name="connsiteX6522" fmla="*/ 4206257 w 6553985"/>
              <a:gd name="connsiteY6522" fmla="*/ 465566 h 4186027"/>
              <a:gd name="connsiteX6523" fmla="*/ 4214270 w 6553985"/>
              <a:gd name="connsiteY6523" fmla="*/ 473573 h 4186027"/>
              <a:gd name="connsiteX6524" fmla="*/ 4244989 w 6553985"/>
              <a:gd name="connsiteY6524" fmla="*/ 472238 h 4186027"/>
              <a:gd name="connsiteX6525" fmla="*/ 4281049 w 6553985"/>
              <a:gd name="connsiteY6525" fmla="*/ 460228 h 4186027"/>
              <a:gd name="connsiteX6526" fmla="*/ 4303754 w 6553985"/>
              <a:gd name="connsiteY6526" fmla="*/ 472238 h 4186027"/>
              <a:gd name="connsiteX6527" fmla="*/ 4327794 w 6553985"/>
              <a:gd name="connsiteY6527" fmla="*/ 473573 h 4186027"/>
              <a:gd name="connsiteX6528" fmla="*/ 4341149 w 6553985"/>
              <a:gd name="connsiteY6528" fmla="*/ 497593 h 4186027"/>
              <a:gd name="connsiteX6529" fmla="*/ 4347827 w 6553985"/>
              <a:gd name="connsiteY6529" fmla="*/ 480245 h 4186027"/>
              <a:gd name="connsiteX6530" fmla="*/ 4331800 w 6553985"/>
              <a:gd name="connsiteY6530" fmla="*/ 454890 h 4186027"/>
              <a:gd name="connsiteX6531" fmla="*/ 4352669 w 6553985"/>
              <a:gd name="connsiteY6531" fmla="*/ 438960 h 4186027"/>
              <a:gd name="connsiteX6532" fmla="*/ 4301082 w 6553985"/>
              <a:gd name="connsiteY6532" fmla="*/ 440211 h 4186027"/>
              <a:gd name="connsiteX6533" fmla="*/ 4327794 w 6553985"/>
              <a:gd name="connsiteY6533" fmla="*/ 428200 h 4186027"/>
              <a:gd name="connsiteX6534" fmla="*/ 4358512 w 6553985"/>
              <a:gd name="connsiteY6534" fmla="*/ 429535 h 4186027"/>
              <a:gd name="connsiteX6535" fmla="*/ 4435975 w 6553985"/>
              <a:gd name="connsiteY6535" fmla="*/ 449552 h 4186027"/>
              <a:gd name="connsiteX6536" fmla="*/ 4456677 w 6553985"/>
              <a:gd name="connsiteY6536" fmla="*/ 438293 h 4186027"/>
              <a:gd name="connsiteX6537" fmla="*/ 4473287 w 6553985"/>
              <a:gd name="connsiteY6537" fmla="*/ 435540 h 4186027"/>
              <a:gd name="connsiteX6538" fmla="*/ 4462686 w 6553985"/>
              <a:gd name="connsiteY6538" fmla="*/ 425531 h 4186027"/>
              <a:gd name="connsiteX6539" fmla="*/ 4474706 w 6553985"/>
              <a:gd name="connsiteY6539" fmla="*/ 422862 h 4186027"/>
              <a:gd name="connsiteX6540" fmla="*/ 4518780 w 6553985"/>
              <a:gd name="connsiteY6540" fmla="*/ 453556 h 4186027"/>
              <a:gd name="connsiteX6541" fmla="*/ 4525875 w 6553985"/>
              <a:gd name="connsiteY6541" fmla="*/ 451304 h 4186027"/>
              <a:gd name="connsiteX6542" fmla="*/ 4504089 w 6553985"/>
              <a:gd name="connsiteY6542" fmla="*/ 428200 h 4186027"/>
              <a:gd name="connsiteX6543" fmla="*/ 4507678 w 6553985"/>
              <a:gd name="connsiteY6543" fmla="*/ 415440 h 4186027"/>
              <a:gd name="connsiteX6544" fmla="*/ 4520116 w 6553985"/>
              <a:gd name="connsiteY6544" fmla="*/ 402846 h 4186027"/>
              <a:gd name="connsiteX6545" fmla="*/ 4508096 w 6553985"/>
              <a:gd name="connsiteY6545" fmla="*/ 389501 h 4186027"/>
              <a:gd name="connsiteX6546" fmla="*/ 4494740 w 6553985"/>
              <a:gd name="connsiteY6546" fmla="*/ 389501 h 4186027"/>
              <a:gd name="connsiteX6547" fmla="*/ 4504089 w 6553985"/>
              <a:gd name="connsiteY6547" fmla="*/ 377490 h 4186027"/>
              <a:gd name="connsiteX6548" fmla="*/ 4461351 w 6553985"/>
              <a:gd name="connsiteY6548" fmla="*/ 374821 h 4186027"/>
              <a:gd name="connsiteX6549" fmla="*/ 4441317 w 6553985"/>
              <a:gd name="connsiteY6549" fmla="*/ 373487 h 4186027"/>
              <a:gd name="connsiteX6550" fmla="*/ 4422619 w 6553985"/>
              <a:gd name="connsiteY6550" fmla="*/ 348132 h 4186027"/>
              <a:gd name="connsiteX6551" fmla="*/ 4423955 w 6553985"/>
              <a:gd name="connsiteY6551" fmla="*/ 332118 h 4186027"/>
              <a:gd name="connsiteX6552" fmla="*/ 4443988 w 6553985"/>
              <a:gd name="connsiteY6552" fmla="*/ 324111 h 4186027"/>
              <a:gd name="connsiteX6553" fmla="*/ 4235867 w 6553985"/>
              <a:gd name="connsiteY6553" fmla="*/ 316659 h 4186027"/>
              <a:gd name="connsiteX6554" fmla="*/ 4247660 w 6553985"/>
              <a:gd name="connsiteY6554" fmla="*/ 321442 h 4186027"/>
              <a:gd name="connsiteX6555" fmla="*/ 4251666 w 6553985"/>
              <a:gd name="connsiteY6555" fmla="*/ 325446 h 4186027"/>
              <a:gd name="connsiteX6556" fmla="*/ 4263686 w 6553985"/>
              <a:gd name="connsiteY6556" fmla="*/ 333453 h 4186027"/>
              <a:gd name="connsiteX6557" fmla="*/ 4271700 w 6553985"/>
              <a:gd name="connsiteY6557" fmla="*/ 338791 h 4186027"/>
              <a:gd name="connsiteX6558" fmla="*/ 4275707 w 6553985"/>
              <a:gd name="connsiteY6558" fmla="*/ 341459 h 4186027"/>
              <a:gd name="connsiteX6559" fmla="*/ 4278378 w 6553985"/>
              <a:gd name="connsiteY6559" fmla="*/ 345463 h 4186027"/>
              <a:gd name="connsiteX6560" fmla="*/ 4286391 w 6553985"/>
              <a:gd name="connsiteY6560" fmla="*/ 350801 h 4186027"/>
              <a:gd name="connsiteX6561" fmla="*/ 4294405 w 6553985"/>
              <a:gd name="connsiteY6561" fmla="*/ 356139 h 4186027"/>
              <a:gd name="connsiteX6562" fmla="*/ 4302418 w 6553985"/>
              <a:gd name="connsiteY6562" fmla="*/ 361477 h 4186027"/>
              <a:gd name="connsiteX6563" fmla="*/ 4306425 w 6553985"/>
              <a:gd name="connsiteY6563" fmla="*/ 364146 h 4186027"/>
              <a:gd name="connsiteX6564" fmla="*/ 4309096 w 6553985"/>
              <a:gd name="connsiteY6564" fmla="*/ 368149 h 4186027"/>
              <a:gd name="connsiteX6565" fmla="*/ 4326458 w 6553985"/>
              <a:gd name="connsiteY6565" fmla="*/ 374821 h 4186027"/>
              <a:gd name="connsiteX6566" fmla="*/ 4362519 w 6553985"/>
              <a:gd name="connsiteY6566" fmla="*/ 377490 h 4186027"/>
              <a:gd name="connsiteX6567" fmla="*/ 4370237 w 6553985"/>
              <a:gd name="connsiteY6567" fmla="*/ 378768 h 4186027"/>
              <a:gd name="connsiteX6568" fmla="*/ 4368181 w 6553985"/>
              <a:gd name="connsiteY6568" fmla="*/ 378849 h 4186027"/>
              <a:gd name="connsiteX6569" fmla="*/ 4364398 w 6553985"/>
              <a:gd name="connsiteY6569" fmla="*/ 378890 h 4186027"/>
              <a:gd name="connsiteX6570" fmla="*/ 4367240 w 6553985"/>
              <a:gd name="connsiteY6570" fmla="*/ 378887 h 4186027"/>
              <a:gd name="connsiteX6571" fmla="*/ 4368181 w 6553985"/>
              <a:gd name="connsiteY6571" fmla="*/ 378849 h 4186027"/>
              <a:gd name="connsiteX6572" fmla="*/ 4368389 w 6553985"/>
              <a:gd name="connsiteY6572" fmla="*/ 378847 h 4186027"/>
              <a:gd name="connsiteX6573" fmla="*/ 4378545 w 6553985"/>
              <a:gd name="connsiteY6573" fmla="*/ 378825 h 4186027"/>
              <a:gd name="connsiteX6574" fmla="*/ 4383888 w 6553985"/>
              <a:gd name="connsiteY6574" fmla="*/ 378825 h 4186027"/>
              <a:gd name="connsiteX6575" fmla="*/ 4377210 w 6553985"/>
              <a:gd name="connsiteY6575" fmla="*/ 393504 h 4186027"/>
              <a:gd name="connsiteX6576" fmla="*/ 4373203 w 6553985"/>
              <a:gd name="connsiteY6576" fmla="*/ 394839 h 4186027"/>
              <a:gd name="connsiteX6577" fmla="*/ 4369196 w 6553985"/>
              <a:gd name="connsiteY6577" fmla="*/ 397508 h 4186027"/>
              <a:gd name="connsiteX6578" fmla="*/ 4366525 w 6553985"/>
              <a:gd name="connsiteY6578" fmla="*/ 401511 h 4186027"/>
              <a:gd name="connsiteX6579" fmla="*/ 4370532 w 6553985"/>
              <a:gd name="connsiteY6579" fmla="*/ 404180 h 4186027"/>
              <a:gd name="connsiteX6580" fmla="*/ 4377210 w 6553985"/>
              <a:gd name="connsiteY6580" fmla="*/ 405514 h 4186027"/>
              <a:gd name="connsiteX6581" fmla="*/ 4381217 w 6553985"/>
              <a:gd name="connsiteY6581" fmla="*/ 406849 h 4186027"/>
              <a:gd name="connsiteX6582" fmla="*/ 4383888 w 6553985"/>
              <a:gd name="connsiteY6582" fmla="*/ 410852 h 4186027"/>
              <a:gd name="connsiteX6583" fmla="*/ 4378545 w 6553985"/>
              <a:gd name="connsiteY6583" fmla="*/ 416190 h 4186027"/>
              <a:gd name="connsiteX6584" fmla="*/ 4359847 w 6553985"/>
              <a:gd name="connsiteY6584" fmla="*/ 418859 h 4186027"/>
              <a:gd name="connsiteX6585" fmla="*/ 4342485 w 6553985"/>
              <a:gd name="connsiteY6585" fmla="*/ 418859 h 4186027"/>
              <a:gd name="connsiteX6586" fmla="*/ 4341149 w 6553985"/>
              <a:gd name="connsiteY6586" fmla="*/ 414856 h 4186027"/>
              <a:gd name="connsiteX6587" fmla="*/ 4335807 w 6553985"/>
              <a:gd name="connsiteY6587" fmla="*/ 413521 h 4186027"/>
              <a:gd name="connsiteX6588" fmla="*/ 4327794 w 6553985"/>
              <a:gd name="connsiteY6588" fmla="*/ 410852 h 4186027"/>
              <a:gd name="connsiteX6589" fmla="*/ 4323787 w 6553985"/>
              <a:gd name="connsiteY6589" fmla="*/ 409518 h 4186027"/>
              <a:gd name="connsiteX6590" fmla="*/ 4315774 w 6553985"/>
              <a:gd name="connsiteY6590" fmla="*/ 412187 h 4186027"/>
              <a:gd name="connsiteX6591" fmla="*/ 4303754 w 6553985"/>
              <a:gd name="connsiteY6591" fmla="*/ 422862 h 4186027"/>
              <a:gd name="connsiteX6592" fmla="*/ 4297076 w 6553985"/>
              <a:gd name="connsiteY6592" fmla="*/ 428200 h 4186027"/>
              <a:gd name="connsiteX6593" fmla="*/ 4294405 w 6553985"/>
              <a:gd name="connsiteY6593" fmla="*/ 432204 h 4186027"/>
              <a:gd name="connsiteX6594" fmla="*/ 4286391 w 6553985"/>
              <a:gd name="connsiteY6594" fmla="*/ 434873 h 4186027"/>
              <a:gd name="connsiteX6595" fmla="*/ 4282384 w 6553985"/>
              <a:gd name="connsiteY6595" fmla="*/ 436207 h 4186027"/>
              <a:gd name="connsiteX6596" fmla="*/ 4278378 w 6553985"/>
              <a:gd name="connsiteY6596" fmla="*/ 437542 h 4186027"/>
              <a:gd name="connsiteX6597" fmla="*/ 4254337 w 6553985"/>
              <a:gd name="connsiteY6597" fmla="*/ 440211 h 4186027"/>
              <a:gd name="connsiteX6598" fmla="*/ 4207593 w 6553985"/>
              <a:gd name="connsiteY6598" fmla="*/ 437542 h 4186027"/>
              <a:gd name="connsiteX6599" fmla="*/ 4199579 w 6553985"/>
              <a:gd name="connsiteY6599" fmla="*/ 433538 h 4186027"/>
              <a:gd name="connsiteX6600" fmla="*/ 4194237 w 6553985"/>
              <a:gd name="connsiteY6600" fmla="*/ 432204 h 4186027"/>
              <a:gd name="connsiteX6601" fmla="*/ 4180881 w 6553985"/>
              <a:gd name="connsiteY6601" fmla="*/ 433538 h 4186027"/>
              <a:gd name="connsiteX6602" fmla="*/ 4170197 w 6553985"/>
              <a:gd name="connsiteY6602" fmla="*/ 429535 h 4186027"/>
              <a:gd name="connsiteX6603" fmla="*/ 4162183 w 6553985"/>
              <a:gd name="connsiteY6603" fmla="*/ 426866 h 4186027"/>
              <a:gd name="connsiteX6604" fmla="*/ 4160848 w 6553985"/>
              <a:gd name="connsiteY6604" fmla="*/ 416190 h 4186027"/>
              <a:gd name="connsiteX6605" fmla="*/ 4168861 w 6553985"/>
              <a:gd name="connsiteY6605" fmla="*/ 413521 h 4186027"/>
              <a:gd name="connsiteX6606" fmla="*/ 4176875 w 6553985"/>
              <a:gd name="connsiteY6606" fmla="*/ 410852 h 4186027"/>
              <a:gd name="connsiteX6607" fmla="*/ 4180881 w 6553985"/>
              <a:gd name="connsiteY6607" fmla="*/ 409518 h 4186027"/>
              <a:gd name="connsiteX6608" fmla="*/ 4195572 w 6553985"/>
              <a:gd name="connsiteY6608" fmla="*/ 405514 h 4186027"/>
              <a:gd name="connsiteX6609" fmla="*/ 4207593 w 6553985"/>
              <a:gd name="connsiteY6609" fmla="*/ 401511 h 4186027"/>
              <a:gd name="connsiteX6610" fmla="*/ 4211599 w 6553985"/>
              <a:gd name="connsiteY6610" fmla="*/ 400176 h 4186027"/>
              <a:gd name="connsiteX6611" fmla="*/ 4211599 w 6553985"/>
              <a:gd name="connsiteY6611" fmla="*/ 389501 h 4186027"/>
              <a:gd name="connsiteX6612" fmla="*/ 4207593 w 6553985"/>
              <a:gd name="connsiteY6612" fmla="*/ 388166 h 4186027"/>
              <a:gd name="connsiteX6613" fmla="*/ 4187559 w 6553985"/>
              <a:gd name="connsiteY6613" fmla="*/ 389501 h 4186027"/>
              <a:gd name="connsiteX6614" fmla="*/ 4179546 w 6553985"/>
              <a:gd name="connsiteY6614" fmla="*/ 392170 h 4186027"/>
              <a:gd name="connsiteX6615" fmla="*/ 4174203 w 6553985"/>
              <a:gd name="connsiteY6615" fmla="*/ 393504 h 4186027"/>
              <a:gd name="connsiteX6616" fmla="*/ 4163519 w 6553985"/>
              <a:gd name="connsiteY6616" fmla="*/ 394839 h 4186027"/>
              <a:gd name="connsiteX6617" fmla="*/ 4154170 w 6553985"/>
              <a:gd name="connsiteY6617" fmla="*/ 397508 h 4186027"/>
              <a:gd name="connsiteX6618" fmla="*/ 4139479 w 6553985"/>
              <a:gd name="connsiteY6618" fmla="*/ 400176 h 4186027"/>
              <a:gd name="connsiteX6619" fmla="*/ 4124787 w 6553985"/>
              <a:gd name="connsiteY6619" fmla="*/ 401511 h 4186027"/>
              <a:gd name="connsiteX6620" fmla="*/ 4120781 w 6553985"/>
              <a:gd name="connsiteY6620" fmla="*/ 400176 h 4186027"/>
              <a:gd name="connsiteX6621" fmla="*/ 4120781 w 6553985"/>
              <a:gd name="connsiteY6621" fmla="*/ 390835 h 4186027"/>
              <a:gd name="connsiteX6622" fmla="*/ 4128794 w 6553985"/>
              <a:gd name="connsiteY6622" fmla="*/ 388166 h 4186027"/>
              <a:gd name="connsiteX6623" fmla="*/ 4136807 w 6553985"/>
              <a:gd name="connsiteY6623" fmla="*/ 384163 h 4186027"/>
              <a:gd name="connsiteX6624" fmla="*/ 4139479 w 6553985"/>
              <a:gd name="connsiteY6624" fmla="*/ 380159 h 4186027"/>
              <a:gd name="connsiteX6625" fmla="*/ 4135472 w 6553985"/>
              <a:gd name="connsiteY6625" fmla="*/ 377490 h 4186027"/>
              <a:gd name="connsiteX6626" fmla="*/ 4120781 w 6553985"/>
              <a:gd name="connsiteY6626" fmla="*/ 378825 h 4186027"/>
              <a:gd name="connsiteX6627" fmla="*/ 4106089 w 6553985"/>
              <a:gd name="connsiteY6627" fmla="*/ 382829 h 4186027"/>
              <a:gd name="connsiteX6628" fmla="*/ 4090063 w 6553985"/>
              <a:gd name="connsiteY6628" fmla="*/ 377490 h 4186027"/>
              <a:gd name="connsiteX6629" fmla="*/ 4103418 w 6553985"/>
              <a:gd name="connsiteY6629" fmla="*/ 357473 h 4186027"/>
              <a:gd name="connsiteX6630" fmla="*/ 4111432 w 6553985"/>
              <a:gd name="connsiteY6630" fmla="*/ 348132 h 4186027"/>
              <a:gd name="connsiteX6631" fmla="*/ 4112767 w 6553985"/>
              <a:gd name="connsiteY6631" fmla="*/ 344128 h 4186027"/>
              <a:gd name="connsiteX6632" fmla="*/ 4122116 w 6553985"/>
              <a:gd name="connsiteY6632" fmla="*/ 334787 h 4186027"/>
              <a:gd name="connsiteX6633" fmla="*/ 4130130 w 6553985"/>
              <a:gd name="connsiteY6633" fmla="*/ 336122 h 4186027"/>
              <a:gd name="connsiteX6634" fmla="*/ 4131465 w 6553985"/>
              <a:gd name="connsiteY6634" fmla="*/ 340125 h 4186027"/>
              <a:gd name="connsiteX6635" fmla="*/ 4135472 w 6553985"/>
              <a:gd name="connsiteY6635" fmla="*/ 344128 h 4186027"/>
              <a:gd name="connsiteX6636" fmla="*/ 4142150 w 6553985"/>
              <a:gd name="connsiteY6636" fmla="*/ 349467 h 4186027"/>
              <a:gd name="connsiteX6637" fmla="*/ 4155505 w 6553985"/>
              <a:gd name="connsiteY6637" fmla="*/ 348132 h 4186027"/>
              <a:gd name="connsiteX6638" fmla="*/ 4159512 w 6553985"/>
              <a:gd name="connsiteY6638" fmla="*/ 346797 h 4186027"/>
              <a:gd name="connsiteX6639" fmla="*/ 4160848 w 6553985"/>
              <a:gd name="connsiteY6639" fmla="*/ 342794 h 4186027"/>
              <a:gd name="connsiteX6640" fmla="*/ 4168861 w 6553985"/>
              <a:gd name="connsiteY6640" fmla="*/ 338791 h 4186027"/>
              <a:gd name="connsiteX6641" fmla="*/ 4172868 w 6553985"/>
              <a:gd name="connsiteY6641" fmla="*/ 341459 h 4186027"/>
              <a:gd name="connsiteX6642" fmla="*/ 4178210 w 6553985"/>
              <a:gd name="connsiteY6642" fmla="*/ 348132 h 4186027"/>
              <a:gd name="connsiteX6643" fmla="*/ 4179546 w 6553985"/>
              <a:gd name="connsiteY6643" fmla="*/ 352135 h 4186027"/>
              <a:gd name="connsiteX6644" fmla="*/ 4204921 w 6553985"/>
              <a:gd name="connsiteY6644" fmla="*/ 354804 h 4186027"/>
              <a:gd name="connsiteX6645" fmla="*/ 4206257 w 6553985"/>
              <a:gd name="connsiteY6645" fmla="*/ 350801 h 4186027"/>
              <a:gd name="connsiteX6646" fmla="*/ 4200915 w 6553985"/>
              <a:gd name="connsiteY6646" fmla="*/ 344128 h 4186027"/>
              <a:gd name="connsiteX6647" fmla="*/ 4202250 w 6553985"/>
              <a:gd name="connsiteY6647" fmla="*/ 337456 h 4186027"/>
              <a:gd name="connsiteX6648" fmla="*/ 4219613 w 6553985"/>
              <a:gd name="connsiteY6648" fmla="*/ 340125 h 4186027"/>
              <a:gd name="connsiteX6649" fmla="*/ 4231633 w 6553985"/>
              <a:gd name="connsiteY6649" fmla="*/ 349467 h 4186027"/>
              <a:gd name="connsiteX6650" fmla="*/ 4239646 w 6553985"/>
              <a:gd name="connsiteY6650" fmla="*/ 352135 h 4186027"/>
              <a:gd name="connsiteX6651" fmla="*/ 4247660 w 6553985"/>
              <a:gd name="connsiteY6651" fmla="*/ 356139 h 4186027"/>
              <a:gd name="connsiteX6652" fmla="*/ 4248995 w 6553985"/>
              <a:gd name="connsiteY6652" fmla="*/ 352135 h 4186027"/>
              <a:gd name="connsiteX6653" fmla="*/ 4246324 w 6553985"/>
              <a:gd name="connsiteY6653" fmla="*/ 348132 h 4186027"/>
              <a:gd name="connsiteX6654" fmla="*/ 4238311 w 6553985"/>
              <a:gd name="connsiteY6654" fmla="*/ 344128 h 4186027"/>
              <a:gd name="connsiteX6655" fmla="*/ 4235640 w 6553985"/>
              <a:gd name="connsiteY6655" fmla="*/ 336122 h 4186027"/>
              <a:gd name="connsiteX6656" fmla="*/ 4232968 w 6553985"/>
              <a:gd name="connsiteY6656" fmla="*/ 332118 h 4186027"/>
              <a:gd name="connsiteX6657" fmla="*/ 4230297 w 6553985"/>
              <a:gd name="connsiteY6657" fmla="*/ 324111 h 4186027"/>
              <a:gd name="connsiteX6658" fmla="*/ 4231633 w 6553985"/>
              <a:gd name="connsiteY6658" fmla="*/ 317439 h 4186027"/>
              <a:gd name="connsiteX6659" fmla="*/ 4235867 w 6553985"/>
              <a:gd name="connsiteY6659" fmla="*/ 316659 h 4186027"/>
              <a:gd name="connsiteX6660" fmla="*/ 4071365 w 6553985"/>
              <a:gd name="connsiteY6660" fmla="*/ 316105 h 4186027"/>
              <a:gd name="connsiteX6661" fmla="*/ 4086056 w 6553985"/>
              <a:gd name="connsiteY6661" fmla="*/ 317439 h 4186027"/>
              <a:gd name="connsiteX6662" fmla="*/ 4090063 w 6553985"/>
              <a:gd name="connsiteY6662" fmla="*/ 318773 h 4186027"/>
              <a:gd name="connsiteX6663" fmla="*/ 4102083 w 6553985"/>
              <a:gd name="connsiteY6663" fmla="*/ 320108 h 4186027"/>
              <a:gd name="connsiteX6664" fmla="*/ 4104754 w 6553985"/>
              <a:gd name="connsiteY6664" fmla="*/ 324111 h 4186027"/>
              <a:gd name="connsiteX6665" fmla="*/ 4100747 w 6553985"/>
              <a:gd name="connsiteY6665" fmla="*/ 333453 h 4186027"/>
              <a:gd name="connsiteX6666" fmla="*/ 4096740 w 6553985"/>
              <a:gd name="connsiteY6666" fmla="*/ 336122 h 4186027"/>
              <a:gd name="connsiteX6667" fmla="*/ 4087391 w 6553985"/>
              <a:gd name="connsiteY6667" fmla="*/ 346797 h 4186027"/>
              <a:gd name="connsiteX6668" fmla="*/ 4082049 w 6553985"/>
              <a:gd name="connsiteY6668" fmla="*/ 354804 h 4186027"/>
              <a:gd name="connsiteX6669" fmla="*/ 4080714 w 6553985"/>
              <a:gd name="connsiteY6669" fmla="*/ 358808 h 4186027"/>
              <a:gd name="connsiteX6670" fmla="*/ 4078042 w 6553985"/>
              <a:gd name="connsiteY6670" fmla="*/ 368149 h 4186027"/>
              <a:gd name="connsiteX6671" fmla="*/ 4076707 w 6553985"/>
              <a:gd name="connsiteY6671" fmla="*/ 382829 h 4186027"/>
              <a:gd name="connsiteX6672" fmla="*/ 4074036 w 6553985"/>
              <a:gd name="connsiteY6672" fmla="*/ 386832 h 4186027"/>
              <a:gd name="connsiteX6673" fmla="*/ 4071365 w 6553985"/>
              <a:gd name="connsiteY6673" fmla="*/ 394839 h 4186027"/>
              <a:gd name="connsiteX6674" fmla="*/ 4070029 w 6553985"/>
              <a:gd name="connsiteY6674" fmla="*/ 398842 h 4186027"/>
              <a:gd name="connsiteX6675" fmla="*/ 4052667 w 6553985"/>
              <a:gd name="connsiteY6675" fmla="*/ 401511 h 4186027"/>
              <a:gd name="connsiteX6676" fmla="*/ 4048660 w 6553985"/>
              <a:gd name="connsiteY6676" fmla="*/ 402846 h 4186027"/>
              <a:gd name="connsiteX6677" fmla="*/ 4017942 w 6553985"/>
              <a:gd name="connsiteY6677" fmla="*/ 400176 h 4186027"/>
              <a:gd name="connsiteX6678" fmla="*/ 4005922 w 6553985"/>
              <a:gd name="connsiteY6678" fmla="*/ 397508 h 4186027"/>
              <a:gd name="connsiteX6679" fmla="*/ 4001915 w 6553985"/>
              <a:gd name="connsiteY6679" fmla="*/ 393504 h 4186027"/>
              <a:gd name="connsiteX6680" fmla="*/ 3997908 w 6553985"/>
              <a:gd name="connsiteY6680" fmla="*/ 392170 h 4186027"/>
              <a:gd name="connsiteX6681" fmla="*/ 3995237 w 6553985"/>
              <a:gd name="connsiteY6681" fmla="*/ 384163 h 4186027"/>
              <a:gd name="connsiteX6682" fmla="*/ 3996573 w 6553985"/>
              <a:gd name="connsiteY6682" fmla="*/ 380159 h 4186027"/>
              <a:gd name="connsiteX6683" fmla="*/ 3999244 w 6553985"/>
              <a:gd name="connsiteY6683" fmla="*/ 376156 h 4186027"/>
              <a:gd name="connsiteX6684" fmla="*/ 3996573 w 6553985"/>
              <a:gd name="connsiteY6684" fmla="*/ 372152 h 4186027"/>
              <a:gd name="connsiteX6685" fmla="*/ 3996573 w 6553985"/>
              <a:gd name="connsiteY6685" fmla="*/ 353470 h 4186027"/>
              <a:gd name="connsiteX6686" fmla="*/ 3988559 w 6553985"/>
              <a:gd name="connsiteY6686" fmla="*/ 344128 h 4186027"/>
              <a:gd name="connsiteX6687" fmla="*/ 3984553 w 6553985"/>
              <a:gd name="connsiteY6687" fmla="*/ 342794 h 4186027"/>
              <a:gd name="connsiteX6688" fmla="*/ 3985888 w 6553985"/>
              <a:gd name="connsiteY6688" fmla="*/ 333453 h 4186027"/>
              <a:gd name="connsiteX6689" fmla="*/ 3987224 w 6553985"/>
              <a:gd name="connsiteY6689" fmla="*/ 329449 h 4186027"/>
              <a:gd name="connsiteX6690" fmla="*/ 3991230 w 6553985"/>
              <a:gd name="connsiteY6690" fmla="*/ 326780 h 4186027"/>
              <a:gd name="connsiteX6691" fmla="*/ 3992566 w 6553985"/>
              <a:gd name="connsiteY6691" fmla="*/ 322777 h 4186027"/>
              <a:gd name="connsiteX6692" fmla="*/ 4000579 w 6553985"/>
              <a:gd name="connsiteY6692" fmla="*/ 320108 h 4186027"/>
              <a:gd name="connsiteX6693" fmla="*/ 4011264 w 6553985"/>
              <a:gd name="connsiteY6693" fmla="*/ 317439 h 4186027"/>
              <a:gd name="connsiteX6694" fmla="*/ 4045989 w 6553985"/>
              <a:gd name="connsiteY6694" fmla="*/ 318773 h 4186027"/>
              <a:gd name="connsiteX6695" fmla="*/ 4055338 w 6553985"/>
              <a:gd name="connsiteY6695" fmla="*/ 320108 h 4186027"/>
              <a:gd name="connsiteX6696" fmla="*/ 4063351 w 6553985"/>
              <a:gd name="connsiteY6696" fmla="*/ 318773 h 4186027"/>
              <a:gd name="connsiteX6697" fmla="*/ 4071365 w 6553985"/>
              <a:gd name="connsiteY6697" fmla="*/ 316105 h 4186027"/>
              <a:gd name="connsiteX6698" fmla="*/ 2026658 w 6553985"/>
              <a:gd name="connsiteY6698" fmla="*/ 296087 h 4186027"/>
              <a:gd name="connsiteX6699" fmla="*/ 2062718 w 6553985"/>
              <a:gd name="connsiteY6699" fmla="*/ 310767 h 4186027"/>
              <a:gd name="connsiteX6700" fmla="*/ 2048027 w 6553985"/>
              <a:gd name="connsiteY6700" fmla="*/ 318773 h 4186027"/>
              <a:gd name="connsiteX6701" fmla="*/ 2069396 w 6553985"/>
              <a:gd name="connsiteY6701" fmla="*/ 328115 h 4186027"/>
              <a:gd name="connsiteX6702" fmla="*/ 2117476 w 6553985"/>
              <a:gd name="connsiteY6702" fmla="*/ 329449 h 4186027"/>
              <a:gd name="connsiteX6703" fmla="*/ 2145523 w 6553985"/>
              <a:gd name="connsiteY6703" fmla="*/ 354804 h 4186027"/>
              <a:gd name="connsiteX6704" fmla="*/ 2146859 w 6553985"/>
              <a:gd name="connsiteY6704" fmla="*/ 384163 h 4186027"/>
              <a:gd name="connsiteX6705" fmla="*/ 2106792 w 6553985"/>
              <a:gd name="connsiteY6705" fmla="*/ 392170 h 4186027"/>
              <a:gd name="connsiteX6706" fmla="*/ 2086758 w 6553985"/>
              <a:gd name="connsiteY6706" fmla="*/ 396173 h 4186027"/>
              <a:gd name="connsiteX6707" fmla="*/ 2072067 w 6553985"/>
              <a:gd name="connsiteY6707" fmla="*/ 409518 h 4186027"/>
              <a:gd name="connsiteX6708" fmla="*/ 2046691 w 6553985"/>
              <a:gd name="connsiteY6708" fmla="*/ 409518 h 4186027"/>
              <a:gd name="connsiteX6709" fmla="*/ 2009295 w 6553985"/>
              <a:gd name="connsiteY6709" fmla="*/ 437542 h 4186027"/>
              <a:gd name="connsiteX6710" fmla="*/ 1973235 w 6553985"/>
              <a:gd name="connsiteY6710" fmla="*/ 453556 h 4186027"/>
              <a:gd name="connsiteX6711" fmla="*/ 1977242 w 6553985"/>
              <a:gd name="connsiteY6711" fmla="*/ 458893 h 4186027"/>
              <a:gd name="connsiteX6712" fmla="*/ 2015973 w 6553985"/>
              <a:gd name="connsiteY6712" fmla="*/ 453556 h 4186027"/>
              <a:gd name="connsiteX6713" fmla="*/ 2040013 w 6553985"/>
              <a:gd name="connsiteY6713" fmla="*/ 429535 h 4186027"/>
              <a:gd name="connsiteX6714" fmla="*/ 2070732 w 6553985"/>
              <a:gd name="connsiteY6714" fmla="*/ 430870 h 4186027"/>
              <a:gd name="connsiteX6715" fmla="*/ 2086758 w 6553985"/>
              <a:gd name="connsiteY6715" fmla="*/ 422862 h 4186027"/>
              <a:gd name="connsiteX6716" fmla="*/ 2092101 w 6553985"/>
              <a:gd name="connsiteY6716" fmla="*/ 410852 h 4186027"/>
              <a:gd name="connsiteX6717" fmla="*/ 2125490 w 6553985"/>
              <a:gd name="connsiteY6717" fmla="*/ 418859 h 4186027"/>
              <a:gd name="connsiteX6718" fmla="*/ 2134839 w 6553985"/>
              <a:gd name="connsiteY6718" fmla="*/ 400176 h 4186027"/>
              <a:gd name="connsiteX6719" fmla="*/ 2146859 w 6553985"/>
              <a:gd name="connsiteY6719" fmla="*/ 425531 h 4186027"/>
              <a:gd name="connsiteX6720" fmla="*/ 2169563 w 6553985"/>
              <a:gd name="connsiteY6720" fmla="*/ 414856 h 4186027"/>
              <a:gd name="connsiteX6721" fmla="*/ 2188262 w 6553985"/>
              <a:gd name="connsiteY6721" fmla="*/ 426866 h 4186027"/>
              <a:gd name="connsiteX6722" fmla="*/ 2221651 w 6553985"/>
              <a:gd name="connsiteY6722" fmla="*/ 425531 h 4186027"/>
              <a:gd name="connsiteX6723" fmla="*/ 2249698 w 6553985"/>
              <a:gd name="connsiteY6723" fmla="*/ 437542 h 4186027"/>
              <a:gd name="connsiteX6724" fmla="*/ 2277744 w 6553985"/>
              <a:gd name="connsiteY6724" fmla="*/ 444214 h 4186027"/>
              <a:gd name="connsiteX6725" fmla="*/ 2309798 w 6553985"/>
              <a:gd name="connsiteY6725" fmla="*/ 420194 h 4186027"/>
              <a:gd name="connsiteX6726" fmla="*/ 2337845 w 6553985"/>
              <a:gd name="connsiteY6726" fmla="*/ 429535 h 4186027"/>
              <a:gd name="connsiteX6727" fmla="*/ 2371235 w 6553985"/>
              <a:gd name="connsiteY6727" fmla="*/ 440211 h 4186027"/>
              <a:gd name="connsiteX6728" fmla="*/ 2379248 w 6553985"/>
              <a:gd name="connsiteY6728" fmla="*/ 450886 h 4186027"/>
              <a:gd name="connsiteX6729" fmla="*/ 2381456 w 6553985"/>
              <a:gd name="connsiteY6729" fmla="*/ 467436 h 4186027"/>
              <a:gd name="connsiteX6730" fmla="*/ 2381919 w 6553985"/>
              <a:gd name="connsiteY6730" fmla="*/ 466900 h 4186027"/>
              <a:gd name="connsiteX6731" fmla="*/ 2384590 w 6553985"/>
              <a:gd name="connsiteY6731" fmla="*/ 505600 h 4186027"/>
              <a:gd name="connsiteX6732" fmla="*/ 2424657 w 6553985"/>
              <a:gd name="connsiteY6732" fmla="*/ 505600 h 4186027"/>
              <a:gd name="connsiteX6733" fmla="*/ 2431335 w 6553985"/>
              <a:gd name="connsiteY6733" fmla="*/ 485583 h 4186027"/>
              <a:gd name="connsiteX6734" fmla="*/ 2448697 w 6553985"/>
              <a:gd name="connsiteY6734" fmla="*/ 501597 h 4186027"/>
              <a:gd name="connsiteX6735" fmla="*/ 2496778 w 6553985"/>
              <a:gd name="connsiteY6735" fmla="*/ 501597 h 4186027"/>
              <a:gd name="connsiteX6736" fmla="*/ 2523489 w 6553985"/>
              <a:gd name="connsiteY6736" fmla="*/ 508269 h 4186027"/>
              <a:gd name="connsiteX6737" fmla="*/ 2515476 w 6553985"/>
              <a:gd name="connsiteY6737" fmla="*/ 488252 h 4186027"/>
              <a:gd name="connsiteX6738" fmla="*/ 2551536 w 6553985"/>
              <a:gd name="connsiteY6738" fmla="*/ 506935 h 4186027"/>
              <a:gd name="connsiteX6739" fmla="*/ 2551536 w 6553985"/>
              <a:gd name="connsiteY6739" fmla="*/ 482914 h 4186027"/>
              <a:gd name="connsiteX6740" fmla="*/ 2539516 w 6553985"/>
              <a:gd name="connsiteY6740" fmla="*/ 466900 h 4186027"/>
              <a:gd name="connsiteX6741" fmla="*/ 2574241 w 6553985"/>
              <a:gd name="connsiteY6741" fmla="*/ 465566 h 4186027"/>
              <a:gd name="connsiteX6742" fmla="*/ 2622321 w 6553985"/>
              <a:gd name="connsiteY6742" fmla="*/ 470904 h 4186027"/>
              <a:gd name="connsiteX6743" fmla="*/ 2624992 w 6553985"/>
              <a:gd name="connsiteY6743" fmla="*/ 474907 h 4186027"/>
              <a:gd name="connsiteX6744" fmla="*/ 2624992 w 6553985"/>
              <a:gd name="connsiteY6744" fmla="*/ 489586 h 4186027"/>
              <a:gd name="connsiteX6745" fmla="*/ 2638348 w 6553985"/>
              <a:gd name="connsiteY6745" fmla="*/ 486917 h 4186027"/>
              <a:gd name="connsiteX6746" fmla="*/ 2657046 w 6553985"/>
              <a:gd name="connsiteY6746" fmla="*/ 474907 h 4186027"/>
              <a:gd name="connsiteX6747" fmla="*/ 2689100 w 6553985"/>
              <a:gd name="connsiteY6747" fmla="*/ 474907 h 4186027"/>
              <a:gd name="connsiteX6748" fmla="*/ 2709133 w 6553985"/>
              <a:gd name="connsiteY6748" fmla="*/ 490921 h 4186027"/>
              <a:gd name="connsiteX6749" fmla="*/ 2739848 w 6553985"/>
              <a:gd name="connsiteY6749" fmla="*/ 517610 h 4186027"/>
              <a:gd name="connsiteX6750" fmla="*/ 2802575 w 6553985"/>
              <a:gd name="connsiteY6750" fmla="*/ 510938 h 4186027"/>
              <a:gd name="connsiteX6751" fmla="*/ 2839969 w 6553985"/>
              <a:gd name="connsiteY6751" fmla="*/ 510938 h 4186027"/>
              <a:gd name="connsiteX6752" fmla="*/ 2855996 w 6553985"/>
              <a:gd name="connsiteY6752" fmla="*/ 524283 h 4186027"/>
              <a:gd name="connsiteX6753" fmla="*/ 2857332 w 6553985"/>
              <a:gd name="connsiteY6753" fmla="*/ 549638 h 4186027"/>
              <a:gd name="connsiteX6754" fmla="*/ 2877365 w 6553985"/>
              <a:gd name="connsiteY6754" fmla="*/ 554976 h 4186027"/>
              <a:gd name="connsiteX6755" fmla="*/ 2884043 w 6553985"/>
              <a:gd name="connsiteY6755" fmla="*/ 565652 h 4186027"/>
              <a:gd name="connsiteX6756" fmla="*/ 2905413 w 6553985"/>
              <a:gd name="connsiteY6756" fmla="*/ 549638 h 4186027"/>
              <a:gd name="connsiteX6757" fmla="*/ 2980205 w 6553985"/>
              <a:gd name="connsiteY6757" fmla="*/ 550972 h 4186027"/>
              <a:gd name="connsiteX6758" fmla="*/ 2988219 w 6553985"/>
              <a:gd name="connsiteY6758" fmla="*/ 545634 h 4186027"/>
              <a:gd name="connsiteX6759" fmla="*/ 3030957 w 6553985"/>
              <a:gd name="connsiteY6759" fmla="*/ 569655 h 4186027"/>
              <a:gd name="connsiteX6760" fmla="*/ 3030957 w 6553985"/>
              <a:gd name="connsiteY6760" fmla="*/ 545634 h 4186027"/>
              <a:gd name="connsiteX6761" fmla="*/ 3033628 w 6553985"/>
              <a:gd name="connsiteY6761" fmla="*/ 529621 h 4186027"/>
              <a:gd name="connsiteX6762" fmla="*/ 3054996 w 6553985"/>
              <a:gd name="connsiteY6762" fmla="*/ 540297 h 4186027"/>
              <a:gd name="connsiteX6763" fmla="*/ 3112426 w 6553985"/>
              <a:gd name="connsiteY6763" fmla="*/ 534959 h 4186027"/>
              <a:gd name="connsiteX6764" fmla="*/ 3147151 w 6553985"/>
              <a:gd name="connsiteY6764" fmla="*/ 550972 h 4186027"/>
              <a:gd name="connsiteX6765" fmla="*/ 3168520 w 6553985"/>
              <a:gd name="connsiteY6765" fmla="*/ 548303 h 4186027"/>
              <a:gd name="connsiteX6766" fmla="*/ 3205916 w 6553985"/>
              <a:gd name="connsiteY6766" fmla="*/ 573659 h 4186027"/>
              <a:gd name="connsiteX6767" fmla="*/ 3249990 w 6553985"/>
              <a:gd name="connsiteY6767" fmla="*/ 573659 h 4186027"/>
              <a:gd name="connsiteX6768" fmla="*/ 3280708 w 6553985"/>
              <a:gd name="connsiteY6768" fmla="*/ 601683 h 4186027"/>
              <a:gd name="connsiteX6769" fmla="*/ 3332795 w 6553985"/>
              <a:gd name="connsiteY6769" fmla="*/ 605686 h 4186027"/>
              <a:gd name="connsiteX6770" fmla="*/ 3359506 w 6553985"/>
              <a:gd name="connsiteY6770" fmla="*/ 617696 h 4186027"/>
              <a:gd name="connsiteX6771" fmla="*/ 3387553 w 6553985"/>
              <a:gd name="connsiteY6771" fmla="*/ 616362 h 4186027"/>
              <a:gd name="connsiteX6772" fmla="*/ 3362177 w 6553985"/>
              <a:gd name="connsiteY6772" fmla="*/ 640383 h 4186027"/>
              <a:gd name="connsiteX6773" fmla="*/ 3346151 w 6553985"/>
              <a:gd name="connsiteY6773" fmla="*/ 641718 h 4186027"/>
              <a:gd name="connsiteX6774" fmla="*/ 3338137 w 6553985"/>
              <a:gd name="connsiteY6774" fmla="*/ 655063 h 4186027"/>
              <a:gd name="connsiteX6775" fmla="*/ 3342144 w 6553985"/>
              <a:gd name="connsiteY6775" fmla="*/ 661735 h 4186027"/>
              <a:gd name="connsiteX6776" fmla="*/ 3342144 w 6553985"/>
              <a:gd name="connsiteY6776" fmla="*/ 681752 h 4186027"/>
              <a:gd name="connsiteX6777" fmla="*/ 3295399 w 6553985"/>
              <a:gd name="connsiteY6777" fmla="*/ 673745 h 4186027"/>
              <a:gd name="connsiteX6778" fmla="*/ 3276701 w 6553985"/>
              <a:gd name="connsiteY6778" fmla="*/ 663070 h 4186027"/>
              <a:gd name="connsiteX6779" fmla="*/ 3268688 w 6553985"/>
              <a:gd name="connsiteY6779" fmla="*/ 647055 h 4186027"/>
              <a:gd name="connsiteX6780" fmla="*/ 3236634 w 6553985"/>
              <a:gd name="connsiteY6780" fmla="*/ 647055 h 4186027"/>
              <a:gd name="connsiteX6781" fmla="*/ 3232627 w 6553985"/>
              <a:gd name="connsiteY6781" fmla="*/ 625703 h 4186027"/>
              <a:gd name="connsiteX6782" fmla="*/ 3207251 w 6553985"/>
              <a:gd name="connsiteY6782" fmla="*/ 644387 h 4186027"/>
              <a:gd name="connsiteX6783" fmla="*/ 3208587 w 6553985"/>
              <a:gd name="connsiteY6783" fmla="*/ 659065 h 4186027"/>
              <a:gd name="connsiteX6784" fmla="*/ 3197902 w 6553985"/>
              <a:gd name="connsiteY6784" fmla="*/ 673745 h 4186027"/>
              <a:gd name="connsiteX6785" fmla="*/ 3148486 w 6553985"/>
              <a:gd name="connsiteY6785" fmla="*/ 673745 h 4186027"/>
              <a:gd name="connsiteX6786" fmla="*/ 3171191 w 6553985"/>
              <a:gd name="connsiteY6786" fmla="*/ 685755 h 4186027"/>
              <a:gd name="connsiteX6787" fmla="*/ 3192560 w 6553985"/>
              <a:gd name="connsiteY6787" fmla="*/ 704438 h 4186027"/>
              <a:gd name="connsiteX6788" fmla="*/ 3215265 w 6553985"/>
              <a:gd name="connsiteY6788" fmla="*/ 729793 h 4186027"/>
              <a:gd name="connsiteX6789" fmla="*/ 3156500 w 6553985"/>
              <a:gd name="connsiteY6789" fmla="*/ 743138 h 4186027"/>
              <a:gd name="connsiteX6790" fmla="*/ 3091057 w 6553985"/>
              <a:gd name="connsiteY6790" fmla="*/ 784506 h 4186027"/>
              <a:gd name="connsiteX6791" fmla="*/ 3063010 w 6553985"/>
              <a:gd name="connsiteY6791" fmla="*/ 809862 h 4186027"/>
              <a:gd name="connsiteX6792" fmla="*/ 3037635 w 6553985"/>
              <a:gd name="connsiteY6792" fmla="*/ 789845 h 4186027"/>
              <a:gd name="connsiteX6793" fmla="*/ 2993561 w 6553985"/>
              <a:gd name="connsiteY6793" fmla="*/ 816534 h 4186027"/>
              <a:gd name="connsiteX6794" fmla="*/ 2985548 w 6553985"/>
              <a:gd name="connsiteY6794" fmla="*/ 797851 h 4186027"/>
              <a:gd name="connsiteX6795" fmla="*/ 2966849 w 6553985"/>
              <a:gd name="connsiteY6795" fmla="*/ 819203 h 4186027"/>
              <a:gd name="connsiteX6796" fmla="*/ 2921440 w 6553985"/>
              <a:gd name="connsiteY6796" fmla="*/ 861906 h 4186027"/>
              <a:gd name="connsiteX6797" fmla="*/ 2920104 w 6553985"/>
              <a:gd name="connsiteY6797" fmla="*/ 883258 h 4186027"/>
              <a:gd name="connsiteX6798" fmla="*/ 2940138 w 6553985"/>
              <a:gd name="connsiteY6798" fmla="*/ 884592 h 4186027"/>
              <a:gd name="connsiteX6799" fmla="*/ 2938803 w 6553985"/>
              <a:gd name="connsiteY6799" fmla="*/ 909947 h 4186027"/>
              <a:gd name="connsiteX6800" fmla="*/ 2948152 w 6553985"/>
              <a:gd name="connsiteY6800" fmla="*/ 924627 h 4186027"/>
              <a:gd name="connsiteX6801" fmla="*/ 2925446 w 6553985"/>
              <a:gd name="connsiteY6801" fmla="*/ 924627 h 4186027"/>
              <a:gd name="connsiteX6802" fmla="*/ 2920104 w 6553985"/>
              <a:gd name="connsiteY6802" fmla="*/ 964661 h 4186027"/>
              <a:gd name="connsiteX6803" fmla="*/ 2910755 w 6553985"/>
              <a:gd name="connsiteY6803" fmla="*/ 974002 h 4186027"/>
              <a:gd name="connsiteX6804" fmla="*/ 2888050 w 6553985"/>
              <a:gd name="connsiteY6804" fmla="*/ 974002 h 4186027"/>
              <a:gd name="connsiteX6805" fmla="*/ 2889386 w 6553985"/>
              <a:gd name="connsiteY6805" fmla="*/ 994020 h 4186027"/>
              <a:gd name="connsiteX6806" fmla="*/ 2890722 w 6553985"/>
              <a:gd name="connsiteY6806" fmla="*/ 1007365 h 4186027"/>
              <a:gd name="connsiteX6807" fmla="*/ 2870688 w 6553985"/>
              <a:gd name="connsiteY6807" fmla="*/ 1015371 h 4186027"/>
              <a:gd name="connsiteX6808" fmla="*/ 2842640 w 6553985"/>
              <a:gd name="connsiteY6808" fmla="*/ 1055406 h 4186027"/>
              <a:gd name="connsiteX6809" fmla="*/ 2831957 w 6553985"/>
              <a:gd name="connsiteY6809" fmla="*/ 1059409 h 4186027"/>
              <a:gd name="connsiteX6810" fmla="*/ 2819937 w 6553985"/>
              <a:gd name="connsiteY6810" fmla="*/ 1030050 h 4186027"/>
              <a:gd name="connsiteX6811" fmla="*/ 2813259 w 6553985"/>
              <a:gd name="connsiteY6811" fmla="*/ 901941 h 4186027"/>
              <a:gd name="connsiteX6812" fmla="*/ 2850654 w 6553985"/>
              <a:gd name="connsiteY6812" fmla="*/ 871248 h 4186027"/>
              <a:gd name="connsiteX6813" fmla="*/ 2898735 w 6553985"/>
              <a:gd name="connsiteY6813" fmla="*/ 827210 h 4186027"/>
              <a:gd name="connsiteX6814" fmla="*/ 2926782 w 6553985"/>
              <a:gd name="connsiteY6814" fmla="*/ 800520 h 4186027"/>
              <a:gd name="connsiteX6815" fmla="*/ 2945480 w 6553985"/>
              <a:gd name="connsiteY6815" fmla="*/ 796517 h 4186027"/>
              <a:gd name="connsiteX6816" fmla="*/ 2952158 w 6553985"/>
              <a:gd name="connsiteY6816" fmla="*/ 785841 h 4186027"/>
              <a:gd name="connsiteX6817" fmla="*/ 2952158 w 6553985"/>
              <a:gd name="connsiteY6817" fmla="*/ 757817 h 4186027"/>
              <a:gd name="connsiteX6818" fmla="*/ 2954830 w 6553985"/>
              <a:gd name="connsiteY6818" fmla="*/ 733796 h 4186027"/>
              <a:gd name="connsiteX6819" fmla="*/ 2938803 w 6553985"/>
              <a:gd name="connsiteY6819" fmla="*/ 739135 h 4186027"/>
              <a:gd name="connsiteX6820" fmla="*/ 2928117 w 6553985"/>
              <a:gd name="connsiteY6820" fmla="*/ 753814 h 4186027"/>
              <a:gd name="connsiteX6821" fmla="*/ 2926782 w 6553985"/>
              <a:gd name="connsiteY6821" fmla="*/ 772497 h 4186027"/>
              <a:gd name="connsiteX6822" fmla="*/ 2904077 w 6553985"/>
              <a:gd name="connsiteY6822" fmla="*/ 780503 h 4186027"/>
              <a:gd name="connsiteX6823" fmla="*/ 2884043 w 6553985"/>
              <a:gd name="connsiteY6823" fmla="*/ 795182 h 4186027"/>
              <a:gd name="connsiteX6824" fmla="*/ 2876030 w 6553985"/>
              <a:gd name="connsiteY6824" fmla="*/ 784506 h 4186027"/>
              <a:gd name="connsiteX6825" fmla="*/ 2881372 w 6553985"/>
              <a:gd name="connsiteY6825" fmla="*/ 767158 h 4186027"/>
              <a:gd name="connsiteX6826" fmla="*/ 2874695 w 6553985"/>
              <a:gd name="connsiteY6826" fmla="*/ 759151 h 4186027"/>
              <a:gd name="connsiteX6827" fmla="*/ 2860003 w 6553985"/>
              <a:gd name="connsiteY6827" fmla="*/ 764490 h 4186027"/>
              <a:gd name="connsiteX6828" fmla="*/ 2841305 w 6553985"/>
              <a:gd name="connsiteY6828" fmla="*/ 764490 h 4186027"/>
              <a:gd name="connsiteX6829" fmla="*/ 2813259 w 6553985"/>
              <a:gd name="connsiteY6829" fmla="*/ 783172 h 4186027"/>
              <a:gd name="connsiteX6830" fmla="*/ 2795941 w 6553985"/>
              <a:gd name="connsiteY6830" fmla="*/ 807193 h 4186027"/>
              <a:gd name="connsiteX6831" fmla="*/ 2779914 w 6553985"/>
              <a:gd name="connsiteY6831" fmla="*/ 811196 h 4186027"/>
              <a:gd name="connsiteX6832" fmla="*/ 2767895 w 6553985"/>
              <a:gd name="connsiteY6832" fmla="*/ 817869 h 4186027"/>
              <a:gd name="connsiteX6833" fmla="*/ 2773237 w 6553985"/>
              <a:gd name="connsiteY6833" fmla="*/ 829879 h 4186027"/>
              <a:gd name="connsiteX6834" fmla="*/ 2789264 w 6553985"/>
              <a:gd name="connsiteY6834" fmla="*/ 840554 h 4186027"/>
              <a:gd name="connsiteX6835" fmla="*/ 2775909 w 6553985"/>
              <a:gd name="connsiteY6835" fmla="*/ 845893 h 4186027"/>
              <a:gd name="connsiteX6836" fmla="*/ 2750533 w 6553985"/>
              <a:gd name="connsiteY6836" fmla="*/ 841889 h 4186027"/>
              <a:gd name="connsiteX6837" fmla="*/ 2738513 w 6553985"/>
              <a:gd name="connsiteY6837" fmla="*/ 853900 h 4186027"/>
              <a:gd name="connsiteX6838" fmla="*/ 2722489 w 6553985"/>
              <a:gd name="connsiteY6838" fmla="*/ 829879 h 4186027"/>
              <a:gd name="connsiteX6839" fmla="*/ 2706462 w 6553985"/>
              <a:gd name="connsiteY6839" fmla="*/ 829879 h 4186027"/>
              <a:gd name="connsiteX6840" fmla="*/ 2683757 w 6553985"/>
              <a:gd name="connsiteY6840" fmla="*/ 831213 h 4186027"/>
              <a:gd name="connsiteX6841" fmla="*/ 2678415 w 6553985"/>
              <a:gd name="connsiteY6841" fmla="*/ 841889 h 4186027"/>
              <a:gd name="connsiteX6842" fmla="*/ 2641019 w 6553985"/>
              <a:gd name="connsiteY6842" fmla="*/ 837886 h 4186027"/>
              <a:gd name="connsiteX6843" fmla="*/ 2635677 w 6553985"/>
              <a:gd name="connsiteY6843" fmla="*/ 845893 h 4186027"/>
              <a:gd name="connsiteX6844" fmla="*/ 2620986 w 6553985"/>
              <a:gd name="connsiteY6844" fmla="*/ 833882 h 4186027"/>
              <a:gd name="connsiteX6845" fmla="*/ 2563556 w 6553985"/>
              <a:gd name="connsiteY6845" fmla="*/ 843224 h 4186027"/>
              <a:gd name="connsiteX6846" fmla="*/ 2555543 w 6553985"/>
              <a:gd name="connsiteY6846" fmla="*/ 853900 h 4186027"/>
              <a:gd name="connsiteX6847" fmla="*/ 2542187 w 6553985"/>
              <a:gd name="connsiteY6847" fmla="*/ 853900 h 4186027"/>
              <a:gd name="connsiteX6848" fmla="*/ 2520818 w 6553985"/>
              <a:gd name="connsiteY6848" fmla="*/ 887262 h 4186027"/>
              <a:gd name="connsiteX6849" fmla="*/ 2498113 w 6553985"/>
              <a:gd name="connsiteY6849" fmla="*/ 893933 h 4186027"/>
              <a:gd name="connsiteX6850" fmla="*/ 2474073 w 6553985"/>
              <a:gd name="connsiteY6850" fmla="*/ 925962 h 4186027"/>
              <a:gd name="connsiteX6851" fmla="*/ 2443355 w 6553985"/>
              <a:gd name="connsiteY6851" fmla="*/ 945978 h 4186027"/>
              <a:gd name="connsiteX6852" fmla="*/ 2432671 w 6553985"/>
              <a:gd name="connsiteY6852" fmla="*/ 953986 h 4186027"/>
              <a:gd name="connsiteX6853" fmla="*/ 2432671 w 6553985"/>
              <a:gd name="connsiteY6853" fmla="*/ 969999 h 4186027"/>
              <a:gd name="connsiteX6854" fmla="*/ 2448697 w 6553985"/>
              <a:gd name="connsiteY6854" fmla="*/ 960658 h 4186027"/>
              <a:gd name="connsiteX6855" fmla="*/ 2472738 w 6553985"/>
              <a:gd name="connsiteY6855" fmla="*/ 971333 h 4186027"/>
              <a:gd name="connsiteX6856" fmla="*/ 2466060 w 6553985"/>
              <a:gd name="connsiteY6856" fmla="*/ 984678 h 4186027"/>
              <a:gd name="connsiteX6857" fmla="*/ 2463389 w 6553985"/>
              <a:gd name="connsiteY6857" fmla="*/ 988682 h 4186027"/>
              <a:gd name="connsiteX6858" fmla="*/ 2467395 w 6553985"/>
              <a:gd name="connsiteY6858" fmla="*/ 998023 h 4186027"/>
              <a:gd name="connsiteX6859" fmla="*/ 2496778 w 6553985"/>
              <a:gd name="connsiteY6859" fmla="*/ 972668 h 4186027"/>
              <a:gd name="connsiteX6860" fmla="*/ 2504791 w 6553985"/>
              <a:gd name="connsiteY6860" fmla="*/ 963326 h 4186027"/>
              <a:gd name="connsiteX6861" fmla="*/ 2534174 w 6553985"/>
              <a:gd name="connsiteY6861" fmla="*/ 1000692 h 4186027"/>
              <a:gd name="connsiteX6862" fmla="*/ 2514140 w 6553985"/>
              <a:gd name="connsiteY6862" fmla="*/ 1002026 h 4186027"/>
              <a:gd name="connsiteX6863" fmla="*/ 2535509 w 6553985"/>
              <a:gd name="connsiteY6863" fmla="*/ 1023378 h 4186027"/>
              <a:gd name="connsiteX6864" fmla="*/ 2535509 w 6553985"/>
              <a:gd name="connsiteY6864" fmla="*/ 1044730 h 4186027"/>
              <a:gd name="connsiteX6865" fmla="*/ 2515476 w 6553985"/>
              <a:gd name="connsiteY6865" fmla="*/ 1080761 h 4186027"/>
              <a:gd name="connsiteX6866" fmla="*/ 2512805 w 6553985"/>
              <a:gd name="connsiteY6866" fmla="*/ 1120795 h 4186027"/>
              <a:gd name="connsiteX6867" fmla="*/ 2488764 w 6553985"/>
              <a:gd name="connsiteY6867" fmla="*/ 1151488 h 4186027"/>
              <a:gd name="connsiteX6868" fmla="*/ 2462053 w 6553985"/>
              <a:gd name="connsiteY6868" fmla="*/ 1202198 h 4186027"/>
              <a:gd name="connsiteX6869" fmla="*/ 2411301 w 6553985"/>
              <a:gd name="connsiteY6869" fmla="*/ 1242233 h 4186027"/>
              <a:gd name="connsiteX6870" fmla="*/ 2375241 w 6553985"/>
              <a:gd name="connsiteY6870" fmla="*/ 1279598 h 4186027"/>
              <a:gd name="connsiteX6871" fmla="*/ 2321818 w 6553985"/>
              <a:gd name="connsiteY6871" fmla="*/ 1280932 h 4186027"/>
              <a:gd name="connsiteX6872" fmla="*/ 2319999 w 6553985"/>
              <a:gd name="connsiteY6872" fmla="*/ 1278771 h 4186027"/>
              <a:gd name="connsiteX6873" fmla="*/ 2319481 w 6553985"/>
              <a:gd name="connsiteY6873" fmla="*/ 1280265 h 4186027"/>
              <a:gd name="connsiteX6874" fmla="*/ 2309464 w 6553985"/>
              <a:gd name="connsiteY6874" fmla="*/ 1286938 h 4186027"/>
              <a:gd name="connsiteX6875" fmla="*/ 2287761 w 6553985"/>
              <a:gd name="connsiteY6875" fmla="*/ 1305286 h 4186027"/>
              <a:gd name="connsiteX6876" fmla="*/ 2284423 w 6553985"/>
              <a:gd name="connsiteY6876" fmla="*/ 1326972 h 4186027"/>
              <a:gd name="connsiteX6877" fmla="*/ 2241016 w 6553985"/>
              <a:gd name="connsiteY6877" fmla="*/ 1372037 h 4186027"/>
              <a:gd name="connsiteX6878" fmla="*/ 2259380 w 6553985"/>
              <a:gd name="connsiteY6878" fmla="*/ 1403731 h 4186027"/>
              <a:gd name="connsiteX6879" fmla="*/ 2267727 w 6553985"/>
              <a:gd name="connsiteY6879" fmla="*/ 1467119 h 4186027"/>
              <a:gd name="connsiteX6880" fmla="*/ 2257711 w 6553985"/>
              <a:gd name="connsiteY6880" fmla="*/ 1485468 h 4186027"/>
              <a:gd name="connsiteX6881" fmla="*/ 2225991 w 6553985"/>
              <a:gd name="connsiteY6881" fmla="*/ 1492140 h 4186027"/>
              <a:gd name="connsiteX6882" fmla="*/ 2202619 w 6553985"/>
              <a:gd name="connsiteY6882" fmla="*/ 1505485 h 4186027"/>
              <a:gd name="connsiteX6883" fmla="*/ 2197611 w 6553985"/>
              <a:gd name="connsiteY6883" fmla="*/ 1487136 h 4186027"/>
              <a:gd name="connsiteX6884" fmla="*/ 2209297 w 6553985"/>
              <a:gd name="connsiteY6884" fmla="*/ 1468787 h 4186027"/>
              <a:gd name="connsiteX6885" fmla="*/ 2197611 w 6553985"/>
              <a:gd name="connsiteY6885" fmla="*/ 1443766 h 4186027"/>
              <a:gd name="connsiteX6886" fmla="*/ 2214305 w 6553985"/>
              <a:gd name="connsiteY6886" fmla="*/ 1442097 h 4186027"/>
              <a:gd name="connsiteX6887" fmla="*/ 2210966 w 6553985"/>
              <a:gd name="connsiteY6887" fmla="*/ 1413740 h 4186027"/>
              <a:gd name="connsiteX6888" fmla="*/ 2175908 w 6553985"/>
              <a:gd name="connsiteY6888" fmla="*/ 1407067 h 4186027"/>
              <a:gd name="connsiteX6889" fmla="*/ 2189263 w 6553985"/>
              <a:gd name="connsiteY6889" fmla="*/ 1367006 h 4186027"/>
              <a:gd name="connsiteX6890" fmla="*/ 2164221 w 6553985"/>
              <a:gd name="connsiteY6890" fmla="*/ 1356997 h 4186027"/>
              <a:gd name="connsiteX6891" fmla="*/ 2149196 w 6553985"/>
              <a:gd name="connsiteY6891" fmla="*/ 1355329 h 4186027"/>
              <a:gd name="connsiteX6892" fmla="*/ 2104121 w 6553985"/>
              <a:gd name="connsiteY6892" fmla="*/ 1377042 h 4186027"/>
              <a:gd name="connsiteX6893" fmla="*/ 2097443 w 6553985"/>
              <a:gd name="connsiteY6893" fmla="*/ 1378710 h 4186027"/>
              <a:gd name="connsiteX6894" fmla="*/ 2110798 w 6553985"/>
              <a:gd name="connsiteY6894" fmla="*/ 1353661 h 4186027"/>
              <a:gd name="connsiteX6895" fmla="*/ 2124154 w 6553985"/>
              <a:gd name="connsiteY6895" fmla="*/ 1331976 h 4186027"/>
              <a:gd name="connsiteX6896" fmla="*/ 2105790 w 6553985"/>
              <a:gd name="connsiteY6896" fmla="*/ 1326972 h 4186027"/>
              <a:gd name="connsiteX6897" fmla="*/ 2100782 w 6553985"/>
              <a:gd name="connsiteY6897" fmla="*/ 1336981 h 4186027"/>
              <a:gd name="connsiteX6898" fmla="*/ 2075740 w 6553985"/>
              <a:gd name="connsiteY6898" fmla="*/ 1340317 h 4186027"/>
              <a:gd name="connsiteX6899" fmla="*/ 2047359 w 6553985"/>
              <a:gd name="connsiteY6899" fmla="*/ 1368674 h 4186027"/>
              <a:gd name="connsiteX6900" fmla="*/ 2013970 w 6553985"/>
              <a:gd name="connsiteY6900" fmla="*/ 1373705 h 4186027"/>
              <a:gd name="connsiteX6901" fmla="*/ 2037342 w 6553985"/>
              <a:gd name="connsiteY6901" fmla="*/ 1407067 h 4186027"/>
              <a:gd name="connsiteX6902" fmla="*/ 2049029 w 6553985"/>
              <a:gd name="connsiteY6902" fmla="*/ 1428752 h 4186027"/>
              <a:gd name="connsiteX6903" fmla="*/ 2085757 w 6553985"/>
              <a:gd name="connsiteY6903" fmla="*/ 1412072 h 4186027"/>
              <a:gd name="connsiteX6904" fmla="*/ 2102451 w 6553985"/>
              <a:gd name="connsiteY6904" fmla="*/ 1418744 h 4186027"/>
              <a:gd name="connsiteX6905" fmla="*/ 2127493 w 6553985"/>
              <a:gd name="connsiteY6905" fmla="*/ 1415408 h 4186027"/>
              <a:gd name="connsiteX6906" fmla="*/ 2109129 w 6553985"/>
              <a:gd name="connsiteY6906" fmla="*/ 1437093 h 4186027"/>
              <a:gd name="connsiteX6907" fmla="*/ 2084087 w 6553985"/>
              <a:gd name="connsiteY6907" fmla="*/ 1438761 h 4186027"/>
              <a:gd name="connsiteX6908" fmla="*/ 2069062 w 6553985"/>
              <a:gd name="connsiteY6908" fmla="*/ 1457110 h 4186027"/>
              <a:gd name="connsiteX6909" fmla="*/ 2044020 w 6553985"/>
              <a:gd name="connsiteY6909" fmla="*/ 1473791 h 4186027"/>
              <a:gd name="connsiteX6910" fmla="*/ 2044020 w 6553985"/>
              <a:gd name="connsiteY6910" fmla="*/ 1485468 h 4186027"/>
              <a:gd name="connsiteX6911" fmla="*/ 2065723 w 6553985"/>
              <a:gd name="connsiteY6911" fmla="*/ 1502149 h 4186027"/>
              <a:gd name="connsiteX6912" fmla="*/ 2069062 w 6553985"/>
              <a:gd name="connsiteY6912" fmla="*/ 1542183 h 4186027"/>
              <a:gd name="connsiteX6913" fmla="*/ 2089096 w 6553985"/>
              <a:gd name="connsiteY6913" fmla="*/ 1567204 h 4186027"/>
              <a:gd name="connsiteX6914" fmla="*/ 2057376 w 6553985"/>
              <a:gd name="connsiteY6914" fmla="*/ 1562200 h 4186027"/>
              <a:gd name="connsiteX6915" fmla="*/ 2085757 w 6553985"/>
              <a:gd name="connsiteY6915" fmla="*/ 1587221 h 4186027"/>
              <a:gd name="connsiteX6916" fmla="*/ 2059045 w 6553985"/>
              <a:gd name="connsiteY6916" fmla="*/ 1598898 h 4186027"/>
              <a:gd name="connsiteX6917" fmla="*/ 2052367 w 6553985"/>
              <a:gd name="connsiteY6917" fmla="*/ 1618915 h 4186027"/>
              <a:gd name="connsiteX6918" fmla="*/ 2069062 w 6553985"/>
              <a:gd name="connsiteY6918" fmla="*/ 1610575 h 4186027"/>
              <a:gd name="connsiteX6919" fmla="*/ 2089096 w 6553985"/>
              <a:gd name="connsiteY6919" fmla="*/ 1625588 h 4186027"/>
              <a:gd name="connsiteX6920" fmla="*/ 2070732 w 6553985"/>
              <a:gd name="connsiteY6920" fmla="*/ 1633928 h 4186027"/>
              <a:gd name="connsiteX6921" fmla="*/ 2079079 w 6553985"/>
              <a:gd name="connsiteY6921" fmla="*/ 1648941 h 4186027"/>
              <a:gd name="connsiteX6922" fmla="*/ 2062384 w 6553985"/>
              <a:gd name="connsiteY6922" fmla="*/ 1662286 h 4186027"/>
              <a:gd name="connsiteX6923" fmla="*/ 2060715 w 6553985"/>
              <a:gd name="connsiteY6923" fmla="*/ 1685639 h 4186027"/>
              <a:gd name="connsiteX6924" fmla="*/ 2030664 w 6553985"/>
              <a:gd name="connsiteY6924" fmla="*/ 1705656 h 4186027"/>
              <a:gd name="connsiteX6925" fmla="*/ 2030664 w 6553985"/>
              <a:gd name="connsiteY6925" fmla="*/ 1729010 h 4186027"/>
              <a:gd name="connsiteX6926" fmla="*/ 1987259 w 6553985"/>
              <a:gd name="connsiteY6926" fmla="*/ 1777385 h 4186027"/>
              <a:gd name="connsiteX6927" fmla="*/ 1962217 w 6553985"/>
              <a:gd name="connsiteY6927" fmla="*/ 1787393 h 4186027"/>
              <a:gd name="connsiteX6928" fmla="*/ 1945522 w 6553985"/>
              <a:gd name="connsiteY6928" fmla="*/ 1812414 h 4186027"/>
              <a:gd name="connsiteX6929" fmla="*/ 1893769 w 6553985"/>
              <a:gd name="connsiteY6929" fmla="*/ 1815751 h 4186027"/>
              <a:gd name="connsiteX6930" fmla="*/ 1887091 w 6553985"/>
              <a:gd name="connsiteY6930" fmla="*/ 1799070 h 4186027"/>
              <a:gd name="connsiteX6931" fmla="*/ 1877074 w 6553985"/>
              <a:gd name="connsiteY6931" fmla="*/ 1822423 h 4186027"/>
              <a:gd name="connsiteX6932" fmla="*/ 1825321 w 6553985"/>
              <a:gd name="connsiteY6932" fmla="*/ 1837436 h 4186027"/>
              <a:gd name="connsiteX6933" fmla="*/ 1805288 w 6553985"/>
              <a:gd name="connsiteY6933" fmla="*/ 1865794 h 4186027"/>
              <a:gd name="connsiteX6934" fmla="*/ 1780245 w 6553985"/>
              <a:gd name="connsiteY6934" fmla="*/ 1865794 h 4186027"/>
              <a:gd name="connsiteX6935" fmla="*/ 1795271 w 6553985"/>
              <a:gd name="connsiteY6935" fmla="*/ 1834100 h 4186027"/>
              <a:gd name="connsiteX6936" fmla="*/ 1766890 w 6553985"/>
              <a:gd name="connsiteY6936" fmla="*/ 1832432 h 4186027"/>
              <a:gd name="connsiteX6937" fmla="*/ 1735171 w 6553985"/>
              <a:gd name="connsiteY6937" fmla="*/ 1845776 h 4186027"/>
              <a:gd name="connsiteX6938" fmla="*/ 1700112 w 6553985"/>
              <a:gd name="connsiteY6938" fmla="*/ 1882475 h 4186027"/>
              <a:gd name="connsiteX6939" fmla="*/ 1691765 w 6553985"/>
              <a:gd name="connsiteY6939" fmla="*/ 1919173 h 4186027"/>
              <a:gd name="connsiteX6940" fmla="*/ 1751865 w 6553985"/>
              <a:gd name="connsiteY6940" fmla="*/ 1995905 h 4186027"/>
              <a:gd name="connsiteX6941" fmla="*/ 1755204 w 6553985"/>
              <a:gd name="connsiteY6941" fmla="*/ 2027599 h 4186027"/>
              <a:gd name="connsiteX6942" fmla="*/ 1768559 w 6553985"/>
              <a:gd name="connsiteY6942" fmla="*/ 2055957 h 4186027"/>
              <a:gd name="connsiteX6943" fmla="*/ 1746856 w 6553985"/>
              <a:gd name="connsiteY6943" fmla="*/ 2090959 h 4186027"/>
              <a:gd name="connsiteX6944" fmla="*/ 1745187 w 6553985"/>
              <a:gd name="connsiteY6944" fmla="*/ 2117648 h 4186027"/>
              <a:gd name="connsiteX6945" fmla="*/ 1698442 w 6553985"/>
              <a:gd name="connsiteY6945" fmla="*/ 2137666 h 4186027"/>
              <a:gd name="connsiteX6946" fmla="*/ 1650028 w 6553985"/>
              <a:gd name="connsiteY6946" fmla="*/ 2186040 h 4186027"/>
              <a:gd name="connsiteX6947" fmla="*/ 1648358 w 6553985"/>
              <a:gd name="connsiteY6947" fmla="*/ 2151010 h 4186027"/>
              <a:gd name="connsiteX6948" fmla="*/ 1655037 w 6553985"/>
              <a:gd name="connsiteY6948" fmla="*/ 2127657 h 4186027"/>
              <a:gd name="connsiteX6949" fmla="*/ 1614970 w 6553985"/>
              <a:gd name="connsiteY6949" fmla="*/ 2127657 h 4186027"/>
              <a:gd name="connsiteX6950" fmla="*/ 1608291 w 6553985"/>
              <a:gd name="connsiteY6950" fmla="*/ 2112644 h 4186027"/>
              <a:gd name="connsiteX6951" fmla="*/ 1609961 w 6553985"/>
              <a:gd name="connsiteY6951" fmla="*/ 2082621 h 4186027"/>
              <a:gd name="connsiteX6952" fmla="*/ 1596605 w 6553985"/>
              <a:gd name="connsiteY6952" fmla="*/ 2089291 h 4186027"/>
              <a:gd name="connsiteX6953" fmla="*/ 1584919 w 6553985"/>
              <a:gd name="connsiteY6953" fmla="*/ 2080978 h 4186027"/>
              <a:gd name="connsiteX6954" fmla="*/ 1566555 w 6553985"/>
              <a:gd name="connsiteY6954" fmla="*/ 2079310 h 4186027"/>
              <a:gd name="connsiteX6955" fmla="*/ 1561547 w 6553985"/>
              <a:gd name="connsiteY6955" fmla="*/ 2049284 h 4186027"/>
              <a:gd name="connsiteX6956" fmla="*/ 1544852 w 6553985"/>
              <a:gd name="connsiteY6956" fmla="*/ 2065965 h 4186027"/>
              <a:gd name="connsiteX6957" fmla="*/ 1538174 w 6553985"/>
              <a:gd name="connsiteY6957" fmla="*/ 2109308 h 4186027"/>
              <a:gd name="connsiteX6958" fmla="*/ 1514802 w 6553985"/>
              <a:gd name="connsiteY6958" fmla="*/ 2161019 h 4186027"/>
              <a:gd name="connsiteX6959" fmla="*/ 1533166 w 6553985"/>
              <a:gd name="connsiteY6959" fmla="*/ 2164355 h 4186027"/>
              <a:gd name="connsiteX6960" fmla="*/ 1531497 w 6553985"/>
              <a:gd name="connsiteY6960" fmla="*/ 2186040 h 4186027"/>
              <a:gd name="connsiteX6961" fmla="*/ 1544852 w 6553985"/>
              <a:gd name="connsiteY6961" fmla="*/ 2206057 h 4186027"/>
              <a:gd name="connsiteX6962" fmla="*/ 1546521 w 6553985"/>
              <a:gd name="connsiteY6962" fmla="*/ 2225519 h 4186027"/>
              <a:gd name="connsiteX6963" fmla="*/ 1600500 w 6553985"/>
              <a:gd name="connsiteY6963" fmla="*/ 2264441 h 4186027"/>
              <a:gd name="connsiteX6964" fmla="*/ 1604952 w 6553985"/>
              <a:gd name="connsiteY6964" fmla="*/ 2346178 h 4186027"/>
              <a:gd name="connsiteX6965" fmla="*/ 1626656 w 6553985"/>
              <a:gd name="connsiteY6965" fmla="*/ 2367307 h 4186027"/>
              <a:gd name="connsiteX6966" fmla="*/ 1577128 w 6553985"/>
              <a:gd name="connsiteY6966" fmla="*/ 2355630 h 4186027"/>
              <a:gd name="connsiteX6967" fmla="*/ 1547077 w 6553985"/>
              <a:gd name="connsiteY6967" fmla="*/ 2315596 h 4186027"/>
              <a:gd name="connsiteX6968" fmla="*/ 1548191 w 6553985"/>
              <a:gd name="connsiteY6968" fmla="*/ 2274450 h 4186027"/>
              <a:gd name="connsiteX6969" fmla="*/ 1516471 w 6553985"/>
              <a:gd name="connsiteY6969" fmla="*/ 2233303 h 4186027"/>
              <a:gd name="connsiteX6970" fmla="*/ 1521480 w 6553985"/>
              <a:gd name="connsiteY6970" fmla="*/ 2216066 h 4186027"/>
              <a:gd name="connsiteX6971" fmla="*/ 1496438 w 6553985"/>
              <a:gd name="connsiteY6971" fmla="*/ 2179368 h 4186027"/>
              <a:gd name="connsiteX6972" fmla="*/ 1498107 w 6553985"/>
              <a:gd name="connsiteY6972" fmla="*/ 2156015 h 4186027"/>
              <a:gd name="connsiteX6973" fmla="*/ 1496438 w 6553985"/>
              <a:gd name="connsiteY6973" fmla="*/ 2144338 h 4186027"/>
              <a:gd name="connsiteX6974" fmla="*/ 1513132 w 6553985"/>
              <a:gd name="connsiteY6974" fmla="*/ 2119316 h 4186027"/>
              <a:gd name="connsiteX6975" fmla="*/ 1514802 w 6553985"/>
              <a:gd name="connsiteY6975" fmla="*/ 2084289 h 4186027"/>
              <a:gd name="connsiteX6976" fmla="*/ 1518141 w 6553985"/>
              <a:gd name="connsiteY6976" fmla="*/ 2060961 h 4186027"/>
              <a:gd name="connsiteX6977" fmla="*/ 1499777 w 6553985"/>
              <a:gd name="connsiteY6977" fmla="*/ 2034271 h 4186027"/>
              <a:gd name="connsiteX6978" fmla="*/ 1499777 w 6553985"/>
              <a:gd name="connsiteY6978" fmla="*/ 1977556 h 4186027"/>
              <a:gd name="connsiteX6979" fmla="*/ 1508124 w 6553985"/>
              <a:gd name="connsiteY6979" fmla="*/ 1964212 h 4186027"/>
              <a:gd name="connsiteX6980" fmla="*/ 1493099 w 6553985"/>
              <a:gd name="connsiteY6980" fmla="*/ 1944194 h 4186027"/>
              <a:gd name="connsiteX6981" fmla="*/ 1473065 w 6553985"/>
              <a:gd name="connsiteY6981" fmla="*/ 1967548 h 4186027"/>
              <a:gd name="connsiteX6982" fmla="*/ 1427990 w 6553985"/>
              <a:gd name="connsiteY6982" fmla="*/ 1980892 h 4186027"/>
              <a:gd name="connsiteX6983" fmla="*/ 1441346 w 6553985"/>
              <a:gd name="connsiteY6983" fmla="*/ 1885811 h 4186027"/>
              <a:gd name="connsiteX6984" fmla="*/ 1419642 w 6553985"/>
              <a:gd name="connsiteY6984" fmla="*/ 1855785 h 4186027"/>
              <a:gd name="connsiteX6985" fmla="*/ 1401278 w 6553985"/>
              <a:gd name="connsiteY6985" fmla="*/ 1847445 h 4186027"/>
              <a:gd name="connsiteX6986" fmla="*/ 1397940 w 6553985"/>
              <a:gd name="connsiteY6986" fmla="*/ 1802406 h 4186027"/>
              <a:gd name="connsiteX6987" fmla="*/ 1379575 w 6553985"/>
              <a:gd name="connsiteY6987" fmla="*/ 1780721 h 4186027"/>
              <a:gd name="connsiteX6988" fmla="*/ 1364550 w 6553985"/>
              <a:gd name="connsiteY6988" fmla="*/ 1805742 h 4186027"/>
              <a:gd name="connsiteX6989" fmla="*/ 1344517 w 6553985"/>
              <a:gd name="connsiteY6989" fmla="*/ 1809079 h 4186027"/>
              <a:gd name="connsiteX6990" fmla="*/ 1303198 w 6553985"/>
              <a:gd name="connsiteY6990" fmla="*/ 1807827 h 4186027"/>
              <a:gd name="connsiteX6991" fmla="*/ 1286920 w 6553985"/>
              <a:gd name="connsiteY6991" fmla="*/ 1824925 h 4186027"/>
              <a:gd name="connsiteX6992" fmla="*/ 1284416 w 6553985"/>
              <a:gd name="connsiteY6992" fmla="*/ 1854117 h 4186027"/>
              <a:gd name="connsiteX6993" fmla="*/ 1247689 w 6553985"/>
              <a:gd name="connsiteY6993" fmla="*/ 1862457 h 4186027"/>
              <a:gd name="connsiteX6994" fmla="*/ 1210961 w 6553985"/>
              <a:gd name="connsiteY6994" fmla="*/ 1902492 h 4186027"/>
              <a:gd name="connsiteX6995" fmla="*/ 1172563 w 6553985"/>
              <a:gd name="connsiteY6995" fmla="*/ 1924177 h 4186027"/>
              <a:gd name="connsiteX6996" fmla="*/ 1171311 w 6553985"/>
              <a:gd name="connsiteY6996" fmla="*/ 1947530 h 4186027"/>
              <a:gd name="connsiteX6997" fmla="*/ 1145851 w 6553985"/>
              <a:gd name="connsiteY6997" fmla="*/ 1962543 h 4186027"/>
              <a:gd name="connsiteX6998" fmla="*/ 1134165 w 6553985"/>
              <a:gd name="connsiteY6998" fmla="*/ 1960875 h 4186027"/>
              <a:gd name="connsiteX6999" fmla="*/ 1135835 w 6553985"/>
              <a:gd name="connsiteY6999" fmla="*/ 1974220 h 4186027"/>
              <a:gd name="connsiteX7000" fmla="*/ 1110793 w 6553985"/>
              <a:gd name="connsiteY7000" fmla="*/ 1980892 h 4186027"/>
              <a:gd name="connsiteX7001" fmla="*/ 1107454 w 6553985"/>
              <a:gd name="connsiteY7001" fmla="*/ 2037607 h 4186027"/>
              <a:gd name="connsiteX7002" fmla="*/ 1089647 w 6553985"/>
              <a:gd name="connsiteY7002" fmla="*/ 2080422 h 4186027"/>
              <a:gd name="connsiteX7003" fmla="*/ 1090760 w 6553985"/>
              <a:gd name="connsiteY7003" fmla="*/ 2112644 h 4186027"/>
              <a:gd name="connsiteX7004" fmla="*/ 1072395 w 6553985"/>
              <a:gd name="connsiteY7004" fmla="*/ 2125989 h 4186027"/>
              <a:gd name="connsiteX7005" fmla="*/ 1069056 w 6553985"/>
              <a:gd name="connsiteY7005" fmla="*/ 2156571 h 4186027"/>
              <a:gd name="connsiteX7006" fmla="*/ 1053475 w 6553985"/>
              <a:gd name="connsiteY7006" fmla="*/ 2152122 h 4186027"/>
              <a:gd name="connsiteX7007" fmla="*/ 1028989 w 6553985"/>
              <a:gd name="connsiteY7007" fmla="*/ 2179368 h 4186027"/>
              <a:gd name="connsiteX7008" fmla="*/ 1007286 w 6553985"/>
              <a:gd name="connsiteY7008" fmla="*/ 2167691 h 4186027"/>
              <a:gd name="connsiteX7009" fmla="*/ 1000609 w 6553985"/>
              <a:gd name="connsiteY7009" fmla="*/ 2110976 h 4186027"/>
              <a:gd name="connsiteX7010" fmla="*/ 985583 w 6553985"/>
              <a:gd name="connsiteY7010" fmla="*/ 2087623 h 4186027"/>
              <a:gd name="connsiteX7011" fmla="*/ 980575 w 6553985"/>
              <a:gd name="connsiteY7011" fmla="*/ 1999241 h 4186027"/>
              <a:gd name="connsiteX7012" fmla="*/ 967219 w 6553985"/>
              <a:gd name="connsiteY7012" fmla="*/ 1966992 h 4186027"/>
              <a:gd name="connsiteX7013" fmla="*/ 964993 w 6553985"/>
              <a:gd name="connsiteY7013" fmla="*/ 1905272 h 4186027"/>
              <a:gd name="connsiteX7014" fmla="*/ 967219 w 6553985"/>
              <a:gd name="connsiteY7014" fmla="*/ 1854117 h 4186027"/>
              <a:gd name="connsiteX7015" fmla="*/ 979462 w 6553985"/>
              <a:gd name="connsiteY7015" fmla="*/ 1809634 h 4186027"/>
              <a:gd name="connsiteX7016" fmla="*/ 980575 w 6553985"/>
              <a:gd name="connsiteY7016" fmla="*/ 1769044 h 4186027"/>
              <a:gd name="connsiteX7017" fmla="*/ 955533 w 6553985"/>
              <a:gd name="connsiteY7017" fmla="*/ 1815751 h 4186027"/>
              <a:gd name="connsiteX7018" fmla="*/ 927152 w 6553985"/>
              <a:gd name="connsiteY7018" fmla="*/ 1817419 h 4186027"/>
              <a:gd name="connsiteX7019" fmla="*/ 906005 w 6553985"/>
              <a:gd name="connsiteY7019" fmla="*/ 1773492 h 4186027"/>
              <a:gd name="connsiteX7020" fmla="*/ 947185 w 6553985"/>
              <a:gd name="connsiteY7020" fmla="*/ 1752363 h 4186027"/>
              <a:gd name="connsiteX7021" fmla="*/ 903780 w 6553985"/>
              <a:gd name="connsiteY7021" fmla="*/ 1755699 h 4186027"/>
              <a:gd name="connsiteX7022" fmla="*/ 905449 w 6553985"/>
              <a:gd name="connsiteY7022" fmla="*/ 1730678 h 4186027"/>
              <a:gd name="connsiteX7023" fmla="*/ 885415 w 6553985"/>
              <a:gd name="connsiteY7023" fmla="*/ 1724005 h 4186027"/>
              <a:gd name="connsiteX7024" fmla="*/ 888754 w 6553985"/>
              <a:gd name="connsiteY7024" fmla="*/ 1678967 h 4186027"/>
              <a:gd name="connsiteX7025" fmla="*/ 848687 w 6553985"/>
              <a:gd name="connsiteY7025" fmla="*/ 1667290 h 4186027"/>
              <a:gd name="connsiteX7026" fmla="*/ 830324 w 6553985"/>
              <a:gd name="connsiteY7026" fmla="*/ 1678967 h 4186027"/>
              <a:gd name="connsiteX7027" fmla="*/ 781909 w 6553985"/>
              <a:gd name="connsiteY7027" fmla="*/ 1680635 h 4186027"/>
              <a:gd name="connsiteX7028" fmla="*/ 768554 w 6553985"/>
              <a:gd name="connsiteY7028" fmla="*/ 1667290 h 4186027"/>
              <a:gd name="connsiteX7029" fmla="*/ 703444 w 6553985"/>
              <a:gd name="connsiteY7029" fmla="*/ 1658950 h 4186027"/>
              <a:gd name="connsiteX7030" fmla="*/ 703774 w 6553985"/>
              <a:gd name="connsiteY7030" fmla="*/ 1658166 h 4186027"/>
              <a:gd name="connsiteX7031" fmla="*/ 699103 w 6553985"/>
              <a:gd name="connsiteY7031" fmla="*/ 1659950 h 4186027"/>
              <a:gd name="connsiteX7032" fmla="*/ 677734 w 6553985"/>
              <a:gd name="connsiteY7032" fmla="*/ 1611909 h 4186027"/>
              <a:gd name="connsiteX7033" fmla="*/ 648352 w 6553985"/>
              <a:gd name="connsiteY7033" fmla="*/ 1614578 h 4186027"/>
              <a:gd name="connsiteX7034" fmla="*/ 633660 w 6553985"/>
              <a:gd name="connsiteY7034" fmla="*/ 1607906 h 4186027"/>
              <a:gd name="connsiteX7035" fmla="*/ 606950 w 6553985"/>
              <a:gd name="connsiteY7035" fmla="*/ 1609240 h 4186027"/>
              <a:gd name="connsiteX7036" fmla="*/ 601606 w 6553985"/>
              <a:gd name="connsiteY7036" fmla="*/ 1585220 h 4186027"/>
              <a:gd name="connsiteX7037" fmla="*/ 586916 w 6553985"/>
              <a:gd name="connsiteY7037" fmla="*/ 1571875 h 4186027"/>
              <a:gd name="connsiteX7038" fmla="*/ 582909 w 6553985"/>
              <a:gd name="connsiteY7038" fmla="*/ 1511824 h 4186027"/>
              <a:gd name="connsiteX7039" fmla="*/ 557533 w 6553985"/>
              <a:gd name="connsiteY7039" fmla="*/ 1505151 h 4186027"/>
              <a:gd name="connsiteX7040" fmla="*/ 533492 w 6553985"/>
              <a:gd name="connsiteY7040" fmla="*/ 1517161 h 4186027"/>
              <a:gd name="connsiteX7041" fmla="*/ 532157 w 6553985"/>
              <a:gd name="connsiteY7041" fmla="*/ 1545185 h 4186027"/>
              <a:gd name="connsiteX7042" fmla="*/ 529486 w 6553985"/>
              <a:gd name="connsiteY7042" fmla="*/ 1575879 h 4186027"/>
              <a:gd name="connsiteX7043" fmla="*/ 548184 w 6553985"/>
              <a:gd name="connsiteY7043" fmla="*/ 1595896 h 4186027"/>
              <a:gd name="connsiteX7044" fmla="*/ 538834 w 6553985"/>
              <a:gd name="connsiteY7044" fmla="*/ 1610575 h 4186027"/>
              <a:gd name="connsiteX7045" fmla="*/ 538834 w 6553985"/>
              <a:gd name="connsiteY7045" fmla="*/ 1637264 h 4186027"/>
              <a:gd name="connsiteX7046" fmla="*/ 528150 w 6553985"/>
              <a:gd name="connsiteY7046" fmla="*/ 1650609 h 4186027"/>
              <a:gd name="connsiteX7047" fmla="*/ 549519 w 6553985"/>
              <a:gd name="connsiteY7047" fmla="*/ 1671961 h 4186027"/>
              <a:gd name="connsiteX7048" fmla="*/ 572224 w 6553985"/>
              <a:gd name="connsiteY7048" fmla="*/ 1647940 h 4186027"/>
              <a:gd name="connsiteX7049" fmla="*/ 568218 w 6553985"/>
              <a:gd name="connsiteY7049" fmla="*/ 1681302 h 4186027"/>
              <a:gd name="connsiteX7050" fmla="*/ 606950 w 6553985"/>
              <a:gd name="connsiteY7050" fmla="*/ 1687975 h 4186027"/>
              <a:gd name="connsiteX7051" fmla="*/ 630990 w 6553985"/>
              <a:gd name="connsiteY7051" fmla="*/ 1659950 h 4186027"/>
              <a:gd name="connsiteX7052" fmla="*/ 647016 w 6553985"/>
              <a:gd name="connsiteY7052" fmla="*/ 1657282 h 4186027"/>
              <a:gd name="connsiteX7053" fmla="*/ 661707 w 6553985"/>
              <a:gd name="connsiteY7053" fmla="*/ 1634596 h 4186027"/>
              <a:gd name="connsiteX7054" fmla="*/ 677734 w 6553985"/>
              <a:gd name="connsiteY7054" fmla="*/ 1639933 h 4186027"/>
              <a:gd name="connsiteX7055" fmla="*/ 671057 w 6553985"/>
              <a:gd name="connsiteY7055" fmla="*/ 1677299 h 4186027"/>
              <a:gd name="connsiteX7056" fmla="*/ 709787 w 6553985"/>
              <a:gd name="connsiteY7056" fmla="*/ 1746691 h 4186027"/>
              <a:gd name="connsiteX7057" fmla="*/ 687084 w 6553985"/>
              <a:gd name="connsiteY7057" fmla="*/ 1788060 h 4186027"/>
              <a:gd name="connsiteX7058" fmla="*/ 688419 w 6553985"/>
              <a:gd name="connsiteY7058" fmla="*/ 1800070 h 4186027"/>
              <a:gd name="connsiteX7059" fmla="*/ 661707 w 6553985"/>
              <a:gd name="connsiteY7059" fmla="*/ 1810746 h 4186027"/>
              <a:gd name="connsiteX7060" fmla="*/ 648352 w 6553985"/>
              <a:gd name="connsiteY7060" fmla="*/ 1858788 h 4186027"/>
              <a:gd name="connsiteX7061" fmla="*/ 618969 w 6553985"/>
              <a:gd name="connsiteY7061" fmla="*/ 1864126 h 4186027"/>
              <a:gd name="connsiteX7062" fmla="*/ 609620 w 6553985"/>
              <a:gd name="connsiteY7062" fmla="*/ 1882808 h 4186027"/>
              <a:gd name="connsiteX7063" fmla="*/ 596264 w 6553985"/>
              <a:gd name="connsiteY7063" fmla="*/ 1878805 h 4186027"/>
              <a:gd name="connsiteX7064" fmla="*/ 580238 w 6553985"/>
              <a:gd name="connsiteY7064" fmla="*/ 1909498 h 4186027"/>
              <a:gd name="connsiteX7065" fmla="*/ 529486 w 6553985"/>
              <a:gd name="connsiteY7065" fmla="*/ 1910832 h 4186027"/>
              <a:gd name="connsiteX7066" fmla="*/ 506782 w 6553985"/>
              <a:gd name="connsiteY7066" fmla="*/ 1946863 h 4186027"/>
              <a:gd name="connsiteX7067" fmla="*/ 452023 w 6553985"/>
              <a:gd name="connsiteY7067" fmla="*/ 1960208 h 4186027"/>
              <a:gd name="connsiteX7068" fmla="*/ 417298 w 6553985"/>
              <a:gd name="connsiteY7068" fmla="*/ 1985563 h 4186027"/>
              <a:gd name="connsiteX7069" fmla="*/ 389251 w 6553985"/>
              <a:gd name="connsiteY7069" fmla="*/ 1985563 h 4186027"/>
              <a:gd name="connsiteX7070" fmla="*/ 371889 w 6553985"/>
              <a:gd name="connsiteY7070" fmla="*/ 2006915 h 4186027"/>
              <a:gd name="connsiteX7071" fmla="*/ 318466 w 6553985"/>
              <a:gd name="connsiteY7071" fmla="*/ 2026932 h 4186027"/>
              <a:gd name="connsiteX7072" fmla="*/ 298432 w 6553985"/>
              <a:gd name="connsiteY7072" fmla="*/ 2012252 h 4186027"/>
              <a:gd name="connsiteX7073" fmla="*/ 310452 w 6553985"/>
              <a:gd name="connsiteY7073" fmla="*/ 1905494 h 4186027"/>
              <a:gd name="connsiteX7074" fmla="*/ 298432 w 6553985"/>
              <a:gd name="connsiteY7074" fmla="*/ 1873467 h 4186027"/>
              <a:gd name="connsiteX7075" fmla="*/ 298432 w 6553985"/>
              <a:gd name="connsiteY7075" fmla="*/ 1809412 h 4186027"/>
              <a:gd name="connsiteX7076" fmla="*/ 278399 w 6553985"/>
              <a:gd name="connsiteY7076" fmla="*/ 1777385 h 4186027"/>
              <a:gd name="connsiteX7077" fmla="*/ 281070 w 6553985"/>
              <a:gd name="connsiteY7077" fmla="*/ 1670627 h 4186027"/>
              <a:gd name="connsiteX7078" fmla="*/ 262372 w 6553985"/>
              <a:gd name="connsiteY7078" fmla="*/ 1646606 h 4186027"/>
              <a:gd name="connsiteX7079" fmla="*/ 266378 w 6553985"/>
              <a:gd name="connsiteY7079" fmla="*/ 1610575 h 4186027"/>
              <a:gd name="connsiteX7080" fmla="*/ 262372 w 6553985"/>
              <a:gd name="connsiteY7080" fmla="*/ 1579882 h 4186027"/>
              <a:gd name="connsiteX7081" fmla="*/ 265043 w 6553985"/>
              <a:gd name="connsiteY7081" fmla="*/ 1555861 h 4186027"/>
              <a:gd name="connsiteX7082" fmla="*/ 257029 w 6553985"/>
              <a:gd name="connsiteY7082" fmla="*/ 1539848 h 4186027"/>
              <a:gd name="connsiteX7083" fmla="*/ 257029 w 6553985"/>
              <a:gd name="connsiteY7083" fmla="*/ 1515827 h 4186027"/>
              <a:gd name="connsiteX7084" fmla="*/ 269050 w 6553985"/>
              <a:gd name="connsiteY7084" fmla="*/ 1506486 h 4186027"/>
              <a:gd name="connsiteX7085" fmla="*/ 257029 w 6553985"/>
              <a:gd name="connsiteY7085" fmla="*/ 1503817 h 4186027"/>
              <a:gd name="connsiteX7086" fmla="*/ 255877 w 6553985"/>
              <a:gd name="connsiteY7086" fmla="*/ 1500365 h 4186027"/>
              <a:gd name="connsiteX7087" fmla="*/ 255839 w 6553985"/>
              <a:gd name="connsiteY7087" fmla="*/ 1500903 h 4186027"/>
              <a:gd name="connsiteX7088" fmla="*/ 249056 w 6553985"/>
              <a:gd name="connsiteY7088" fmla="*/ 1513816 h 4186027"/>
              <a:gd name="connsiteX7089" fmla="*/ 242165 w 6553985"/>
              <a:gd name="connsiteY7089" fmla="*/ 1539946 h 4186027"/>
              <a:gd name="connsiteX7090" fmla="*/ 226834 w 6553985"/>
              <a:gd name="connsiteY7090" fmla="*/ 1485265 h 4186027"/>
              <a:gd name="connsiteX7091" fmla="*/ 220971 w 6553985"/>
              <a:gd name="connsiteY7091" fmla="*/ 1547758 h 4186027"/>
              <a:gd name="connsiteX7092" fmla="*/ 222925 w 6553985"/>
              <a:gd name="connsiteY7092" fmla="*/ 1653214 h 4186027"/>
              <a:gd name="connsiteX7093" fmla="*/ 221360 w 6553985"/>
              <a:gd name="connsiteY7093" fmla="*/ 1653817 h 4186027"/>
              <a:gd name="connsiteX7094" fmla="*/ 221087 w 6553985"/>
              <a:gd name="connsiteY7094" fmla="*/ 1655914 h 4186027"/>
              <a:gd name="connsiteX7095" fmla="*/ 215962 w 6553985"/>
              <a:gd name="connsiteY7095" fmla="*/ 1692312 h 4186027"/>
              <a:gd name="connsiteX7096" fmla="*/ 232656 w 6553985"/>
              <a:gd name="connsiteY7096" fmla="*/ 1718168 h 4186027"/>
              <a:gd name="connsiteX7097" fmla="*/ 216796 w 6553985"/>
              <a:gd name="connsiteY7097" fmla="*/ 1805743 h 4186027"/>
              <a:gd name="connsiteX7098" fmla="*/ 237665 w 6553985"/>
              <a:gd name="connsiteY7098" fmla="*/ 1850782 h 4186027"/>
              <a:gd name="connsiteX7099" fmla="*/ 235161 w 6553985"/>
              <a:gd name="connsiteY7099" fmla="*/ 1921676 h 4186027"/>
              <a:gd name="connsiteX7100" fmla="*/ 257698 w 6553985"/>
              <a:gd name="connsiteY7100" fmla="*/ 1944195 h 4186027"/>
              <a:gd name="connsiteX7101" fmla="*/ 264376 w 6553985"/>
              <a:gd name="connsiteY7101" fmla="*/ 1984229 h 4186027"/>
              <a:gd name="connsiteX7102" fmla="*/ 295262 w 6553985"/>
              <a:gd name="connsiteY7102" fmla="*/ 2030102 h 4186027"/>
              <a:gd name="connsiteX7103" fmla="*/ 281906 w 6553985"/>
              <a:gd name="connsiteY7103" fmla="*/ 2055123 h 4186027"/>
              <a:gd name="connsiteX7104" fmla="*/ 307782 w 6553985"/>
              <a:gd name="connsiteY7104" fmla="*/ 2094295 h 4186027"/>
              <a:gd name="connsiteX7105" fmla="*/ 357032 w 6553985"/>
              <a:gd name="connsiteY7105" fmla="*/ 2091793 h 4186027"/>
              <a:gd name="connsiteX7106" fmla="*/ 387082 w 6553985"/>
              <a:gd name="connsiteY7106" fmla="*/ 2074306 h 4186027"/>
              <a:gd name="connsiteX7107" fmla="*/ 414628 w 6553985"/>
              <a:gd name="connsiteY7107" fmla="*/ 2076809 h 4186027"/>
              <a:gd name="connsiteX7108" fmla="*/ 468051 w 6553985"/>
              <a:gd name="connsiteY7108" fmla="*/ 2050953 h 4186027"/>
              <a:gd name="connsiteX7109" fmla="*/ 455530 w 6553985"/>
              <a:gd name="connsiteY7109" fmla="*/ 2085955 h 4186027"/>
              <a:gd name="connsiteX7110" fmla="*/ 464712 w 6553985"/>
              <a:gd name="connsiteY7110" fmla="*/ 2097631 h 4186027"/>
              <a:gd name="connsiteX7111" fmla="*/ 446348 w 6553985"/>
              <a:gd name="connsiteY7111" fmla="*/ 2100967 h 4186027"/>
              <a:gd name="connsiteX7112" fmla="*/ 441340 w 6553985"/>
              <a:gd name="connsiteY7112" fmla="*/ 2141836 h 4186027"/>
              <a:gd name="connsiteX7113" fmla="*/ 414628 w 6553985"/>
              <a:gd name="connsiteY7113" fmla="*/ 2199385 h 4186027"/>
              <a:gd name="connsiteX7114" fmla="*/ 382074 w 6553985"/>
              <a:gd name="connsiteY7114" fmla="*/ 2261105 h 4186027"/>
              <a:gd name="connsiteX7115" fmla="*/ 342841 w 6553985"/>
              <a:gd name="connsiteY7115" fmla="*/ 2332833 h 4186027"/>
              <a:gd name="connsiteX7116" fmla="*/ 282740 w 6553985"/>
              <a:gd name="connsiteY7116" fmla="*/ 2367863 h 4186027"/>
              <a:gd name="connsiteX7117" fmla="*/ 237665 w 6553985"/>
              <a:gd name="connsiteY7117" fmla="*/ 2434587 h 4186027"/>
              <a:gd name="connsiteX7118" fmla="*/ 227649 w 6553985"/>
              <a:gd name="connsiteY7118" fmla="*/ 2467949 h 4186027"/>
              <a:gd name="connsiteX7119" fmla="*/ 185078 w 6553985"/>
              <a:gd name="connsiteY7119" fmla="*/ 2508817 h 4186027"/>
              <a:gd name="connsiteX7120" fmla="*/ 183408 w 6553985"/>
              <a:gd name="connsiteY7120" fmla="*/ 2560528 h 4186027"/>
              <a:gd name="connsiteX7121" fmla="*/ 174226 w 6553985"/>
              <a:gd name="connsiteY7121" fmla="*/ 2616409 h 4186027"/>
              <a:gd name="connsiteX7122" fmla="*/ 191756 w 6553985"/>
              <a:gd name="connsiteY7122" fmla="*/ 2640597 h 4186027"/>
              <a:gd name="connsiteX7123" fmla="*/ 200937 w 6553985"/>
              <a:gd name="connsiteY7123" fmla="*/ 2728172 h 4186027"/>
              <a:gd name="connsiteX7124" fmla="*/ 235996 w 6553985"/>
              <a:gd name="connsiteY7124" fmla="*/ 2739848 h 4186027"/>
              <a:gd name="connsiteX7125" fmla="*/ 234326 w 6553985"/>
              <a:gd name="connsiteY7125" fmla="*/ 2789891 h 4186027"/>
              <a:gd name="connsiteX7126" fmla="*/ 237665 w 6553985"/>
              <a:gd name="connsiteY7126" fmla="*/ 2822419 h 4186027"/>
              <a:gd name="connsiteX7127" fmla="*/ 256864 w 6553985"/>
              <a:gd name="connsiteY7127" fmla="*/ 2873296 h 4186027"/>
              <a:gd name="connsiteX7128" fmla="*/ 238500 w 6553985"/>
              <a:gd name="connsiteY7128" fmla="*/ 2945024 h 4186027"/>
              <a:gd name="connsiteX7129" fmla="*/ 197598 w 6553985"/>
              <a:gd name="connsiteY7129" fmla="*/ 2979221 h 4186027"/>
              <a:gd name="connsiteX7130" fmla="*/ 185913 w 6553985"/>
              <a:gd name="connsiteY7130" fmla="*/ 3022591 h 4186027"/>
              <a:gd name="connsiteX7131" fmla="*/ 170887 w 6553985"/>
              <a:gd name="connsiteY7131" fmla="*/ 3045944 h 4186027"/>
              <a:gd name="connsiteX7132" fmla="*/ 176731 w 6553985"/>
              <a:gd name="connsiteY7132" fmla="*/ 3079306 h 4186027"/>
              <a:gd name="connsiteX7133" fmla="*/ 209284 w 6553985"/>
              <a:gd name="connsiteY7133" fmla="*/ 3122677 h 4186027"/>
              <a:gd name="connsiteX7134" fmla="*/ 220971 w 6553985"/>
              <a:gd name="connsiteY7134" fmla="*/ 3190235 h 4186027"/>
              <a:gd name="connsiteX7135" fmla="*/ 190086 w 6553985"/>
              <a:gd name="connsiteY7135" fmla="*/ 3231103 h 4186027"/>
              <a:gd name="connsiteX7136" fmla="*/ 207615 w 6553985"/>
              <a:gd name="connsiteY7136" fmla="*/ 3325350 h 4186027"/>
              <a:gd name="connsiteX7137" fmla="*/ 193424 w 6553985"/>
              <a:gd name="connsiteY7137" fmla="*/ 3379564 h 4186027"/>
              <a:gd name="connsiteX7138" fmla="*/ 190086 w 6553985"/>
              <a:gd name="connsiteY7138" fmla="*/ 3412091 h 4186027"/>
              <a:gd name="connsiteX7139" fmla="*/ 177565 w 6553985"/>
              <a:gd name="connsiteY7139" fmla="*/ 3452960 h 4186027"/>
              <a:gd name="connsiteX7140" fmla="*/ 171722 w 6553985"/>
              <a:gd name="connsiteY7140" fmla="*/ 3492160 h 4186027"/>
              <a:gd name="connsiteX7141" fmla="*/ 144175 w 6553985"/>
              <a:gd name="connsiteY7141" fmla="*/ 3495497 h 4186027"/>
              <a:gd name="connsiteX7142" fmla="*/ 139167 w 6553985"/>
              <a:gd name="connsiteY7142" fmla="*/ 3504670 h 4186027"/>
              <a:gd name="connsiteX7143" fmla="*/ 121637 w 6553985"/>
              <a:gd name="connsiteY7143" fmla="*/ 3501335 h 4186027"/>
              <a:gd name="connsiteX7144" fmla="*/ 114125 w 6553985"/>
              <a:gd name="connsiteY7144" fmla="*/ 3513845 h 4186027"/>
              <a:gd name="connsiteX7145" fmla="*/ 88202 w 6553985"/>
              <a:gd name="connsiteY7145" fmla="*/ 3507173 h 4186027"/>
              <a:gd name="connsiteX7146" fmla="*/ 79854 w 6553985"/>
              <a:gd name="connsiteY7146" fmla="*/ 3523854 h 4186027"/>
              <a:gd name="connsiteX7147" fmla="*/ 61490 w 6553985"/>
              <a:gd name="connsiteY7147" fmla="*/ 3520517 h 4186027"/>
              <a:gd name="connsiteX7148" fmla="*/ 43961 w 6553985"/>
              <a:gd name="connsiteY7148" fmla="*/ 3546373 h 4186027"/>
              <a:gd name="connsiteX7149" fmla="*/ 17249 w 6553985"/>
              <a:gd name="connsiteY7149" fmla="*/ 3523020 h 4186027"/>
              <a:gd name="connsiteX7150" fmla="*/ 3058 w 6553985"/>
              <a:gd name="connsiteY7150" fmla="*/ 3542203 h 4186027"/>
              <a:gd name="connsiteX7151" fmla="*/ 0 w 6553985"/>
              <a:gd name="connsiteY7151" fmla="*/ 3535791 h 4186027"/>
              <a:gd name="connsiteX7152" fmla="*/ 0 w 6553985"/>
              <a:gd name="connsiteY7152" fmla="*/ 1407795 h 4186027"/>
              <a:gd name="connsiteX7153" fmla="*/ 1339 w 6553985"/>
              <a:gd name="connsiteY7153" fmla="*/ 1406448 h 4186027"/>
              <a:gd name="connsiteX7154" fmla="*/ 5930 w 6553985"/>
              <a:gd name="connsiteY7154" fmla="*/ 1381762 h 4186027"/>
              <a:gd name="connsiteX7155" fmla="*/ 25474 w 6553985"/>
              <a:gd name="connsiteY7155" fmla="*/ 1360252 h 4186027"/>
              <a:gd name="connsiteX7156" fmla="*/ 71944 w 6553985"/>
              <a:gd name="connsiteY7156" fmla="*/ 1354943 h 4186027"/>
              <a:gd name="connsiteX7157" fmla="*/ 78511 w 6553985"/>
              <a:gd name="connsiteY7157" fmla="*/ 1378975 h 4186027"/>
              <a:gd name="connsiteX7158" fmla="*/ 119052 w 6553985"/>
              <a:gd name="connsiteY7158" fmla="*/ 1409672 h 4186027"/>
              <a:gd name="connsiteX7159" fmla="*/ 158427 w 6553985"/>
              <a:gd name="connsiteY7159" fmla="*/ 1430584 h 4186027"/>
              <a:gd name="connsiteX7160" fmla="*/ 211351 w 6553985"/>
              <a:gd name="connsiteY7160" fmla="*/ 1417901 h 4186027"/>
              <a:gd name="connsiteX7161" fmla="*/ 231404 w 6553985"/>
              <a:gd name="connsiteY7161" fmla="*/ 1423332 h 4186027"/>
              <a:gd name="connsiteX7162" fmla="*/ 250782 w 6553985"/>
              <a:gd name="connsiteY7162" fmla="*/ 1435262 h 4186027"/>
              <a:gd name="connsiteX7163" fmla="*/ 251690 w 6553985"/>
              <a:gd name="connsiteY7163" fmla="*/ 1438427 h 4186027"/>
              <a:gd name="connsiteX7164" fmla="*/ 283741 w 6553985"/>
              <a:gd name="connsiteY7164" fmla="*/ 1426417 h 4186027"/>
              <a:gd name="connsiteX7165" fmla="*/ 322473 w 6553985"/>
              <a:gd name="connsiteY7165" fmla="*/ 1362335 h 4186027"/>
              <a:gd name="connsiteX7166" fmla="*/ 362540 w 6553985"/>
              <a:gd name="connsiteY7166" fmla="*/ 1303619 h 4186027"/>
              <a:gd name="connsiteX7167" fmla="*/ 375896 w 6553985"/>
              <a:gd name="connsiteY7167" fmla="*/ 1279598 h 4186027"/>
              <a:gd name="connsiteX7168" fmla="*/ 358534 w 6553985"/>
              <a:gd name="connsiteY7168" fmla="*/ 1280932 h 4186027"/>
              <a:gd name="connsiteX7169" fmla="*/ 347848 w 6553985"/>
              <a:gd name="connsiteY7169" fmla="*/ 1275594 h 4186027"/>
              <a:gd name="connsiteX7170" fmla="*/ 321137 w 6553985"/>
              <a:gd name="connsiteY7170" fmla="*/ 1288939 h 4186027"/>
              <a:gd name="connsiteX7171" fmla="*/ 293090 w 6553985"/>
              <a:gd name="connsiteY7171" fmla="*/ 1282266 h 4186027"/>
              <a:gd name="connsiteX7172" fmla="*/ 285098 w 6553985"/>
              <a:gd name="connsiteY7172" fmla="*/ 1267437 h 4186027"/>
              <a:gd name="connsiteX7173" fmla="*/ 276896 w 6553985"/>
              <a:gd name="connsiteY7173" fmla="*/ 1264418 h 4186027"/>
              <a:gd name="connsiteX7174" fmla="*/ 252689 w 6553985"/>
              <a:gd name="connsiteY7174" fmla="*/ 1281099 h 4186027"/>
              <a:gd name="connsiteX7175" fmla="*/ 248515 w 6553985"/>
              <a:gd name="connsiteY7175" fmla="*/ 1273593 h 4186027"/>
              <a:gd name="connsiteX7176" fmla="*/ 242673 w 6553985"/>
              <a:gd name="connsiteY7176" fmla="*/ 1256912 h 4186027"/>
              <a:gd name="connsiteX7177" fmla="*/ 220135 w 6553985"/>
              <a:gd name="connsiteY7177" fmla="*/ 1263584 h 4186027"/>
              <a:gd name="connsiteX7178" fmla="*/ 210118 w 6553985"/>
              <a:gd name="connsiteY7178" fmla="*/ 1257746 h 4186027"/>
              <a:gd name="connsiteX7179" fmla="*/ 221804 w 6553985"/>
              <a:gd name="connsiteY7179" fmla="*/ 1235226 h 4186027"/>
              <a:gd name="connsiteX7180" fmla="*/ 222639 w 6553985"/>
              <a:gd name="connsiteY7180" fmla="*/ 1222716 h 4186027"/>
              <a:gd name="connsiteX7181" fmla="*/ 215961 w 6553985"/>
              <a:gd name="connsiteY7181" fmla="*/ 1206035 h 4186027"/>
              <a:gd name="connsiteX7182" fmla="*/ 224308 w 6553985"/>
              <a:gd name="connsiteY7182" fmla="*/ 1204367 h 4186027"/>
              <a:gd name="connsiteX7183" fmla="*/ 233490 w 6553985"/>
              <a:gd name="connsiteY7183" fmla="*/ 1189353 h 4186027"/>
              <a:gd name="connsiteX7184" fmla="*/ 239333 w 6553985"/>
              <a:gd name="connsiteY7184" fmla="*/ 1160996 h 4186027"/>
              <a:gd name="connsiteX7185" fmla="*/ 248515 w 6553985"/>
              <a:gd name="connsiteY7185" fmla="*/ 1152655 h 4186027"/>
              <a:gd name="connsiteX7186" fmla="*/ 266045 w 6553985"/>
              <a:gd name="connsiteY7186" fmla="*/ 1155158 h 4186027"/>
              <a:gd name="connsiteX7187" fmla="*/ 281070 w 6553985"/>
              <a:gd name="connsiteY7187" fmla="*/ 1157660 h 4186027"/>
              <a:gd name="connsiteX7188" fmla="*/ 314459 w 6553985"/>
              <a:gd name="connsiteY7188" fmla="*/ 1135974 h 4186027"/>
              <a:gd name="connsiteX7189" fmla="*/ 339501 w 6553985"/>
              <a:gd name="connsiteY7189" fmla="*/ 1138477 h 4186027"/>
              <a:gd name="connsiteX7190" fmla="*/ 369551 w 6553985"/>
              <a:gd name="connsiteY7190" fmla="*/ 1119294 h 4186027"/>
              <a:gd name="connsiteX7191" fmla="*/ 428817 w 6553985"/>
              <a:gd name="connsiteY7191" fmla="*/ 1117626 h 4186027"/>
              <a:gd name="connsiteX7192" fmla="*/ 430486 w 6553985"/>
              <a:gd name="connsiteY7192" fmla="*/ 1128468 h 4186027"/>
              <a:gd name="connsiteX7193" fmla="*/ 439669 w 6553985"/>
              <a:gd name="connsiteY7193" fmla="*/ 1145983 h 4186027"/>
              <a:gd name="connsiteX7194" fmla="*/ 474727 w 6553985"/>
              <a:gd name="connsiteY7194" fmla="*/ 1166000 h 4186027"/>
              <a:gd name="connsiteX7195" fmla="*/ 526481 w 6553985"/>
              <a:gd name="connsiteY7195" fmla="*/ 1168503 h 4186027"/>
              <a:gd name="connsiteX7196" fmla="*/ 551522 w 6553985"/>
              <a:gd name="connsiteY7196" fmla="*/ 1140145 h 4186027"/>
              <a:gd name="connsiteX7197" fmla="*/ 545680 w 6553985"/>
              <a:gd name="connsiteY7197" fmla="*/ 1102613 h 4186027"/>
              <a:gd name="connsiteX7198" fmla="*/ 520637 w 6553985"/>
              <a:gd name="connsiteY7198" fmla="*/ 1070919 h 4186027"/>
              <a:gd name="connsiteX7199" fmla="*/ 509786 w 6553985"/>
              <a:gd name="connsiteY7199" fmla="*/ 1040893 h 4186027"/>
              <a:gd name="connsiteX7200" fmla="*/ 519803 w 6553985"/>
              <a:gd name="connsiteY7200" fmla="*/ 1030050 h 4186027"/>
              <a:gd name="connsiteX7201" fmla="*/ 531489 w 6553985"/>
              <a:gd name="connsiteY7201" fmla="*/ 1040059 h 4186027"/>
              <a:gd name="connsiteX7202" fmla="*/ 544844 w 6553985"/>
              <a:gd name="connsiteY7202" fmla="*/ 1017539 h 4186027"/>
              <a:gd name="connsiteX7203" fmla="*/ 552358 w 6553985"/>
              <a:gd name="connsiteY7203" fmla="*/ 1012535 h 4186027"/>
              <a:gd name="connsiteX7204" fmla="*/ 545680 w 6553985"/>
              <a:gd name="connsiteY7204" fmla="*/ 1003361 h 4186027"/>
              <a:gd name="connsiteX7205" fmla="*/ 580738 w 6553985"/>
              <a:gd name="connsiteY7205" fmla="*/ 1000025 h 4186027"/>
              <a:gd name="connsiteX7206" fmla="*/ 560705 w 6553985"/>
              <a:gd name="connsiteY7206" fmla="*/ 995020 h 4186027"/>
              <a:gd name="connsiteX7207" fmla="*/ 536498 w 6553985"/>
              <a:gd name="connsiteY7207" fmla="*/ 993352 h 4186027"/>
              <a:gd name="connsiteX7208" fmla="*/ 526481 w 6553985"/>
              <a:gd name="connsiteY7208" fmla="*/ 1003361 h 4186027"/>
              <a:gd name="connsiteX7209" fmla="*/ 518134 w 6553985"/>
              <a:gd name="connsiteY7209" fmla="*/ 996688 h 4186027"/>
              <a:gd name="connsiteX7210" fmla="*/ 501439 w 6553985"/>
              <a:gd name="connsiteY7210" fmla="*/ 1005863 h 4186027"/>
              <a:gd name="connsiteX7211" fmla="*/ 470553 w 6553985"/>
              <a:gd name="connsiteY7211" fmla="*/ 1003361 h 4186027"/>
              <a:gd name="connsiteX7212" fmla="*/ 473892 w 6553985"/>
              <a:gd name="connsiteY7212" fmla="*/ 1011702 h 4186027"/>
              <a:gd name="connsiteX7213" fmla="*/ 469719 w 6553985"/>
              <a:gd name="connsiteY7213" fmla="*/ 1022544 h 4186027"/>
              <a:gd name="connsiteX7214" fmla="*/ 511455 w 6553985"/>
              <a:gd name="connsiteY7214" fmla="*/ 1024212 h 4186027"/>
              <a:gd name="connsiteX7215" fmla="*/ 510621 w 6553985"/>
              <a:gd name="connsiteY7215" fmla="*/ 1025880 h 4186027"/>
              <a:gd name="connsiteX7216" fmla="*/ 467215 w 6553985"/>
              <a:gd name="connsiteY7216" fmla="*/ 1045897 h 4186027"/>
              <a:gd name="connsiteX7217" fmla="*/ 438000 w 6553985"/>
              <a:gd name="connsiteY7217" fmla="*/ 1051736 h 4186027"/>
              <a:gd name="connsiteX7218" fmla="*/ 432991 w 6553985"/>
              <a:gd name="connsiteY7218" fmla="*/ 1043395 h 4186027"/>
              <a:gd name="connsiteX7219" fmla="*/ 436330 w 6553985"/>
              <a:gd name="connsiteY7219" fmla="*/ 1025046 h 4186027"/>
              <a:gd name="connsiteX7220" fmla="*/ 433825 w 6553985"/>
              <a:gd name="connsiteY7220" fmla="*/ 1019208 h 4186027"/>
              <a:gd name="connsiteX7221" fmla="*/ 443007 w 6553985"/>
              <a:gd name="connsiteY7221" fmla="*/ 1015038 h 4186027"/>
              <a:gd name="connsiteX7222" fmla="*/ 457198 w 6553985"/>
              <a:gd name="connsiteY7222" fmla="*/ 1003361 h 4186027"/>
              <a:gd name="connsiteX7223" fmla="*/ 445512 w 6553985"/>
              <a:gd name="connsiteY7223" fmla="*/ 998357 h 4186027"/>
              <a:gd name="connsiteX7224" fmla="*/ 433825 w 6553985"/>
              <a:gd name="connsiteY7224" fmla="*/ 984177 h 4186027"/>
              <a:gd name="connsiteX7225" fmla="*/ 407949 w 6553985"/>
              <a:gd name="connsiteY7225" fmla="*/ 982510 h 4186027"/>
              <a:gd name="connsiteX7226" fmla="*/ 385411 w 6553985"/>
              <a:gd name="connsiteY7226" fmla="*/ 1002527 h 4186027"/>
              <a:gd name="connsiteX7227" fmla="*/ 368716 w 6553985"/>
              <a:gd name="connsiteY7227" fmla="*/ 1028383 h 4186027"/>
              <a:gd name="connsiteX7228" fmla="*/ 352857 w 6553985"/>
              <a:gd name="connsiteY7228" fmla="*/ 1026714 h 4186027"/>
              <a:gd name="connsiteX7229" fmla="*/ 340336 w 6553985"/>
              <a:gd name="connsiteY7229" fmla="*/ 1050902 h 4186027"/>
              <a:gd name="connsiteX7230" fmla="*/ 315294 w 6553985"/>
              <a:gd name="connsiteY7230" fmla="*/ 1064246 h 4186027"/>
              <a:gd name="connsiteX7231" fmla="*/ 298599 w 6553985"/>
              <a:gd name="connsiteY7231" fmla="*/ 1075923 h 4186027"/>
              <a:gd name="connsiteX7232" fmla="*/ 297764 w 6553985"/>
              <a:gd name="connsiteY7232" fmla="*/ 1130137 h 4186027"/>
              <a:gd name="connsiteX7233" fmla="*/ 281904 w 6553985"/>
              <a:gd name="connsiteY7233" fmla="*/ 1134306 h 4186027"/>
              <a:gd name="connsiteX7234" fmla="*/ 269383 w 6553985"/>
              <a:gd name="connsiteY7234" fmla="*/ 1130970 h 4186027"/>
              <a:gd name="connsiteX7235" fmla="*/ 241837 w 6553985"/>
              <a:gd name="connsiteY7235" fmla="*/ 1147651 h 4186027"/>
              <a:gd name="connsiteX7236" fmla="*/ 241003 w 6553985"/>
              <a:gd name="connsiteY7236" fmla="*/ 1131805 h 4186027"/>
              <a:gd name="connsiteX7237" fmla="*/ 230152 w 6553985"/>
              <a:gd name="connsiteY7237" fmla="*/ 1124298 h 4186027"/>
              <a:gd name="connsiteX7238" fmla="*/ 200936 w 6553985"/>
              <a:gd name="connsiteY7238" fmla="*/ 1122630 h 4186027"/>
              <a:gd name="connsiteX7239" fmla="*/ 199267 w 6553985"/>
              <a:gd name="connsiteY7239" fmla="*/ 1150154 h 4186027"/>
              <a:gd name="connsiteX7240" fmla="*/ 188416 w 6553985"/>
              <a:gd name="connsiteY7240" fmla="*/ 1145983 h 4186027"/>
              <a:gd name="connsiteX7241" fmla="*/ 187581 w 6553985"/>
              <a:gd name="connsiteY7241" fmla="*/ 1130970 h 4186027"/>
              <a:gd name="connsiteX7242" fmla="*/ 176729 w 6553985"/>
              <a:gd name="connsiteY7242" fmla="*/ 1130970 h 4186027"/>
              <a:gd name="connsiteX7243" fmla="*/ 175059 w 6553985"/>
              <a:gd name="connsiteY7243" fmla="*/ 1143481 h 4186027"/>
              <a:gd name="connsiteX7244" fmla="*/ 169217 w 6553985"/>
              <a:gd name="connsiteY7244" fmla="*/ 1148485 h 4186027"/>
              <a:gd name="connsiteX7245" fmla="*/ 170051 w 6553985"/>
              <a:gd name="connsiteY7245" fmla="*/ 1169336 h 4186027"/>
              <a:gd name="connsiteX7246" fmla="*/ 158365 w 6553985"/>
              <a:gd name="connsiteY7246" fmla="*/ 1171004 h 4186027"/>
              <a:gd name="connsiteX7247" fmla="*/ 155026 w 6553985"/>
              <a:gd name="connsiteY7247" fmla="*/ 1180179 h 4186027"/>
              <a:gd name="connsiteX7248" fmla="*/ 164208 w 6553985"/>
              <a:gd name="connsiteY7248" fmla="*/ 1191022 h 4186027"/>
              <a:gd name="connsiteX7249" fmla="*/ 167547 w 6553985"/>
              <a:gd name="connsiteY7249" fmla="*/ 1207703 h 4186027"/>
              <a:gd name="connsiteX7250" fmla="*/ 159199 w 6553985"/>
              <a:gd name="connsiteY7250" fmla="*/ 1216044 h 4186027"/>
              <a:gd name="connsiteX7251" fmla="*/ 135827 w 6553985"/>
              <a:gd name="connsiteY7251" fmla="*/ 1217711 h 4186027"/>
              <a:gd name="connsiteX7252" fmla="*/ 127479 w 6553985"/>
              <a:gd name="connsiteY7252" fmla="*/ 1252741 h 4186027"/>
              <a:gd name="connsiteX7253" fmla="*/ 111573 w 6553985"/>
              <a:gd name="connsiteY7253" fmla="*/ 1245235 h 4186027"/>
              <a:gd name="connsiteX7254" fmla="*/ 104894 w 6553985"/>
              <a:gd name="connsiteY7254" fmla="*/ 1224384 h 4186027"/>
              <a:gd name="connsiteX7255" fmla="*/ 113289 w 6553985"/>
              <a:gd name="connsiteY7255" fmla="*/ 1218546 h 4186027"/>
              <a:gd name="connsiteX7256" fmla="*/ 115793 w 6553985"/>
              <a:gd name="connsiteY7256" fmla="*/ 1205200 h 4186027"/>
              <a:gd name="connsiteX7257" fmla="*/ 122471 w 6553985"/>
              <a:gd name="connsiteY7257" fmla="*/ 1206869 h 4186027"/>
              <a:gd name="connsiteX7258" fmla="*/ 128314 w 6553985"/>
              <a:gd name="connsiteY7258" fmla="*/ 1200196 h 4186027"/>
              <a:gd name="connsiteX7259" fmla="*/ 142505 w 6553985"/>
              <a:gd name="connsiteY7259" fmla="*/ 1207703 h 4186027"/>
              <a:gd name="connsiteX7260" fmla="*/ 150852 w 6553985"/>
              <a:gd name="connsiteY7260" fmla="*/ 1203533 h 4186027"/>
              <a:gd name="connsiteX7261" fmla="*/ 124140 w 6553985"/>
              <a:gd name="connsiteY7261" fmla="*/ 1191856 h 4186027"/>
              <a:gd name="connsiteX7262" fmla="*/ 119967 w 6553985"/>
              <a:gd name="connsiteY7262" fmla="*/ 1181013 h 4186027"/>
              <a:gd name="connsiteX7263" fmla="*/ 123306 w 6553985"/>
              <a:gd name="connsiteY7263" fmla="*/ 1166000 h 4186027"/>
              <a:gd name="connsiteX7264" fmla="*/ 113289 w 6553985"/>
              <a:gd name="connsiteY7264" fmla="*/ 1153490 h 4186027"/>
              <a:gd name="connsiteX7265" fmla="*/ 123306 w 6553985"/>
              <a:gd name="connsiteY7265" fmla="*/ 1140979 h 4186027"/>
              <a:gd name="connsiteX7266" fmla="*/ 119967 w 6553985"/>
              <a:gd name="connsiteY7266" fmla="*/ 1129302 h 4186027"/>
              <a:gd name="connsiteX7267" fmla="*/ 115793 w 6553985"/>
              <a:gd name="connsiteY7267" fmla="*/ 1111788 h 4186027"/>
              <a:gd name="connsiteX7268" fmla="*/ 131653 w 6553985"/>
              <a:gd name="connsiteY7268" fmla="*/ 1100110 h 4186027"/>
              <a:gd name="connsiteX7269" fmla="*/ 134730 w 6553985"/>
              <a:gd name="connsiteY7269" fmla="*/ 1085354 h 4186027"/>
              <a:gd name="connsiteX7270" fmla="*/ 134157 w 6553985"/>
              <a:gd name="connsiteY7270" fmla="*/ 1056740 h 4186027"/>
              <a:gd name="connsiteX7271" fmla="*/ 124140 w 6553985"/>
              <a:gd name="connsiteY7271" fmla="*/ 1047566 h 4186027"/>
              <a:gd name="connsiteX7272" fmla="*/ 128314 w 6553985"/>
              <a:gd name="connsiteY7272" fmla="*/ 1038391 h 4186027"/>
              <a:gd name="connsiteX7273" fmla="*/ 108234 w 6553985"/>
              <a:gd name="connsiteY7273" fmla="*/ 1019208 h 4186027"/>
              <a:gd name="connsiteX7274" fmla="*/ 103225 w 6553985"/>
              <a:gd name="connsiteY7274" fmla="*/ 980841 h 4186027"/>
              <a:gd name="connsiteX7275" fmla="*/ 111573 w 6553985"/>
              <a:gd name="connsiteY7275" fmla="*/ 963326 h 4186027"/>
              <a:gd name="connsiteX7276" fmla="*/ 95713 w 6553985"/>
              <a:gd name="connsiteY7276" fmla="*/ 973335 h 4186027"/>
              <a:gd name="connsiteX7277" fmla="*/ 85697 w 6553985"/>
              <a:gd name="connsiteY7277" fmla="*/ 972501 h 4186027"/>
              <a:gd name="connsiteX7278" fmla="*/ 100722 w 6553985"/>
              <a:gd name="connsiteY7278" fmla="*/ 948314 h 4186027"/>
              <a:gd name="connsiteX7279" fmla="*/ 89036 w 6553985"/>
              <a:gd name="connsiteY7279" fmla="*/ 947480 h 4186027"/>
              <a:gd name="connsiteX7280" fmla="*/ 79853 w 6553985"/>
              <a:gd name="connsiteY7280" fmla="*/ 953318 h 4186027"/>
              <a:gd name="connsiteX7281" fmla="*/ 72340 w 6553985"/>
              <a:gd name="connsiteY7281" fmla="*/ 966663 h 4186027"/>
              <a:gd name="connsiteX7282" fmla="*/ 59819 w 6553985"/>
              <a:gd name="connsiteY7282" fmla="*/ 978340 h 4186027"/>
              <a:gd name="connsiteX7283" fmla="*/ 58150 w 6553985"/>
              <a:gd name="connsiteY7283" fmla="*/ 1040059 h 4186027"/>
              <a:gd name="connsiteX7284" fmla="*/ 63158 w 6553985"/>
              <a:gd name="connsiteY7284" fmla="*/ 1052569 h 4186027"/>
              <a:gd name="connsiteX7285" fmla="*/ 80688 w 6553985"/>
              <a:gd name="connsiteY7285" fmla="*/ 1062578 h 4186027"/>
              <a:gd name="connsiteX7286" fmla="*/ 78183 w 6553985"/>
              <a:gd name="connsiteY7286" fmla="*/ 1090936 h 4186027"/>
              <a:gd name="connsiteX7287" fmla="*/ 98217 w 6553985"/>
              <a:gd name="connsiteY7287" fmla="*/ 1120128 h 4186027"/>
              <a:gd name="connsiteX7288" fmla="*/ 91540 w 6553985"/>
              <a:gd name="connsiteY7288" fmla="*/ 1124298 h 4186027"/>
              <a:gd name="connsiteX7289" fmla="*/ 72340 w 6553985"/>
              <a:gd name="connsiteY7289" fmla="*/ 1116792 h 4186027"/>
              <a:gd name="connsiteX7290" fmla="*/ 61489 w 6553985"/>
              <a:gd name="connsiteY7290" fmla="*/ 1125132 h 4186027"/>
              <a:gd name="connsiteX7291" fmla="*/ 63995 w 6553985"/>
              <a:gd name="connsiteY7291" fmla="*/ 1137643 h 4186027"/>
              <a:gd name="connsiteX7292" fmla="*/ 51472 w 6553985"/>
              <a:gd name="connsiteY7292" fmla="*/ 1160996 h 4186027"/>
              <a:gd name="connsiteX7293" fmla="*/ 16414 w 6553985"/>
              <a:gd name="connsiteY7293" fmla="*/ 1176843 h 4186027"/>
              <a:gd name="connsiteX7294" fmla="*/ 38951 w 6553985"/>
              <a:gd name="connsiteY7294" fmla="*/ 1147651 h 4186027"/>
              <a:gd name="connsiteX7295" fmla="*/ 39786 w 6553985"/>
              <a:gd name="connsiteY7295" fmla="*/ 1119294 h 4186027"/>
              <a:gd name="connsiteX7296" fmla="*/ 35613 w 6553985"/>
              <a:gd name="connsiteY7296" fmla="*/ 1116792 h 4186027"/>
              <a:gd name="connsiteX7297" fmla="*/ 31439 w 6553985"/>
              <a:gd name="connsiteY7297" fmla="*/ 1088434 h 4186027"/>
              <a:gd name="connsiteX7298" fmla="*/ 10571 w 6553985"/>
              <a:gd name="connsiteY7298" fmla="*/ 1070085 h 4186027"/>
              <a:gd name="connsiteX7299" fmla="*/ 10571 w 6553985"/>
              <a:gd name="connsiteY7299" fmla="*/ 1040059 h 4186027"/>
              <a:gd name="connsiteX7300" fmla="*/ 554 w 6553985"/>
              <a:gd name="connsiteY7300" fmla="*/ 1028383 h 4186027"/>
              <a:gd name="connsiteX7301" fmla="*/ 11406 w 6553985"/>
              <a:gd name="connsiteY7301" fmla="*/ 991684 h 4186027"/>
              <a:gd name="connsiteX7302" fmla="*/ 0 w 6553985"/>
              <a:gd name="connsiteY7302" fmla="*/ 982323 h 4186027"/>
              <a:gd name="connsiteX7303" fmla="*/ 0 w 6553985"/>
              <a:gd name="connsiteY7303" fmla="*/ 768019 h 4186027"/>
              <a:gd name="connsiteX7304" fmla="*/ 33108 w 6553985"/>
              <a:gd name="connsiteY7304" fmla="*/ 751479 h 4186027"/>
              <a:gd name="connsiteX7305" fmla="*/ 60655 w 6553985"/>
              <a:gd name="connsiteY7305" fmla="*/ 738967 h 4186027"/>
              <a:gd name="connsiteX7306" fmla="*/ 80688 w 6553985"/>
              <a:gd name="connsiteY7306" fmla="*/ 716449 h 4186027"/>
              <a:gd name="connsiteX7307" fmla="*/ 93210 w 6553985"/>
              <a:gd name="connsiteY7307" fmla="*/ 713112 h 4186027"/>
              <a:gd name="connsiteX7308" fmla="*/ 89036 w 6553985"/>
              <a:gd name="connsiteY7308" fmla="*/ 738967 h 4186027"/>
              <a:gd name="connsiteX7309" fmla="*/ 114124 w 6553985"/>
              <a:gd name="connsiteY7309" fmla="*/ 696431 h 4186027"/>
              <a:gd name="connsiteX7310" fmla="*/ 163866 w 6553985"/>
              <a:gd name="connsiteY7310" fmla="*/ 700439 h 4186027"/>
              <a:gd name="connsiteX7311" fmla="*/ 184910 w 6553985"/>
              <a:gd name="connsiteY7311" fmla="*/ 688425 h 4186027"/>
              <a:gd name="connsiteX7312" fmla="*/ 203607 w 6553985"/>
              <a:gd name="connsiteY7312" fmla="*/ 660400 h 4186027"/>
              <a:gd name="connsiteX7313" fmla="*/ 212956 w 6553985"/>
              <a:gd name="connsiteY7313" fmla="*/ 643052 h 4186027"/>
              <a:gd name="connsiteX7314" fmla="*/ 219634 w 6553985"/>
              <a:gd name="connsiteY7314" fmla="*/ 629707 h 4186027"/>
              <a:gd name="connsiteX7315" fmla="*/ 230318 w 6553985"/>
              <a:gd name="connsiteY7315" fmla="*/ 636379 h 4186027"/>
              <a:gd name="connsiteX7316" fmla="*/ 239667 w 6553985"/>
              <a:gd name="connsiteY7316" fmla="*/ 619031 h 4186027"/>
              <a:gd name="connsiteX7317" fmla="*/ 267714 w 6553985"/>
              <a:gd name="connsiteY7317" fmla="*/ 605686 h 4186027"/>
              <a:gd name="connsiteX7318" fmla="*/ 279734 w 6553985"/>
              <a:gd name="connsiteY7318" fmla="*/ 615027 h 4186027"/>
              <a:gd name="connsiteX7319" fmla="*/ 259700 w 6553985"/>
              <a:gd name="connsiteY7319" fmla="*/ 621700 h 4186027"/>
              <a:gd name="connsiteX7320" fmla="*/ 265043 w 6553985"/>
              <a:gd name="connsiteY7320" fmla="*/ 640383 h 4186027"/>
              <a:gd name="connsiteX7321" fmla="*/ 231654 w 6553985"/>
              <a:gd name="connsiteY7321" fmla="*/ 660400 h 4186027"/>
              <a:gd name="connsiteX7322" fmla="*/ 208949 w 6553985"/>
              <a:gd name="connsiteY7322" fmla="*/ 671076 h 4186027"/>
              <a:gd name="connsiteX7323" fmla="*/ 207614 w 6553985"/>
              <a:gd name="connsiteY7323" fmla="*/ 689759 h 4186027"/>
              <a:gd name="connsiteX7324" fmla="*/ 215627 w 6553985"/>
              <a:gd name="connsiteY7324" fmla="*/ 696431 h 4186027"/>
              <a:gd name="connsiteX7325" fmla="*/ 245009 w 6553985"/>
              <a:gd name="connsiteY7325" fmla="*/ 699100 h 4186027"/>
              <a:gd name="connsiteX7326" fmla="*/ 262372 w 6553985"/>
              <a:gd name="connsiteY7326" fmla="*/ 697766 h 4186027"/>
              <a:gd name="connsiteX7327" fmla="*/ 262372 w 6553985"/>
              <a:gd name="connsiteY7327" fmla="*/ 721786 h 4186027"/>
              <a:gd name="connsiteX7328" fmla="*/ 294426 w 6553985"/>
              <a:gd name="connsiteY7328" fmla="*/ 717784 h 4186027"/>
              <a:gd name="connsiteX7329" fmla="*/ 330486 w 6553985"/>
              <a:gd name="connsiteY7329" fmla="*/ 703104 h 4186027"/>
              <a:gd name="connsiteX7330" fmla="*/ 346513 w 6553985"/>
              <a:gd name="connsiteY7330" fmla="*/ 707107 h 4186027"/>
              <a:gd name="connsiteX7331" fmla="*/ 366547 w 6553985"/>
              <a:gd name="connsiteY7331" fmla="*/ 732462 h 4186027"/>
              <a:gd name="connsiteX7332" fmla="*/ 377231 w 6553985"/>
              <a:gd name="connsiteY7332" fmla="*/ 713779 h 4186027"/>
              <a:gd name="connsiteX7333" fmla="*/ 389251 w 6553985"/>
              <a:gd name="connsiteY7333" fmla="*/ 717784 h 4186027"/>
              <a:gd name="connsiteX7334" fmla="*/ 438667 w 6553985"/>
              <a:gd name="connsiteY7334" fmla="*/ 680417 h 4186027"/>
              <a:gd name="connsiteX7335" fmla="*/ 470721 w 6553985"/>
              <a:gd name="connsiteY7335" fmla="*/ 644387 h 4186027"/>
              <a:gd name="connsiteX7336" fmla="*/ 484077 w 6553985"/>
              <a:gd name="connsiteY7336" fmla="*/ 679083 h 4186027"/>
              <a:gd name="connsiteX7337" fmla="*/ 509452 w 6553985"/>
              <a:gd name="connsiteY7337" fmla="*/ 653728 h 4186027"/>
              <a:gd name="connsiteX7338" fmla="*/ 493425 w 6553985"/>
              <a:gd name="connsiteY7338" fmla="*/ 647055 h 4186027"/>
              <a:gd name="connsiteX7339" fmla="*/ 518801 w 6553985"/>
              <a:gd name="connsiteY7339" fmla="*/ 635044 h 4186027"/>
              <a:gd name="connsiteX7340" fmla="*/ 525478 w 6553985"/>
              <a:gd name="connsiteY7340" fmla="*/ 613693 h 4186027"/>
              <a:gd name="connsiteX7341" fmla="*/ 580238 w 6553985"/>
              <a:gd name="connsiteY7341" fmla="*/ 616362 h 4186027"/>
              <a:gd name="connsiteX7342" fmla="*/ 604278 w 6553985"/>
              <a:gd name="connsiteY7342" fmla="*/ 621700 h 4186027"/>
              <a:gd name="connsiteX7343" fmla="*/ 628318 w 6553985"/>
              <a:gd name="connsiteY7343" fmla="*/ 615027 h 4186027"/>
              <a:gd name="connsiteX7344" fmla="*/ 643010 w 6553985"/>
              <a:gd name="connsiteY7344" fmla="*/ 619031 h 4186027"/>
              <a:gd name="connsiteX7345" fmla="*/ 645680 w 6553985"/>
              <a:gd name="connsiteY7345" fmla="*/ 607021 h 4186027"/>
              <a:gd name="connsiteX7346" fmla="*/ 614963 w 6553985"/>
              <a:gd name="connsiteY7346" fmla="*/ 588338 h 4186027"/>
              <a:gd name="connsiteX7347" fmla="*/ 602943 w 6553985"/>
              <a:gd name="connsiteY7347" fmla="*/ 584334 h 4186027"/>
              <a:gd name="connsiteX7348" fmla="*/ 554861 w 6553985"/>
              <a:gd name="connsiteY7348" fmla="*/ 596345 h 4186027"/>
              <a:gd name="connsiteX7349" fmla="*/ 529486 w 6553985"/>
              <a:gd name="connsiteY7349" fmla="*/ 576328 h 4186027"/>
              <a:gd name="connsiteX7350" fmla="*/ 537499 w 6553985"/>
              <a:gd name="connsiteY7350" fmla="*/ 544300 h 4186027"/>
              <a:gd name="connsiteX7351" fmla="*/ 574896 w 6553985"/>
              <a:gd name="connsiteY7351" fmla="*/ 504266 h 4186027"/>
              <a:gd name="connsiteX7352" fmla="*/ 647016 w 6553985"/>
              <a:gd name="connsiteY7352" fmla="*/ 472238 h 4186027"/>
              <a:gd name="connsiteX7353" fmla="*/ 689754 w 6553985"/>
              <a:gd name="connsiteY7353" fmla="*/ 456224 h 4186027"/>
              <a:gd name="connsiteX7354" fmla="*/ 653694 w 6553985"/>
              <a:gd name="connsiteY7354" fmla="*/ 430870 h 4186027"/>
              <a:gd name="connsiteX7355" fmla="*/ 621640 w 6553985"/>
              <a:gd name="connsiteY7355" fmla="*/ 450886 h 4186027"/>
              <a:gd name="connsiteX7356" fmla="*/ 597600 w 6553985"/>
              <a:gd name="connsiteY7356" fmla="*/ 474907 h 4186027"/>
              <a:gd name="connsiteX7357" fmla="*/ 549519 w 6553985"/>
              <a:gd name="connsiteY7357" fmla="*/ 476242 h 4186027"/>
              <a:gd name="connsiteX7358" fmla="*/ 552190 w 6553985"/>
              <a:gd name="connsiteY7358" fmla="*/ 489586 h 4186027"/>
              <a:gd name="connsiteX7359" fmla="*/ 521472 w 6553985"/>
              <a:gd name="connsiteY7359" fmla="*/ 486917 h 4186027"/>
              <a:gd name="connsiteX7360" fmla="*/ 500104 w 6553985"/>
              <a:gd name="connsiteY7360" fmla="*/ 508269 h 4186027"/>
              <a:gd name="connsiteX7361" fmla="*/ 466714 w 6553985"/>
              <a:gd name="connsiteY7361" fmla="*/ 529621 h 4186027"/>
              <a:gd name="connsiteX7362" fmla="*/ 464043 w 6553985"/>
              <a:gd name="connsiteY7362" fmla="*/ 577662 h 4186027"/>
              <a:gd name="connsiteX7363" fmla="*/ 429318 w 6553985"/>
              <a:gd name="connsiteY7363" fmla="*/ 600348 h 4186027"/>
              <a:gd name="connsiteX7364" fmla="*/ 394593 w 6553985"/>
              <a:gd name="connsiteY7364" fmla="*/ 605686 h 4186027"/>
              <a:gd name="connsiteX7365" fmla="*/ 351855 w 6553985"/>
              <a:gd name="connsiteY7365" fmla="*/ 657731 h 4186027"/>
              <a:gd name="connsiteX7366" fmla="*/ 317130 w 6553985"/>
              <a:gd name="connsiteY7366" fmla="*/ 660400 h 4186027"/>
              <a:gd name="connsiteX7367" fmla="*/ 294426 w 6553985"/>
              <a:gd name="connsiteY7367" fmla="*/ 679083 h 4186027"/>
              <a:gd name="connsiteX7368" fmla="*/ 269050 w 6553985"/>
              <a:gd name="connsiteY7368" fmla="*/ 675080 h 4186027"/>
              <a:gd name="connsiteX7369" fmla="*/ 298432 w 6553985"/>
              <a:gd name="connsiteY7369" fmla="*/ 651059 h 4186027"/>
              <a:gd name="connsiteX7370" fmla="*/ 297097 w 6553985"/>
              <a:gd name="connsiteY7370" fmla="*/ 619031 h 4186027"/>
              <a:gd name="connsiteX7371" fmla="*/ 315795 w 6553985"/>
              <a:gd name="connsiteY7371" fmla="*/ 601683 h 4186027"/>
              <a:gd name="connsiteX7372" fmla="*/ 318466 w 6553985"/>
              <a:gd name="connsiteY7372" fmla="*/ 580331 h 4186027"/>
              <a:gd name="connsiteX7373" fmla="*/ 333157 w 6553985"/>
              <a:gd name="connsiteY7373" fmla="*/ 557645 h 4186027"/>
              <a:gd name="connsiteX7374" fmla="*/ 291755 w 6553985"/>
              <a:gd name="connsiteY7374" fmla="*/ 576328 h 4186027"/>
              <a:gd name="connsiteX7375" fmla="*/ 275727 w 6553985"/>
              <a:gd name="connsiteY7375" fmla="*/ 580331 h 4186027"/>
              <a:gd name="connsiteX7376" fmla="*/ 254358 w 6553985"/>
              <a:gd name="connsiteY7376" fmla="*/ 589672 h 4186027"/>
              <a:gd name="connsiteX7377" fmla="*/ 235660 w 6553985"/>
              <a:gd name="connsiteY7377" fmla="*/ 569655 h 4186027"/>
              <a:gd name="connsiteX7378" fmla="*/ 243673 w 6553985"/>
              <a:gd name="connsiteY7378" fmla="*/ 558979 h 4186027"/>
              <a:gd name="connsiteX7379" fmla="*/ 261036 w 6553985"/>
              <a:gd name="connsiteY7379" fmla="*/ 556310 h 4186027"/>
              <a:gd name="connsiteX7380" fmla="*/ 261036 w 6553985"/>
              <a:gd name="connsiteY7380" fmla="*/ 542965 h 4186027"/>
              <a:gd name="connsiteX7381" fmla="*/ 294426 w 6553985"/>
              <a:gd name="connsiteY7381" fmla="*/ 520279 h 4186027"/>
              <a:gd name="connsiteX7382" fmla="*/ 267714 w 6553985"/>
              <a:gd name="connsiteY7382" fmla="*/ 513607 h 4186027"/>
              <a:gd name="connsiteX7383" fmla="*/ 289083 w 6553985"/>
              <a:gd name="connsiteY7383" fmla="*/ 502931 h 4186027"/>
              <a:gd name="connsiteX7384" fmla="*/ 315795 w 6553985"/>
              <a:gd name="connsiteY7384" fmla="*/ 509603 h 4186027"/>
              <a:gd name="connsiteX7385" fmla="*/ 327815 w 6553985"/>
              <a:gd name="connsiteY7385" fmla="*/ 497593 h 4186027"/>
              <a:gd name="connsiteX7386" fmla="*/ 303774 w 6553985"/>
              <a:gd name="connsiteY7386" fmla="*/ 501597 h 4186027"/>
              <a:gd name="connsiteX7387" fmla="*/ 297097 w 6553985"/>
              <a:gd name="connsiteY7387" fmla="*/ 474907 h 4186027"/>
              <a:gd name="connsiteX7388" fmla="*/ 314459 w 6553985"/>
              <a:gd name="connsiteY7388" fmla="*/ 488252 h 4186027"/>
              <a:gd name="connsiteX7389" fmla="*/ 313124 w 6553985"/>
              <a:gd name="connsiteY7389" fmla="*/ 469569 h 4186027"/>
              <a:gd name="connsiteX7390" fmla="*/ 339835 w 6553985"/>
              <a:gd name="connsiteY7390" fmla="*/ 480245 h 4186027"/>
              <a:gd name="connsiteX7391" fmla="*/ 358533 w 6553985"/>
              <a:gd name="connsiteY7391" fmla="*/ 454890 h 4186027"/>
              <a:gd name="connsiteX7392" fmla="*/ 373224 w 6553985"/>
              <a:gd name="connsiteY7392" fmla="*/ 462897 h 4186027"/>
              <a:gd name="connsiteX7393" fmla="*/ 393258 w 6553985"/>
              <a:gd name="connsiteY7393" fmla="*/ 445549 h 4186027"/>
              <a:gd name="connsiteX7394" fmla="*/ 497432 w 6553985"/>
              <a:gd name="connsiteY7394" fmla="*/ 416190 h 4186027"/>
              <a:gd name="connsiteX7395" fmla="*/ 501439 w 6553985"/>
              <a:gd name="connsiteY7395" fmla="*/ 402846 h 4186027"/>
              <a:gd name="connsiteX7396" fmla="*/ 534828 w 6553985"/>
              <a:gd name="connsiteY7396" fmla="*/ 405514 h 4186027"/>
              <a:gd name="connsiteX7397" fmla="*/ 545512 w 6553985"/>
              <a:gd name="connsiteY7397" fmla="*/ 388166 h 4186027"/>
              <a:gd name="connsiteX7398" fmla="*/ 561539 w 6553985"/>
              <a:gd name="connsiteY7398" fmla="*/ 388166 h 4186027"/>
              <a:gd name="connsiteX7399" fmla="*/ 546848 w 6553985"/>
              <a:gd name="connsiteY7399" fmla="*/ 380159 h 4186027"/>
              <a:gd name="connsiteX7400" fmla="*/ 582909 w 6553985"/>
              <a:gd name="connsiteY7400" fmla="*/ 376156 h 4186027"/>
              <a:gd name="connsiteX7401" fmla="*/ 620305 w 6553985"/>
              <a:gd name="connsiteY7401" fmla="*/ 354804 h 4186027"/>
              <a:gd name="connsiteX7402" fmla="*/ 642230 w 6553985"/>
              <a:gd name="connsiteY7402" fmla="*/ 352246 h 4186027"/>
              <a:gd name="connsiteX7403" fmla="*/ 668385 w 6553985"/>
              <a:gd name="connsiteY7403" fmla="*/ 335009 h 4186027"/>
              <a:gd name="connsiteX7404" fmla="*/ 725147 w 6553985"/>
              <a:gd name="connsiteY7404" fmla="*/ 338902 h 4186027"/>
              <a:gd name="connsiteX7405" fmla="*/ 758536 w 6553985"/>
              <a:gd name="connsiteY7405" fmla="*/ 322777 h 4186027"/>
              <a:gd name="connsiteX7406" fmla="*/ 767996 w 6553985"/>
              <a:gd name="connsiteY7406" fmla="*/ 338902 h 4186027"/>
              <a:gd name="connsiteX7407" fmla="*/ 807507 w 6553985"/>
              <a:gd name="connsiteY7407" fmla="*/ 319441 h 4186027"/>
              <a:gd name="connsiteX7408" fmla="*/ 808620 w 6553985"/>
              <a:gd name="connsiteY7408" fmla="*/ 336678 h 4186027"/>
              <a:gd name="connsiteX7409" fmla="*/ 857034 w 6553985"/>
              <a:gd name="connsiteY7409" fmla="*/ 317217 h 4186027"/>
              <a:gd name="connsiteX7410" fmla="*/ 845904 w 6553985"/>
              <a:gd name="connsiteY7410" fmla="*/ 341126 h 4186027"/>
              <a:gd name="connsiteX7411" fmla="*/ 889311 w 6553985"/>
              <a:gd name="connsiteY7411" fmla="*/ 342238 h 4186027"/>
              <a:gd name="connsiteX7412" fmla="*/ 883412 w 6553985"/>
              <a:gd name="connsiteY7412" fmla="*/ 358808 h 4186027"/>
              <a:gd name="connsiteX7413" fmla="*/ 895432 w 6553985"/>
              <a:gd name="connsiteY7413" fmla="*/ 370818 h 4186027"/>
              <a:gd name="connsiteX7414" fmla="*/ 890090 w 6553985"/>
              <a:gd name="connsiteY7414" fmla="*/ 380159 h 4186027"/>
              <a:gd name="connsiteX7415" fmla="*/ 927485 w 6553985"/>
              <a:gd name="connsiteY7415" fmla="*/ 386832 h 4186027"/>
              <a:gd name="connsiteX7416" fmla="*/ 960874 w 6553985"/>
              <a:gd name="connsiteY7416" fmla="*/ 425531 h 4186027"/>
              <a:gd name="connsiteX7417" fmla="*/ 966217 w 6553985"/>
              <a:gd name="connsiteY7417" fmla="*/ 449552 h 4186027"/>
              <a:gd name="connsiteX7418" fmla="*/ 936834 w 6553985"/>
              <a:gd name="connsiteY7418" fmla="*/ 478911 h 4186027"/>
              <a:gd name="connsiteX7419" fmla="*/ 880740 w 6553985"/>
              <a:gd name="connsiteY7419" fmla="*/ 480245 h 4186027"/>
              <a:gd name="connsiteX7420" fmla="*/ 848687 w 6553985"/>
              <a:gd name="connsiteY7420" fmla="*/ 445549 h 4186027"/>
              <a:gd name="connsiteX7421" fmla="*/ 839338 w 6553985"/>
              <a:gd name="connsiteY7421" fmla="*/ 446883 h 4186027"/>
              <a:gd name="connsiteX7422" fmla="*/ 836667 w 6553985"/>
              <a:gd name="connsiteY7422" fmla="*/ 486917 h 4186027"/>
              <a:gd name="connsiteX7423" fmla="*/ 813963 w 6553985"/>
              <a:gd name="connsiteY7423" fmla="*/ 513607 h 4186027"/>
              <a:gd name="connsiteX7424" fmla="*/ 851359 w 6553985"/>
              <a:gd name="connsiteY7424" fmla="*/ 538962 h 4186027"/>
              <a:gd name="connsiteX7425" fmla="*/ 850023 w 6553985"/>
              <a:gd name="connsiteY7425" fmla="*/ 500262 h 4186027"/>
              <a:gd name="connsiteX7426" fmla="*/ 903445 w 6553985"/>
              <a:gd name="connsiteY7426" fmla="*/ 526952 h 4186027"/>
              <a:gd name="connsiteX7427" fmla="*/ 920807 w 6553985"/>
              <a:gd name="connsiteY7427" fmla="*/ 490921 h 4186027"/>
              <a:gd name="connsiteX7428" fmla="*/ 968888 w 6553985"/>
              <a:gd name="connsiteY7428" fmla="*/ 485583 h 4186027"/>
              <a:gd name="connsiteX7429" fmla="*/ 983579 w 6553985"/>
              <a:gd name="connsiteY7429" fmla="*/ 494925 h 4186027"/>
              <a:gd name="connsiteX7430" fmla="*/ 1004948 w 6553985"/>
              <a:gd name="connsiteY7430" fmla="*/ 460228 h 4186027"/>
              <a:gd name="connsiteX7431" fmla="*/ 1030324 w 6553985"/>
              <a:gd name="connsiteY7431" fmla="*/ 449552 h 4186027"/>
              <a:gd name="connsiteX7432" fmla="*/ 1043680 w 6553985"/>
              <a:gd name="connsiteY7432" fmla="*/ 424197 h 4186027"/>
              <a:gd name="connsiteX7433" fmla="*/ 1062378 w 6553985"/>
              <a:gd name="connsiteY7433" fmla="*/ 444214 h 4186027"/>
              <a:gd name="connsiteX7434" fmla="*/ 1034331 w 6553985"/>
              <a:gd name="connsiteY7434" fmla="*/ 462897 h 4186027"/>
              <a:gd name="connsiteX7435" fmla="*/ 1034331 w 6553985"/>
              <a:gd name="connsiteY7435" fmla="*/ 481580 h 4186027"/>
              <a:gd name="connsiteX7436" fmla="*/ 1074398 w 6553985"/>
              <a:gd name="connsiteY7436" fmla="*/ 472238 h 4186027"/>
              <a:gd name="connsiteX7437" fmla="*/ 1120136 w 6553985"/>
              <a:gd name="connsiteY7437" fmla="*/ 457386 h 4186027"/>
              <a:gd name="connsiteX7438" fmla="*/ 1119807 w 6553985"/>
              <a:gd name="connsiteY7438" fmla="*/ 453556 h 4186027"/>
              <a:gd name="connsiteX7439" fmla="*/ 1183915 w 6553985"/>
              <a:gd name="connsiteY7439" fmla="*/ 446883 h 4186027"/>
              <a:gd name="connsiteX7440" fmla="*/ 1194599 w 6553985"/>
              <a:gd name="connsiteY7440" fmla="*/ 458893 h 4186027"/>
              <a:gd name="connsiteX7441" fmla="*/ 1261378 w 6553985"/>
              <a:gd name="connsiteY7441" fmla="*/ 456224 h 4186027"/>
              <a:gd name="connsiteX7442" fmla="*/ 1269391 w 6553985"/>
              <a:gd name="connsiteY7442" fmla="*/ 469569 h 4186027"/>
              <a:gd name="connsiteX7443" fmla="*/ 1282747 w 6553985"/>
              <a:gd name="connsiteY7443" fmla="*/ 461562 h 4186027"/>
              <a:gd name="connsiteX7444" fmla="*/ 1298773 w 6553985"/>
              <a:gd name="connsiteY7444" fmla="*/ 464231 h 4186027"/>
              <a:gd name="connsiteX7445" fmla="*/ 1301445 w 6553985"/>
              <a:gd name="connsiteY7445" fmla="*/ 457559 h 4186027"/>
              <a:gd name="connsiteX7446" fmla="*/ 1292095 w 6553985"/>
              <a:gd name="connsiteY7446" fmla="*/ 436207 h 4186027"/>
              <a:gd name="connsiteX7447" fmla="*/ 1385586 w 6553985"/>
              <a:gd name="connsiteY7447" fmla="*/ 473573 h 4186027"/>
              <a:gd name="connsiteX7448" fmla="*/ 1393599 w 6553985"/>
              <a:gd name="connsiteY7448" fmla="*/ 504266 h 4186027"/>
              <a:gd name="connsiteX7449" fmla="*/ 1417640 w 6553985"/>
              <a:gd name="connsiteY7449" fmla="*/ 474907 h 4186027"/>
              <a:gd name="connsiteX7450" fmla="*/ 1408291 w 6553985"/>
              <a:gd name="connsiteY7450" fmla="*/ 458893 h 4186027"/>
              <a:gd name="connsiteX7451" fmla="*/ 1392264 w 6553985"/>
              <a:gd name="connsiteY7451" fmla="*/ 453556 h 4186027"/>
              <a:gd name="connsiteX7452" fmla="*/ 1414968 w 6553985"/>
              <a:gd name="connsiteY7452" fmla="*/ 422862 h 4186027"/>
              <a:gd name="connsiteX7453" fmla="*/ 1413633 w 6553985"/>
              <a:gd name="connsiteY7453" fmla="*/ 417525 h 4186027"/>
              <a:gd name="connsiteX7454" fmla="*/ 1424318 w 6553985"/>
              <a:gd name="connsiteY7454" fmla="*/ 406849 h 4186027"/>
              <a:gd name="connsiteX7455" fmla="*/ 1453699 w 6553985"/>
              <a:gd name="connsiteY7455" fmla="*/ 405514 h 4186027"/>
              <a:gd name="connsiteX7456" fmla="*/ 1465721 w 6553985"/>
              <a:gd name="connsiteY7456" fmla="*/ 393504 h 4186027"/>
              <a:gd name="connsiteX7457" fmla="*/ 1465721 w 6553985"/>
              <a:gd name="connsiteY7457" fmla="*/ 386832 h 4186027"/>
              <a:gd name="connsiteX7458" fmla="*/ 1472397 w 6553985"/>
              <a:gd name="connsiteY7458" fmla="*/ 382829 h 4186027"/>
              <a:gd name="connsiteX7459" fmla="*/ 1520478 w 6553985"/>
              <a:gd name="connsiteY7459" fmla="*/ 381494 h 4186027"/>
              <a:gd name="connsiteX7460" fmla="*/ 1531162 w 6553985"/>
              <a:gd name="connsiteY7460" fmla="*/ 386832 h 4186027"/>
              <a:gd name="connsiteX7461" fmla="*/ 1503115 w 6553985"/>
              <a:gd name="connsiteY7461" fmla="*/ 420194 h 4186027"/>
              <a:gd name="connsiteX7462" fmla="*/ 1501780 w 6553985"/>
              <a:gd name="connsiteY7462" fmla="*/ 441545 h 4186027"/>
              <a:gd name="connsiteX7463" fmla="*/ 1472397 w 6553985"/>
              <a:gd name="connsiteY7463" fmla="*/ 481580 h 4186027"/>
              <a:gd name="connsiteX7464" fmla="*/ 1487088 w 6553985"/>
              <a:gd name="connsiteY7464" fmla="*/ 497593 h 4186027"/>
              <a:gd name="connsiteX7465" fmla="*/ 1472397 w 6553985"/>
              <a:gd name="connsiteY7465" fmla="*/ 513607 h 4186027"/>
              <a:gd name="connsiteX7466" fmla="*/ 1416303 w 6553985"/>
              <a:gd name="connsiteY7466" fmla="*/ 542965 h 4186027"/>
              <a:gd name="connsiteX7467" fmla="*/ 1380244 w 6553985"/>
              <a:gd name="connsiteY7467" fmla="*/ 541631 h 4186027"/>
              <a:gd name="connsiteX7468" fmla="*/ 1401613 w 6553985"/>
              <a:gd name="connsiteY7468" fmla="*/ 558979 h 4186027"/>
              <a:gd name="connsiteX7469" fmla="*/ 1433667 w 6553985"/>
              <a:gd name="connsiteY7469" fmla="*/ 557645 h 4186027"/>
              <a:gd name="connsiteX7470" fmla="*/ 1460377 w 6553985"/>
              <a:gd name="connsiteY7470" fmla="*/ 537628 h 4186027"/>
              <a:gd name="connsiteX7471" fmla="*/ 1488424 w 6553985"/>
              <a:gd name="connsiteY7471" fmla="*/ 530955 h 4186027"/>
              <a:gd name="connsiteX7472" fmla="*/ 1499109 w 6553985"/>
              <a:gd name="connsiteY7472" fmla="*/ 508269 h 4186027"/>
              <a:gd name="connsiteX7473" fmla="*/ 1507122 w 6553985"/>
              <a:gd name="connsiteY7473" fmla="*/ 497593 h 4186027"/>
              <a:gd name="connsiteX7474" fmla="*/ 1525820 w 6553985"/>
              <a:gd name="connsiteY7474" fmla="*/ 500262 h 4186027"/>
              <a:gd name="connsiteX7475" fmla="*/ 1539176 w 6553985"/>
              <a:gd name="connsiteY7475" fmla="*/ 520279 h 4186027"/>
              <a:gd name="connsiteX7476" fmla="*/ 1539176 w 6553985"/>
              <a:gd name="connsiteY7476" fmla="*/ 490921 h 4186027"/>
              <a:gd name="connsiteX7477" fmla="*/ 1520478 w 6553985"/>
              <a:gd name="connsiteY7477" fmla="*/ 478911 h 4186027"/>
              <a:gd name="connsiteX7478" fmla="*/ 1493766 w 6553985"/>
              <a:gd name="connsiteY7478" fmla="*/ 474907 h 4186027"/>
              <a:gd name="connsiteX7479" fmla="*/ 1519142 w 6553985"/>
              <a:gd name="connsiteY7479" fmla="*/ 452221 h 4186027"/>
              <a:gd name="connsiteX7480" fmla="*/ 1517807 w 6553985"/>
              <a:gd name="connsiteY7480" fmla="*/ 434873 h 4186027"/>
              <a:gd name="connsiteX7481" fmla="*/ 1516471 w 6553985"/>
              <a:gd name="connsiteY7481" fmla="*/ 420194 h 4186027"/>
              <a:gd name="connsiteX7482" fmla="*/ 1537840 w 6553985"/>
              <a:gd name="connsiteY7482" fmla="*/ 412187 h 4186027"/>
              <a:gd name="connsiteX7483" fmla="*/ 1561880 w 6553985"/>
              <a:gd name="connsiteY7483" fmla="*/ 386832 h 4186027"/>
              <a:gd name="connsiteX7484" fmla="*/ 1549860 w 6553985"/>
              <a:gd name="connsiteY7484" fmla="*/ 414856 h 4186027"/>
              <a:gd name="connsiteX7485" fmla="*/ 1563216 w 6553985"/>
              <a:gd name="connsiteY7485" fmla="*/ 438876 h 4186027"/>
              <a:gd name="connsiteX7486" fmla="*/ 1581914 w 6553985"/>
              <a:gd name="connsiteY7486" fmla="*/ 436207 h 4186027"/>
              <a:gd name="connsiteX7487" fmla="*/ 1569894 w 6553985"/>
              <a:gd name="connsiteY7487" fmla="*/ 420194 h 4186027"/>
              <a:gd name="connsiteX7488" fmla="*/ 1589927 w 6553985"/>
              <a:gd name="connsiteY7488" fmla="*/ 405514 h 4186027"/>
              <a:gd name="connsiteX7489" fmla="*/ 1603283 w 6553985"/>
              <a:gd name="connsiteY7489" fmla="*/ 400176 h 4186027"/>
              <a:gd name="connsiteX7490" fmla="*/ 1625988 w 6553985"/>
              <a:gd name="connsiteY7490" fmla="*/ 409518 h 4186027"/>
              <a:gd name="connsiteX7491" fmla="*/ 1640679 w 6553985"/>
              <a:gd name="connsiteY7491" fmla="*/ 425531 h 4186027"/>
              <a:gd name="connsiteX7492" fmla="*/ 1651363 w 6553985"/>
              <a:gd name="connsiteY7492" fmla="*/ 429535 h 4186027"/>
              <a:gd name="connsiteX7493" fmla="*/ 1631330 w 6553985"/>
              <a:gd name="connsiteY7493" fmla="*/ 444214 h 4186027"/>
              <a:gd name="connsiteX7494" fmla="*/ 1652699 w 6553985"/>
              <a:gd name="connsiteY7494" fmla="*/ 470904 h 4186027"/>
              <a:gd name="connsiteX7495" fmla="*/ 1655370 w 6553985"/>
              <a:gd name="connsiteY7495" fmla="*/ 449552 h 4186027"/>
              <a:gd name="connsiteX7496" fmla="*/ 1668726 w 6553985"/>
              <a:gd name="connsiteY7496" fmla="*/ 430870 h 4186027"/>
              <a:gd name="connsiteX7497" fmla="*/ 1648692 w 6553985"/>
              <a:gd name="connsiteY7497" fmla="*/ 408183 h 4186027"/>
              <a:gd name="connsiteX7498" fmla="*/ 1647357 w 6553985"/>
              <a:gd name="connsiteY7498" fmla="*/ 392170 h 4186027"/>
              <a:gd name="connsiteX7499" fmla="*/ 1672733 w 6553985"/>
              <a:gd name="connsiteY7499" fmla="*/ 377490 h 4186027"/>
              <a:gd name="connsiteX7500" fmla="*/ 1748860 w 6553985"/>
              <a:gd name="connsiteY7500" fmla="*/ 378825 h 4186027"/>
              <a:gd name="connsiteX7501" fmla="*/ 1751531 w 6553985"/>
              <a:gd name="connsiteY7501" fmla="*/ 358808 h 4186027"/>
              <a:gd name="connsiteX7502" fmla="*/ 1772900 w 6553985"/>
              <a:gd name="connsiteY7502" fmla="*/ 342794 h 4186027"/>
              <a:gd name="connsiteX7503" fmla="*/ 1866389 w 6553985"/>
              <a:gd name="connsiteY7503" fmla="*/ 341459 h 4186027"/>
              <a:gd name="connsiteX7504" fmla="*/ 1863718 w 6553985"/>
              <a:gd name="connsiteY7504" fmla="*/ 329449 h 4186027"/>
              <a:gd name="connsiteX7505" fmla="*/ 1943852 w 6553985"/>
              <a:gd name="connsiteY7505" fmla="*/ 328115 h 4186027"/>
              <a:gd name="connsiteX7506" fmla="*/ 1961215 w 6553985"/>
              <a:gd name="connsiteY7506" fmla="*/ 340125 h 4186027"/>
              <a:gd name="connsiteX7507" fmla="*/ 1962550 w 6553985"/>
              <a:gd name="connsiteY7507" fmla="*/ 321442 h 4186027"/>
              <a:gd name="connsiteX7508" fmla="*/ 1985255 w 6553985"/>
              <a:gd name="connsiteY7508" fmla="*/ 329449 h 4186027"/>
              <a:gd name="connsiteX7509" fmla="*/ 1990597 w 6553985"/>
              <a:gd name="connsiteY7509" fmla="*/ 309432 h 4186027"/>
              <a:gd name="connsiteX7510" fmla="*/ 4302418 w 6553985"/>
              <a:gd name="connsiteY7510" fmla="*/ 284077 h 4186027"/>
              <a:gd name="connsiteX7511" fmla="*/ 4343821 w 6553985"/>
              <a:gd name="connsiteY7511" fmla="*/ 285411 h 4186027"/>
              <a:gd name="connsiteX7512" fmla="*/ 4347827 w 6553985"/>
              <a:gd name="connsiteY7512" fmla="*/ 288081 h 4186027"/>
              <a:gd name="connsiteX7513" fmla="*/ 4350498 w 6553985"/>
              <a:gd name="connsiteY7513" fmla="*/ 292084 h 4186027"/>
              <a:gd name="connsiteX7514" fmla="*/ 4354505 w 6553985"/>
              <a:gd name="connsiteY7514" fmla="*/ 296087 h 4186027"/>
              <a:gd name="connsiteX7515" fmla="*/ 4353170 w 6553985"/>
              <a:gd name="connsiteY7515" fmla="*/ 300091 h 4186027"/>
              <a:gd name="connsiteX7516" fmla="*/ 4367861 w 6553985"/>
              <a:gd name="connsiteY7516" fmla="*/ 306763 h 4186027"/>
              <a:gd name="connsiteX7517" fmla="*/ 4375874 w 6553985"/>
              <a:gd name="connsiteY7517" fmla="*/ 309432 h 4186027"/>
              <a:gd name="connsiteX7518" fmla="*/ 4382552 w 6553985"/>
              <a:gd name="connsiteY7518" fmla="*/ 310767 h 4186027"/>
              <a:gd name="connsiteX7519" fmla="*/ 4390566 w 6553985"/>
              <a:gd name="connsiteY7519" fmla="*/ 313436 h 4186027"/>
              <a:gd name="connsiteX7520" fmla="*/ 4394572 w 6553985"/>
              <a:gd name="connsiteY7520" fmla="*/ 314770 h 4186027"/>
              <a:gd name="connsiteX7521" fmla="*/ 4399915 w 6553985"/>
              <a:gd name="connsiteY7521" fmla="*/ 322777 h 4186027"/>
              <a:gd name="connsiteX7522" fmla="*/ 4398579 w 6553985"/>
              <a:gd name="connsiteY7522" fmla="*/ 329449 h 4186027"/>
              <a:gd name="connsiteX7523" fmla="*/ 4385223 w 6553985"/>
              <a:gd name="connsiteY7523" fmla="*/ 342794 h 4186027"/>
              <a:gd name="connsiteX7524" fmla="*/ 4381217 w 6553985"/>
              <a:gd name="connsiteY7524" fmla="*/ 344128 h 4186027"/>
              <a:gd name="connsiteX7525" fmla="*/ 4366525 w 6553985"/>
              <a:gd name="connsiteY7525" fmla="*/ 338791 h 4186027"/>
              <a:gd name="connsiteX7526" fmla="*/ 4365190 w 6553985"/>
              <a:gd name="connsiteY7526" fmla="*/ 334787 h 4186027"/>
              <a:gd name="connsiteX7527" fmla="*/ 4357176 w 6553985"/>
              <a:gd name="connsiteY7527" fmla="*/ 332118 h 4186027"/>
              <a:gd name="connsiteX7528" fmla="*/ 4353170 w 6553985"/>
              <a:gd name="connsiteY7528" fmla="*/ 330784 h 4186027"/>
              <a:gd name="connsiteX7529" fmla="*/ 4315774 w 6553985"/>
              <a:gd name="connsiteY7529" fmla="*/ 328115 h 4186027"/>
              <a:gd name="connsiteX7530" fmla="*/ 4311128 w 6553985"/>
              <a:gd name="connsiteY7530" fmla="*/ 326959 h 4186027"/>
              <a:gd name="connsiteX7531" fmla="*/ 4309883 w 6553985"/>
              <a:gd name="connsiteY7531" fmla="*/ 326655 h 4186027"/>
              <a:gd name="connsiteX7532" fmla="*/ 4311196 w 6553985"/>
              <a:gd name="connsiteY7532" fmla="*/ 326891 h 4186027"/>
              <a:gd name="connsiteX7533" fmla="*/ 4306425 w 6553985"/>
              <a:gd name="connsiteY7533" fmla="*/ 325446 h 4186027"/>
              <a:gd name="connsiteX7534" fmla="*/ 4297076 w 6553985"/>
              <a:gd name="connsiteY7534" fmla="*/ 322777 h 4186027"/>
              <a:gd name="connsiteX7535" fmla="*/ 4297076 w 6553985"/>
              <a:gd name="connsiteY7535" fmla="*/ 313436 h 4186027"/>
              <a:gd name="connsiteX7536" fmla="*/ 4306425 w 6553985"/>
              <a:gd name="connsiteY7536" fmla="*/ 312101 h 4186027"/>
              <a:gd name="connsiteX7537" fmla="*/ 4317109 w 6553985"/>
              <a:gd name="connsiteY7537" fmla="*/ 310767 h 4186027"/>
              <a:gd name="connsiteX7538" fmla="*/ 4326458 w 6553985"/>
              <a:gd name="connsiteY7538" fmla="*/ 304094 h 4186027"/>
              <a:gd name="connsiteX7539" fmla="*/ 4322452 w 6553985"/>
              <a:gd name="connsiteY7539" fmla="*/ 302760 h 4186027"/>
              <a:gd name="connsiteX7540" fmla="*/ 4319780 w 6553985"/>
              <a:gd name="connsiteY7540" fmla="*/ 298756 h 4186027"/>
              <a:gd name="connsiteX7541" fmla="*/ 4314438 w 6553985"/>
              <a:gd name="connsiteY7541" fmla="*/ 297422 h 4186027"/>
              <a:gd name="connsiteX7542" fmla="*/ 4301082 w 6553985"/>
              <a:gd name="connsiteY7542" fmla="*/ 289415 h 4186027"/>
              <a:gd name="connsiteX7543" fmla="*/ 4302418 w 6553985"/>
              <a:gd name="connsiteY7543" fmla="*/ 284077 h 4186027"/>
              <a:gd name="connsiteX7544" fmla="*/ 4434693 w 6553985"/>
              <a:gd name="connsiteY7544" fmla="*/ 260845 h 4186027"/>
              <a:gd name="connsiteX7545" fmla="*/ 4437348 w 6553985"/>
              <a:gd name="connsiteY7545" fmla="*/ 260979 h 4186027"/>
              <a:gd name="connsiteX7546" fmla="*/ 4442987 w 6553985"/>
              <a:gd name="connsiteY7546" fmla="*/ 264393 h 4186027"/>
              <a:gd name="connsiteX7547" fmla="*/ 4444239 w 6553985"/>
              <a:gd name="connsiteY7547" fmla="*/ 266895 h 4186027"/>
              <a:gd name="connsiteX7548" fmla="*/ 4445491 w 6553985"/>
              <a:gd name="connsiteY7548" fmla="*/ 269398 h 4186027"/>
              <a:gd name="connsiteX7549" fmla="*/ 4447578 w 6553985"/>
              <a:gd name="connsiteY7549" fmla="*/ 273151 h 4186027"/>
              <a:gd name="connsiteX7550" fmla="*/ 4447995 w 6553985"/>
              <a:gd name="connsiteY7550" fmla="*/ 274402 h 4186027"/>
              <a:gd name="connsiteX7551" fmla="*/ 4448413 w 6553985"/>
              <a:gd name="connsiteY7551" fmla="*/ 276070 h 4186027"/>
              <a:gd name="connsiteX7552" fmla="*/ 4449247 w 6553985"/>
              <a:gd name="connsiteY7552" fmla="*/ 278572 h 4186027"/>
              <a:gd name="connsiteX7553" fmla="*/ 4448413 w 6553985"/>
              <a:gd name="connsiteY7553" fmla="*/ 287330 h 4186027"/>
              <a:gd name="connsiteX7554" fmla="*/ 4447578 w 6553985"/>
              <a:gd name="connsiteY7554" fmla="*/ 289832 h 4186027"/>
              <a:gd name="connsiteX7555" fmla="*/ 4446326 w 6553985"/>
              <a:gd name="connsiteY7555" fmla="*/ 290666 h 4186027"/>
              <a:gd name="connsiteX7556" fmla="*/ 4444656 w 6553985"/>
              <a:gd name="connsiteY7556" fmla="*/ 292334 h 4186027"/>
              <a:gd name="connsiteX7557" fmla="*/ 4443404 w 6553985"/>
              <a:gd name="connsiteY7557" fmla="*/ 293585 h 4186027"/>
              <a:gd name="connsiteX7558" fmla="*/ 4442152 w 6553985"/>
              <a:gd name="connsiteY7558" fmla="*/ 294002 h 4186027"/>
              <a:gd name="connsiteX7559" fmla="*/ 4430049 w 6553985"/>
              <a:gd name="connsiteY7559" fmla="*/ 295253 h 4186027"/>
              <a:gd name="connsiteX7560" fmla="*/ 4427544 w 6553985"/>
              <a:gd name="connsiteY7560" fmla="*/ 295670 h 4186027"/>
              <a:gd name="connsiteX7561" fmla="*/ 4426292 w 6553985"/>
              <a:gd name="connsiteY7561" fmla="*/ 296087 h 4186027"/>
              <a:gd name="connsiteX7562" fmla="*/ 4424623 w 6553985"/>
              <a:gd name="connsiteY7562" fmla="*/ 298589 h 4186027"/>
              <a:gd name="connsiteX7563" fmla="*/ 4425040 w 6553985"/>
              <a:gd name="connsiteY7563" fmla="*/ 301091 h 4186027"/>
              <a:gd name="connsiteX7564" fmla="*/ 4425458 w 6553985"/>
              <a:gd name="connsiteY7564" fmla="*/ 304428 h 4186027"/>
              <a:gd name="connsiteX7565" fmla="*/ 4426292 w 6553985"/>
              <a:gd name="connsiteY7565" fmla="*/ 305679 h 4186027"/>
              <a:gd name="connsiteX7566" fmla="*/ 4427127 w 6553985"/>
              <a:gd name="connsiteY7566" fmla="*/ 308181 h 4186027"/>
              <a:gd name="connsiteX7567" fmla="*/ 4427961 w 6553985"/>
              <a:gd name="connsiteY7567" fmla="*/ 311517 h 4186027"/>
              <a:gd name="connsiteX7568" fmla="*/ 4427544 w 6553985"/>
              <a:gd name="connsiteY7568" fmla="*/ 319858 h 4186027"/>
              <a:gd name="connsiteX7569" fmla="*/ 4427127 w 6553985"/>
              <a:gd name="connsiteY7569" fmla="*/ 321109 h 4186027"/>
              <a:gd name="connsiteX7570" fmla="*/ 4425875 w 6553985"/>
              <a:gd name="connsiteY7570" fmla="*/ 321943 h 4186027"/>
              <a:gd name="connsiteX7571" fmla="*/ 4424623 w 6553985"/>
              <a:gd name="connsiteY7571" fmla="*/ 320692 h 4186027"/>
              <a:gd name="connsiteX7572" fmla="*/ 4420866 w 6553985"/>
              <a:gd name="connsiteY7572" fmla="*/ 319858 h 4186027"/>
              <a:gd name="connsiteX7573" fmla="*/ 4418780 w 6553985"/>
              <a:gd name="connsiteY7573" fmla="*/ 317772 h 4186027"/>
              <a:gd name="connsiteX7574" fmla="*/ 4416276 w 6553985"/>
              <a:gd name="connsiteY7574" fmla="*/ 315688 h 4186027"/>
              <a:gd name="connsiteX7575" fmla="*/ 4414606 w 6553985"/>
              <a:gd name="connsiteY7575" fmla="*/ 313185 h 4186027"/>
              <a:gd name="connsiteX7576" fmla="*/ 4413771 w 6553985"/>
              <a:gd name="connsiteY7576" fmla="*/ 311934 h 4186027"/>
              <a:gd name="connsiteX7577" fmla="*/ 4413354 w 6553985"/>
              <a:gd name="connsiteY7577" fmla="*/ 310683 h 4186027"/>
              <a:gd name="connsiteX7578" fmla="*/ 4412102 w 6553985"/>
              <a:gd name="connsiteY7578" fmla="*/ 309432 h 4186027"/>
              <a:gd name="connsiteX7579" fmla="*/ 4410432 w 6553985"/>
              <a:gd name="connsiteY7579" fmla="*/ 307347 h 4186027"/>
              <a:gd name="connsiteX7580" fmla="*/ 4407511 w 6553985"/>
              <a:gd name="connsiteY7580" fmla="*/ 304428 h 4186027"/>
              <a:gd name="connsiteX7581" fmla="*/ 4405424 w 6553985"/>
              <a:gd name="connsiteY7581" fmla="*/ 302343 h 4186027"/>
              <a:gd name="connsiteX7582" fmla="*/ 4402502 w 6553985"/>
              <a:gd name="connsiteY7582" fmla="*/ 300674 h 4186027"/>
              <a:gd name="connsiteX7583" fmla="*/ 4399998 w 6553985"/>
              <a:gd name="connsiteY7583" fmla="*/ 299007 h 4186027"/>
              <a:gd name="connsiteX7584" fmla="*/ 4398746 w 6553985"/>
              <a:gd name="connsiteY7584" fmla="*/ 298172 h 4186027"/>
              <a:gd name="connsiteX7585" fmla="*/ 4397077 w 6553985"/>
              <a:gd name="connsiteY7585" fmla="*/ 297755 h 4186027"/>
              <a:gd name="connsiteX7586" fmla="*/ 4396659 w 6553985"/>
              <a:gd name="connsiteY7586" fmla="*/ 296504 h 4186027"/>
              <a:gd name="connsiteX7587" fmla="*/ 4394155 w 6553985"/>
              <a:gd name="connsiteY7587" fmla="*/ 295670 h 4186027"/>
              <a:gd name="connsiteX7588" fmla="*/ 4392903 w 6553985"/>
              <a:gd name="connsiteY7588" fmla="*/ 294419 h 4186027"/>
              <a:gd name="connsiteX7589" fmla="*/ 4391651 w 6553985"/>
              <a:gd name="connsiteY7589" fmla="*/ 294002 h 4186027"/>
              <a:gd name="connsiteX7590" fmla="*/ 4389564 w 6553985"/>
              <a:gd name="connsiteY7590" fmla="*/ 292334 h 4186027"/>
              <a:gd name="connsiteX7591" fmla="*/ 4386642 w 6553985"/>
              <a:gd name="connsiteY7591" fmla="*/ 290249 h 4186027"/>
              <a:gd name="connsiteX7592" fmla="*/ 4385391 w 6553985"/>
              <a:gd name="connsiteY7592" fmla="*/ 289832 h 4186027"/>
              <a:gd name="connsiteX7593" fmla="*/ 4384139 w 6553985"/>
              <a:gd name="connsiteY7593" fmla="*/ 288581 h 4186027"/>
              <a:gd name="connsiteX7594" fmla="*/ 4380382 w 6553985"/>
              <a:gd name="connsiteY7594" fmla="*/ 285662 h 4186027"/>
              <a:gd name="connsiteX7595" fmla="*/ 4378713 w 6553985"/>
              <a:gd name="connsiteY7595" fmla="*/ 283160 h 4186027"/>
              <a:gd name="connsiteX7596" fmla="*/ 4377878 w 6553985"/>
              <a:gd name="connsiteY7596" fmla="*/ 281908 h 4186027"/>
              <a:gd name="connsiteX7597" fmla="*/ 4377043 w 6553985"/>
              <a:gd name="connsiteY7597" fmla="*/ 279406 h 4186027"/>
              <a:gd name="connsiteX7598" fmla="*/ 4376626 w 6553985"/>
              <a:gd name="connsiteY7598" fmla="*/ 278155 h 4186027"/>
              <a:gd name="connsiteX7599" fmla="*/ 4377878 w 6553985"/>
              <a:gd name="connsiteY7599" fmla="*/ 271900 h 4186027"/>
              <a:gd name="connsiteX7600" fmla="*/ 4380382 w 6553985"/>
              <a:gd name="connsiteY7600" fmla="*/ 270232 h 4186027"/>
              <a:gd name="connsiteX7601" fmla="*/ 4382887 w 6553985"/>
              <a:gd name="connsiteY7601" fmla="*/ 269398 h 4186027"/>
              <a:gd name="connsiteX7602" fmla="*/ 4386642 w 6553985"/>
              <a:gd name="connsiteY7602" fmla="*/ 267729 h 4186027"/>
              <a:gd name="connsiteX7603" fmla="*/ 4389147 w 6553985"/>
              <a:gd name="connsiteY7603" fmla="*/ 266895 h 4186027"/>
              <a:gd name="connsiteX7604" fmla="*/ 4391651 w 6553985"/>
              <a:gd name="connsiteY7604" fmla="*/ 265227 h 4186027"/>
              <a:gd name="connsiteX7605" fmla="*/ 4394155 w 6553985"/>
              <a:gd name="connsiteY7605" fmla="*/ 263559 h 4186027"/>
              <a:gd name="connsiteX7606" fmla="*/ 4395407 w 6553985"/>
              <a:gd name="connsiteY7606" fmla="*/ 262725 h 4186027"/>
              <a:gd name="connsiteX7607" fmla="*/ 4403754 w 6553985"/>
              <a:gd name="connsiteY7607" fmla="*/ 263142 h 4186027"/>
              <a:gd name="connsiteX7608" fmla="*/ 4434693 w 6553985"/>
              <a:gd name="connsiteY7608" fmla="*/ 260845 h 4186027"/>
              <a:gd name="connsiteX7609" fmla="*/ 34371 w 6553985"/>
              <a:gd name="connsiteY7609" fmla="*/ 253117 h 4186027"/>
              <a:gd name="connsiteX7610" fmla="*/ 35654 w 6553985"/>
              <a:gd name="connsiteY7610" fmla="*/ 265928 h 4186027"/>
              <a:gd name="connsiteX7611" fmla="*/ 29242 w 6553985"/>
              <a:gd name="connsiteY7611" fmla="*/ 283863 h 4186027"/>
              <a:gd name="connsiteX7612" fmla="*/ 51040 w 6553985"/>
              <a:gd name="connsiteY7612" fmla="*/ 286425 h 4186027"/>
              <a:gd name="connsiteX7613" fmla="*/ 60014 w 6553985"/>
              <a:gd name="connsiteY7613" fmla="*/ 277458 h 4186027"/>
              <a:gd name="connsiteX7614" fmla="*/ 81809 w 6553985"/>
              <a:gd name="connsiteY7614" fmla="*/ 290269 h 4186027"/>
              <a:gd name="connsiteX7615" fmla="*/ 104889 w 6553985"/>
              <a:gd name="connsiteY7615" fmla="*/ 283863 h 4186027"/>
              <a:gd name="connsiteX7616" fmla="*/ 134425 w 6553985"/>
              <a:gd name="connsiteY7616" fmla="*/ 290269 h 4186027"/>
              <a:gd name="connsiteX7617" fmla="*/ 136989 w 6553985"/>
              <a:gd name="connsiteY7617" fmla="*/ 294112 h 4186027"/>
              <a:gd name="connsiteX7618" fmla="*/ 124168 w 6553985"/>
              <a:gd name="connsiteY7618" fmla="*/ 308204 h 4186027"/>
              <a:gd name="connsiteX7619" fmla="*/ 128014 w 6553985"/>
              <a:gd name="connsiteY7619" fmla="*/ 312048 h 4186027"/>
              <a:gd name="connsiteX7620" fmla="*/ 108735 w 6553985"/>
              <a:gd name="connsiteY7620" fmla="*/ 338951 h 4186027"/>
              <a:gd name="connsiteX7621" fmla="*/ 81809 w 6553985"/>
              <a:gd name="connsiteY7621" fmla="*/ 340232 h 4186027"/>
              <a:gd name="connsiteX7622" fmla="*/ 26678 w 6553985"/>
              <a:gd name="connsiteY7622" fmla="*/ 340232 h 4186027"/>
              <a:gd name="connsiteX7623" fmla="*/ 0 w 6553985"/>
              <a:gd name="connsiteY7623" fmla="*/ 348713 h 4186027"/>
              <a:gd name="connsiteX7624" fmla="*/ 0 w 6553985"/>
              <a:gd name="connsiteY7624" fmla="*/ 292425 h 4186027"/>
              <a:gd name="connsiteX7625" fmla="*/ 4882 w 6553985"/>
              <a:gd name="connsiteY7625" fmla="*/ 292832 h 4186027"/>
              <a:gd name="connsiteX7626" fmla="*/ 8728 w 6553985"/>
              <a:gd name="connsiteY7626" fmla="*/ 286425 h 4186027"/>
              <a:gd name="connsiteX7627" fmla="*/ 0 w 6553985"/>
              <a:gd name="connsiteY7627" fmla="*/ 281858 h 4186027"/>
              <a:gd name="connsiteX7628" fmla="*/ 0 w 6553985"/>
              <a:gd name="connsiteY7628" fmla="*/ 266651 h 4186027"/>
              <a:gd name="connsiteX7629" fmla="*/ 2316 w 6553985"/>
              <a:gd name="connsiteY7629" fmla="*/ 265928 h 4186027"/>
              <a:gd name="connsiteX7630" fmla="*/ 20268 w 6553985"/>
              <a:gd name="connsiteY7630" fmla="*/ 268490 h 4186027"/>
              <a:gd name="connsiteX7631" fmla="*/ 2028577 w 6553985"/>
              <a:gd name="connsiteY7631" fmla="*/ 249798 h 4186027"/>
              <a:gd name="connsiteX7632" fmla="*/ 2032333 w 6553985"/>
              <a:gd name="connsiteY7632" fmla="*/ 250632 h 4186027"/>
              <a:gd name="connsiteX7633" fmla="*/ 2034419 w 6553985"/>
              <a:gd name="connsiteY7633" fmla="*/ 252300 h 4186027"/>
              <a:gd name="connsiteX7634" fmla="*/ 2038176 w 6553985"/>
              <a:gd name="connsiteY7634" fmla="*/ 255219 h 4186027"/>
              <a:gd name="connsiteX7635" fmla="*/ 2039428 w 6553985"/>
              <a:gd name="connsiteY7635" fmla="*/ 256470 h 4186027"/>
              <a:gd name="connsiteX7636" fmla="*/ 2049862 w 6553985"/>
              <a:gd name="connsiteY7636" fmla="*/ 256887 h 4186027"/>
              <a:gd name="connsiteX7637" fmla="*/ 2051532 w 6553985"/>
              <a:gd name="connsiteY7637" fmla="*/ 257304 h 4186027"/>
              <a:gd name="connsiteX7638" fmla="*/ 2052367 w 6553985"/>
              <a:gd name="connsiteY7638" fmla="*/ 258555 h 4186027"/>
              <a:gd name="connsiteX7639" fmla="*/ 2053619 w 6553985"/>
              <a:gd name="connsiteY7639" fmla="*/ 258972 h 4186027"/>
              <a:gd name="connsiteX7640" fmla="*/ 2054871 w 6553985"/>
              <a:gd name="connsiteY7640" fmla="*/ 259806 h 4186027"/>
              <a:gd name="connsiteX7641" fmla="*/ 2056122 w 6553985"/>
              <a:gd name="connsiteY7641" fmla="*/ 262309 h 4186027"/>
              <a:gd name="connsiteX7642" fmla="*/ 2056957 w 6553985"/>
              <a:gd name="connsiteY7642" fmla="*/ 263559 h 4186027"/>
              <a:gd name="connsiteX7643" fmla="*/ 2058209 w 6553985"/>
              <a:gd name="connsiteY7643" fmla="*/ 272734 h 4186027"/>
              <a:gd name="connsiteX7644" fmla="*/ 2057374 w 6553985"/>
              <a:gd name="connsiteY7644" fmla="*/ 282743 h 4186027"/>
              <a:gd name="connsiteX7645" fmla="*/ 2056540 w 6553985"/>
              <a:gd name="connsiteY7645" fmla="*/ 285662 h 4186027"/>
              <a:gd name="connsiteX7646" fmla="*/ 2055288 w 6553985"/>
              <a:gd name="connsiteY7646" fmla="*/ 286496 h 4186027"/>
              <a:gd name="connsiteX7647" fmla="*/ 2054453 w 6553985"/>
              <a:gd name="connsiteY7647" fmla="*/ 287747 h 4186027"/>
              <a:gd name="connsiteX7648" fmla="*/ 2053201 w 6553985"/>
              <a:gd name="connsiteY7648" fmla="*/ 288164 h 4186027"/>
              <a:gd name="connsiteX7649" fmla="*/ 2044019 w 6553985"/>
              <a:gd name="connsiteY7649" fmla="*/ 287747 h 4186027"/>
              <a:gd name="connsiteX7650" fmla="*/ 2041515 w 6553985"/>
              <a:gd name="connsiteY7650" fmla="*/ 286913 h 4186027"/>
              <a:gd name="connsiteX7651" fmla="*/ 2040263 w 6553985"/>
              <a:gd name="connsiteY7651" fmla="*/ 286496 h 4186027"/>
              <a:gd name="connsiteX7652" fmla="*/ 2036924 w 6553985"/>
              <a:gd name="connsiteY7652" fmla="*/ 284410 h 4186027"/>
              <a:gd name="connsiteX7653" fmla="*/ 2034419 w 6553985"/>
              <a:gd name="connsiteY7653" fmla="*/ 283577 h 4186027"/>
              <a:gd name="connsiteX7654" fmla="*/ 2033167 w 6553985"/>
              <a:gd name="connsiteY7654" fmla="*/ 283160 h 4186027"/>
              <a:gd name="connsiteX7655" fmla="*/ 2031915 w 6553985"/>
              <a:gd name="connsiteY7655" fmla="*/ 282325 h 4186027"/>
              <a:gd name="connsiteX7656" fmla="*/ 2029829 w 6553985"/>
              <a:gd name="connsiteY7656" fmla="*/ 281908 h 4186027"/>
              <a:gd name="connsiteX7657" fmla="*/ 2028159 w 6553985"/>
              <a:gd name="connsiteY7657" fmla="*/ 281491 h 4186027"/>
              <a:gd name="connsiteX7658" fmla="*/ 2024403 w 6553985"/>
              <a:gd name="connsiteY7658" fmla="*/ 280240 h 4186027"/>
              <a:gd name="connsiteX7659" fmla="*/ 2023151 w 6553985"/>
              <a:gd name="connsiteY7659" fmla="*/ 279823 h 4186027"/>
              <a:gd name="connsiteX7660" fmla="*/ 2021899 w 6553985"/>
              <a:gd name="connsiteY7660" fmla="*/ 279406 h 4186027"/>
              <a:gd name="connsiteX7661" fmla="*/ 2011882 w 6553985"/>
              <a:gd name="connsiteY7661" fmla="*/ 280658 h 4186027"/>
              <a:gd name="connsiteX7662" fmla="*/ 2010630 w 6553985"/>
              <a:gd name="connsiteY7662" fmla="*/ 281074 h 4186027"/>
              <a:gd name="connsiteX7663" fmla="*/ 2009377 w 6553985"/>
              <a:gd name="connsiteY7663" fmla="*/ 281908 h 4186027"/>
              <a:gd name="connsiteX7664" fmla="*/ 2006874 w 6553985"/>
              <a:gd name="connsiteY7664" fmla="*/ 282743 h 4186027"/>
              <a:gd name="connsiteX7665" fmla="*/ 2005622 w 6553985"/>
              <a:gd name="connsiteY7665" fmla="*/ 283577 h 4186027"/>
              <a:gd name="connsiteX7666" fmla="*/ 2002700 w 6553985"/>
              <a:gd name="connsiteY7666" fmla="*/ 284410 h 4186027"/>
              <a:gd name="connsiteX7667" fmla="*/ 1993100 w 6553985"/>
              <a:gd name="connsiteY7667" fmla="*/ 285662 h 4186027"/>
              <a:gd name="connsiteX7668" fmla="*/ 1989762 w 6553985"/>
              <a:gd name="connsiteY7668" fmla="*/ 283993 h 4186027"/>
              <a:gd name="connsiteX7669" fmla="*/ 1988510 w 6553985"/>
              <a:gd name="connsiteY7669" fmla="*/ 283160 h 4186027"/>
              <a:gd name="connsiteX7670" fmla="*/ 1988092 w 6553985"/>
              <a:gd name="connsiteY7670" fmla="*/ 281908 h 4186027"/>
              <a:gd name="connsiteX7671" fmla="*/ 1987257 w 6553985"/>
              <a:gd name="connsiteY7671" fmla="*/ 280658 h 4186027"/>
              <a:gd name="connsiteX7672" fmla="*/ 1986840 w 6553985"/>
              <a:gd name="connsiteY7672" fmla="*/ 278989 h 4186027"/>
              <a:gd name="connsiteX7673" fmla="*/ 1987257 w 6553985"/>
              <a:gd name="connsiteY7673" fmla="*/ 272734 h 4186027"/>
              <a:gd name="connsiteX7674" fmla="*/ 1987675 w 6553985"/>
              <a:gd name="connsiteY7674" fmla="*/ 271483 h 4186027"/>
              <a:gd name="connsiteX7675" fmla="*/ 1990596 w 6553985"/>
              <a:gd name="connsiteY7675" fmla="*/ 267729 h 4186027"/>
              <a:gd name="connsiteX7676" fmla="*/ 1991848 w 6553985"/>
              <a:gd name="connsiteY7676" fmla="*/ 266895 h 4186027"/>
              <a:gd name="connsiteX7677" fmla="*/ 1993518 w 6553985"/>
              <a:gd name="connsiteY7677" fmla="*/ 264393 h 4186027"/>
              <a:gd name="connsiteX7678" fmla="*/ 1994352 w 6553985"/>
              <a:gd name="connsiteY7678" fmla="*/ 263142 h 4186027"/>
              <a:gd name="connsiteX7679" fmla="*/ 1995605 w 6553985"/>
              <a:gd name="connsiteY7679" fmla="*/ 262725 h 4186027"/>
              <a:gd name="connsiteX7680" fmla="*/ 1996857 w 6553985"/>
              <a:gd name="connsiteY7680" fmla="*/ 261891 h 4186027"/>
              <a:gd name="connsiteX7681" fmla="*/ 2001030 w 6553985"/>
              <a:gd name="connsiteY7681" fmla="*/ 260640 h 4186027"/>
              <a:gd name="connsiteX7682" fmla="*/ 2002282 w 6553985"/>
              <a:gd name="connsiteY7682" fmla="*/ 260223 h 4186027"/>
              <a:gd name="connsiteX7683" fmla="*/ 2006456 w 6553985"/>
              <a:gd name="connsiteY7683" fmla="*/ 259389 h 4186027"/>
              <a:gd name="connsiteX7684" fmla="*/ 2008543 w 6553985"/>
              <a:gd name="connsiteY7684" fmla="*/ 258972 h 4186027"/>
              <a:gd name="connsiteX7685" fmla="*/ 2013552 w 6553985"/>
              <a:gd name="connsiteY7685" fmla="*/ 257304 h 4186027"/>
              <a:gd name="connsiteX7686" fmla="*/ 2014804 w 6553985"/>
              <a:gd name="connsiteY7686" fmla="*/ 256887 h 4186027"/>
              <a:gd name="connsiteX7687" fmla="*/ 2017308 w 6553985"/>
              <a:gd name="connsiteY7687" fmla="*/ 255636 h 4186027"/>
              <a:gd name="connsiteX7688" fmla="*/ 2019812 w 6553985"/>
              <a:gd name="connsiteY7688" fmla="*/ 253968 h 4186027"/>
              <a:gd name="connsiteX7689" fmla="*/ 2021064 w 6553985"/>
              <a:gd name="connsiteY7689" fmla="*/ 253551 h 4186027"/>
              <a:gd name="connsiteX7690" fmla="*/ 2024820 w 6553985"/>
              <a:gd name="connsiteY7690" fmla="*/ 251466 h 4186027"/>
              <a:gd name="connsiteX7691" fmla="*/ 2026072 w 6553985"/>
              <a:gd name="connsiteY7691" fmla="*/ 250632 h 4186027"/>
              <a:gd name="connsiteX7692" fmla="*/ 2028577 w 6553985"/>
              <a:gd name="connsiteY7692" fmla="*/ 249798 h 4186027"/>
              <a:gd name="connsiteX7693" fmla="*/ 4565753 w 6553985"/>
              <a:gd name="connsiteY7693" fmla="*/ 243197 h 4186027"/>
              <a:gd name="connsiteX7694" fmla="*/ 4577480 w 6553985"/>
              <a:gd name="connsiteY7694" fmla="*/ 245149 h 4186027"/>
              <a:gd name="connsiteX7695" fmla="*/ 4583344 w 6553985"/>
              <a:gd name="connsiteY7695" fmla="*/ 247102 h 4186027"/>
              <a:gd name="connsiteX7696" fmla="*/ 4585298 w 6553985"/>
              <a:gd name="connsiteY7696" fmla="*/ 252961 h 4186027"/>
              <a:gd name="connsiteX7697" fmla="*/ 4598979 w 6553985"/>
              <a:gd name="connsiteY7697" fmla="*/ 266631 h 4186027"/>
              <a:gd name="connsiteX7698" fmla="*/ 4612661 w 6553985"/>
              <a:gd name="connsiteY7698" fmla="*/ 276396 h 4186027"/>
              <a:gd name="connsiteX7699" fmla="*/ 4622434 w 6553985"/>
              <a:gd name="connsiteY7699" fmla="*/ 274443 h 4186027"/>
              <a:gd name="connsiteX7700" fmla="*/ 4626342 w 6553985"/>
              <a:gd name="connsiteY7700" fmla="*/ 270537 h 4186027"/>
              <a:gd name="connsiteX7701" fmla="*/ 4638069 w 6553985"/>
              <a:gd name="connsiteY7701" fmla="*/ 266631 h 4186027"/>
              <a:gd name="connsiteX7702" fmla="*/ 4643933 w 6553985"/>
              <a:gd name="connsiteY7702" fmla="*/ 270537 h 4186027"/>
              <a:gd name="connsiteX7703" fmla="*/ 4653706 w 6553985"/>
              <a:gd name="connsiteY7703" fmla="*/ 256867 h 4186027"/>
              <a:gd name="connsiteX7704" fmla="*/ 4655659 w 6553985"/>
              <a:gd name="connsiteY7704" fmla="*/ 251008 h 4186027"/>
              <a:gd name="connsiteX7705" fmla="*/ 4659569 w 6553985"/>
              <a:gd name="connsiteY7705" fmla="*/ 249055 h 4186027"/>
              <a:gd name="connsiteX7706" fmla="*/ 4659569 w 6553985"/>
              <a:gd name="connsiteY7706" fmla="*/ 243197 h 4186027"/>
              <a:gd name="connsiteX7707" fmla="*/ 4677159 w 6553985"/>
              <a:gd name="connsiteY7707" fmla="*/ 245149 h 4186027"/>
              <a:gd name="connsiteX7708" fmla="*/ 4683023 w 6553985"/>
              <a:gd name="connsiteY7708" fmla="*/ 247102 h 4186027"/>
              <a:gd name="connsiteX7709" fmla="*/ 4690841 w 6553985"/>
              <a:gd name="connsiteY7709" fmla="*/ 249055 h 4186027"/>
              <a:gd name="connsiteX7710" fmla="*/ 4702568 w 6553985"/>
              <a:gd name="connsiteY7710" fmla="*/ 252961 h 4186027"/>
              <a:gd name="connsiteX7711" fmla="*/ 4708431 w 6553985"/>
              <a:gd name="connsiteY7711" fmla="*/ 254914 h 4186027"/>
              <a:gd name="connsiteX7712" fmla="*/ 4710386 w 6553985"/>
              <a:gd name="connsiteY7712" fmla="*/ 260772 h 4186027"/>
              <a:gd name="connsiteX7713" fmla="*/ 4712340 w 6553985"/>
              <a:gd name="connsiteY7713" fmla="*/ 280302 h 4186027"/>
              <a:gd name="connsiteX7714" fmla="*/ 4718203 w 6553985"/>
              <a:gd name="connsiteY7714" fmla="*/ 282254 h 4186027"/>
              <a:gd name="connsiteX7715" fmla="*/ 4722113 w 6553985"/>
              <a:gd name="connsiteY7715" fmla="*/ 270537 h 4186027"/>
              <a:gd name="connsiteX7716" fmla="*/ 4724067 w 6553985"/>
              <a:gd name="connsiteY7716" fmla="*/ 264678 h 4186027"/>
              <a:gd name="connsiteX7717" fmla="*/ 4733840 w 6553985"/>
              <a:gd name="connsiteY7717" fmla="*/ 266631 h 4186027"/>
              <a:gd name="connsiteX7718" fmla="*/ 4745566 w 6553985"/>
              <a:gd name="connsiteY7718" fmla="*/ 274443 h 4186027"/>
              <a:gd name="connsiteX7719" fmla="*/ 4751430 w 6553985"/>
              <a:gd name="connsiteY7719" fmla="*/ 272490 h 4186027"/>
              <a:gd name="connsiteX7720" fmla="*/ 4753385 w 6553985"/>
              <a:gd name="connsiteY7720" fmla="*/ 266631 h 4186027"/>
              <a:gd name="connsiteX7721" fmla="*/ 4761202 w 6553985"/>
              <a:gd name="connsiteY7721" fmla="*/ 256867 h 4186027"/>
              <a:gd name="connsiteX7722" fmla="*/ 4770975 w 6553985"/>
              <a:gd name="connsiteY7722" fmla="*/ 258820 h 4186027"/>
              <a:gd name="connsiteX7723" fmla="*/ 4776838 w 6553985"/>
              <a:gd name="connsiteY7723" fmla="*/ 276396 h 4186027"/>
              <a:gd name="connsiteX7724" fmla="*/ 4772929 w 6553985"/>
              <a:gd name="connsiteY7724" fmla="*/ 280302 h 4186027"/>
              <a:gd name="connsiteX7725" fmla="*/ 4786610 w 6553985"/>
              <a:gd name="connsiteY7725" fmla="*/ 278349 h 4186027"/>
              <a:gd name="connsiteX7726" fmla="*/ 4798338 w 6553985"/>
              <a:gd name="connsiteY7726" fmla="*/ 274443 h 4186027"/>
              <a:gd name="connsiteX7727" fmla="*/ 4827655 w 6553985"/>
              <a:gd name="connsiteY7727" fmla="*/ 278349 h 4186027"/>
              <a:gd name="connsiteX7728" fmla="*/ 4839382 w 6553985"/>
              <a:gd name="connsiteY7728" fmla="*/ 282254 h 4186027"/>
              <a:gd name="connsiteX7729" fmla="*/ 4839382 w 6553985"/>
              <a:gd name="connsiteY7729" fmla="*/ 293972 h 4186027"/>
              <a:gd name="connsiteX7730" fmla="*/ 4833519 w 6553985"/>
              <a:gd name="connsiteY7730" fmla="*/ 295924 h 4186027"/>
              <a:gd name="connsiteX7731" fmla="*/ 4831564 w 6553985"/>
              <a:gd name="connsiteY7731" fmla="*/ 301783 h 4186027"/>
              <a:gd name="connsiteX7732" fmla="*/ 4845245 w 6553985"/>
              <a:gd name="connsiteY7732" fmla="*/ 307642 h 4186027"/>
              <a:gd name="connsiteX7733" fmla="*/ 4860881 w 6553985"/>
              <a:gd name="connsiteY7733" fmla="*/ 303736 h 4186027"/>
              <a:gd name="connsiteX7734" fmla="*/ 4864791 w 6553985"/>
              <a:gd name="connsiteY7734" fmla="*/ 299830 h 4186027"/>
              <a:gd name="connsiteX7735" fmla="*/ 4872608 w 6553985"/>
              <a:gd name="connsiteY7735" fmla="*/ 301783 h 4186027"/>
              <a:gd name="connsiteX7736" fmla="*/ 4872608 w 6553985"/>
              <a:gd name="connsiteY7736" fmla="*/ 313501 h 4186027"/>
              <a:gd name="connsiteX7737" fmla="*/ 4898017 w 6553985"/>
              <a:gd name="connsiteY7737" fmla="*/ 323265 h 4186027"/>
              <a:gd name="connsiteX7738" fmla="*/ 4903880 w 6553985"/>
              <a:gd name="connsiteY7738" fmla="*/ 327171 h 4186027"/>
              <a:gd name="connsiteX7739" fmla="*/ 4915607 w 6553985"/>
              <a:gd name="connsiteY7739" fmla="*/ 331077 h 4186027"/>
              <a:gd name="connsiteX7740" fmla="*/ 4933198 w 6553985"/>
              <a:gd name="connsiteY7740" fmla="*/ 333030 h 4186027"/>
              <a:gd name="connsiteX7741" fmla="*/ 4944925 w 6553985"/>
              <a:gd name="connsiteY7741" fmla="*/ 329124 h 4186027"/>
              <a:gd name="connsiteX7742" fmla="*/ 4960560 w 6553985"/>
              <a:gd name="connsiteY7742" fmla="*/ 333030 h 4186027"/>
              <a:gd name="connsiteX7743" fmla="*/ 4968378 w 6553985"/>
              <a:gd name="connsiteY7743" fmla="*/ 340841 h 4186027"/>
              <a:gd name="connsiteX7744" fmla="*/ 4972287 w 6553985"/>
              <a:gd name="connsiteY7744" fmla="*/ 344747 h 4186027"/>
              <a:gd name="connsiteX7745" fmla="*/ 4978151 w 6553985"/>
              <a:gd name="connsiteY7745" fmla="*/ 346700 h 4186027"/>
              <a:gd name="connsiteX7746" fmla="*/ 5007468 w 6553985"/>
              <a:gd name="connsiteY7746" fmla="*/ 344747 h 4186027"/>
              <a:gd name="connsiteX7747" fmla="*/ 5010680 w 6553985"/>
              <a:gd name="connsiteY7747" fmla="*/ 339540 h 4186027"/>
              <a:gd name="connsiteX7748" fmla="*/ 5008499 w 6553985"/>
              <a:gd name="connsiteY7748" fmla="*/ 338530 h 4186027"/>
              <a:gd name="connsiteX7749" fmla="*/ 5008977 w 6553985"/>
              <a:gd name="connsiteY7749" fmla="*/ 338676 h 4186027"/>
              <a:gd name="connsiteX7750" fmla="*/ 5017240 w 6553985"/>
              <a:gd name="connsiteY7750" fmla="*/ 340841 h 4186027"/>
              <a:gd name="connsiteX7751" fmla="*/ 5025059 w 6553985"/>
              <a:gd name="connsiteY7751" fmla="*/ 350605 h 4186027"/>
              <a:gd name="connsiteX7752" fmla="*/ 5030922 w 6553985"/>
              <a:gd name="connsiteY7752" fmla="*/ 352558 h 4186027"/>
              <a:gd name="connsiteX7753" fmla="*/ 5028967 w 6553985"/>
              <a:gd name="connsiteY7753" fmla="*/ 364276 h 4186027"/>
              <a:gd name="connsiteX7754" fmla="*/ 5023104 w 6553985"/>
              <a:gd name="connsiteY7754" fmla="*/ 368182 h 4186027"/>
              <a:gd name="connsiteX7755" fmla="*/ 5019195 w 6553985"/>
              <a:gd name="connsiteY7755" fmla="*/ 374040 h 4186027"/>
              <a:gd name="connsiteX7756" fmla="*/ 5028967 w 6553985"/>
              <a:gd name="connsiteY7756" fmla="*/ 383805 h 4186027"/>
              <a:gd name="connsiteX7757" fmla="*/ 5025059 w 6553985"/>
              <a:gd name="connsiteY7757" fmla="*/ 389663 h 4186027"/>
              <a:gd name="connsiteX7758" fmla="*/ 4999650 w 6553985"/>
              <a:gd name="connsiteY7758" fmla="*/ 385758 h 4186027"/>
              <a:gd name="connsiteX7759" fmla="*/ 4995741 w 6553985"/>
              <a:gd name="connsiteY7759" fmla="*/ 381852 h 4186027"/>
              <a:gd name="connsiteX7760" fmla="*/ 4991832 w 6553985"/>
              <a:gd name="connsiteY7760" fmla="*/ 375993 h 4186027"/>
              <a:gd name="connsiteX7761" fmla="*/ 4989878 w 6553985"/>
              <a:gd name="connsiteY7761" fmla="*/ 370134 h 4186027"/>
              <a:gd name="connsiteX7762" fmla="*/ 4984015 w 6553985"/>
              <a:gd name="connsiteY7762" fmla="*/ 366229 h 4186027"/>
              <a:gd name="connsiteX7763" fmla="*/ 4978151 w 6553985"/>
              <a:gd name="connsiteY7763" fmla="*/ 370134 h 4186027"/>
              <a:gd name="connsiteX7764" fmla="*/ 4970333 w 6553985"/>
              <a:gd name="connsiteY7764" fmla="*/ 377946 h 4186027"/>
              <a:gd name="connsiteX7765" fmla="*/ 4966424 w 6553985"/>
              <a:gd name="connsiteY7765" fmla="*/ 372087 h 4186027"/>
              <a:gd name="connsiteX7766" fmla="*/ 4954697 w 6553985"/>
              <a:gd name="connsiteY7766" fmla="*/ 368182 h 4186027"/>
              <a:gd name="connsiteX7767" fmla="*/ 4944925 w 6553985"/>
              <a:gd name="connsiteY7767" fmla="*/ 370134 h 4186027"/>
              <a:gd name="connsiteX7768" fmla="*/ 4942970 w 6553985"/>
              <a:gd name="connsiteY7768" fmla="*/ 375993 h 4186027"/>
              <a:gd name="connsiteX7769" fmla="*/ 4948833 w 6553985"/>
              <a:gd name="connsiteY7769" fmla="*/ 385758 h 4186027"/>
              <a:gd name="connsiteX7770" fmla="*/ 4954697 w 6553985"/>
              <a:gd name="connsiteY7770" fmla="*/ 389663 h 4186027"/>
              <a:gd name="connsiteX7771" fmla="*/ 4960560 w 6553985"/>
              <a:gd name="connsiteY7771" fmla="*/ 391616 h 4186027"/>
              <a:gd name="connsiteX7772" fmla="*/ 4966424 w 6553985"/>
              <a:gd name="connsiteY7772" fmla="*/ 395522 h 4186027"/>
              <a:gd name="connsiteX7773" fmla="*/ 4972287 w 6553985"/>
              <a:gd name="connsiteY7773" fmla="*/ 397475 h 4186027"/>
              <a:gd name="connsiteX7774" fmla="*/ 4982060 w 6553985"/>
              <a:gd name="connsiteY7774" fmla="*/ 411145 h 4186027"/>
              <a:gd name="connsiteX7775" fmla="*/ 4991832 w 6553985"/>
              <a:gd name="connsiteY7775" fmla="*/ 409193 h 4186027"/>
              <a:gd name="connsiteX7776" fmla="*/ 4999650 w 6553985"/>
              <a:gd name="connsiteY7776" fmla="*/ 407239 h 4186027"/>
              <a:gd name="connsiteX7777" fmla="*/ 5019195 w 6553985"/>
              <a:gd name="connsiteY7777" fmla="*/ 411145 h 4186027"/>
              <a:gd name="connsiteX7778" fmla="*/ 5034831 w 6553985"/>
              <a:gd name="connsiteY7778" fmla="*/ 415051 h 4186027"/>
              <a:gd name="connsiteX7779" fmla="*/ 5044604 w 6553985"/>
              <a:gd name="connsiteY7779" fmla="*/ 420910 h 4186027"/>
              <a:gd name="connsiteX7780" fmla="*/ 5050467 w 6553985"/>
              <a:gd name="connsiteY7780" fmla="*/ 424816 h 4186027"/>
              <a:gd name="connsiteX7781" fmla="*/ 5054376 w 6553985"/>
              <a:gd name="connsiteY7781" fmla="*/ 428721 h 4186027"/>
              <a:gd name="connsiteX7782" fmla="*/ 5060239 w 6553985"/>
              <a:gd name="connsiteY7782" fmla="*/ 430674 h 4186027"/>
              <a:gd name="connsiteX7783" fmla="*/ 5066103 w 6553985"/>
              <a:gd name="connsiteY7783" fmla="*/ 434580 h 4186027"/>
              <a:gd name="connsiteX7784" fmla="*/ 5071966 w 6553985"/>
              <a:gd name="connsiteY7784" fmla="*/ 446297 h 4186027"/>
              <a:gd name="connsiteX7785" fmla="*/ 5048512 w 6553985"/>
              <a:gd name="connsiteY7785" fmla="*/ 448250 h 4186027"/>
              <a:gd name="connsiteX7786" fmla="*/ 5021150 w 6553985"/>
              <a:gd name="connsiteY7786" fmla="*/ 444344 h 4186027"/>
              <a:gd name="connsiteX7787" fmla="*/ 4999650 w 6553985"/>
              <a:gd name="connsiteY7787" fmla="*/ 446297 h 4186027"/>
              <a:gd name="connsiteX7788" fmla="*/ 5001605 w 6553985"/>
              <a:gd name="connsiteY7788" fmla="*/ 452156 h 4186027"/>
              <a:gd name="connsiteX7789" fmla="*/ 5021150 w 6553985"/>
              <a:gd name="connsiteY7789" fmla="*/ 454109 h 4186027"/>
              <a:gd name="connsiteX7790" fmla="*/ 5038740 w 6553985"/>
              <a:gd name="connsiteY7790" fmla="*/ 459967 h 4186027"/>
              <a:gd name="connsiteX7791" fmla="*/ 5044604 w 6553985"/>
              <a:gd name="connsiteY7791" fmla="*/ 461920 h 4186027"/>
              <a:gd name="connsiteX7792" fmla="*/ 5050467 w 6553985"/>
              <a:gd name="connsiteY7792" fmla="*/ 463874 h 4186027"/>
              <a:gd name="connsiteX7793" fmla="*/ 5062194 w 6553985"/>
              <a:gd name="connsiteY7793" fmla="*/ 465826 h 4186027"/>
              <a:gd name="connsiteX7794" fmla="*/ 5068057 w 6553985"/>
              <a:gd name="connsiteY7794" fmla="*/ 469732 h 4186027"/>
              <a:gd name="connsiteX7795" fmla="*/ 5060239 w 6553985"/>
              <a:gd name="connsiteY7795" fmla="*/ 477544 h 4186027"/>
              <a:gd name="connsiteX7796" fmla="*/ 4991832 w 6553985"/>
              <a:gd name="connsiteY7796" fmla="*/ 473638 h 4186027"/>
              <a:gd name="connsiteX7797" fmla="*/ 4978151 w 6553985"/>
              <a:gd name="connsiteY7797" fmla="*/ 467779 h 4186027"/>
              <a:gd name="connsiteX7798" fmla="*/ 4966424 w 6553985"/>
              <a:gd name="connsiteY7798" fmla="*/ 463874 h 4186027"/>
              <a:gd name="connsiteX7799" fmla="*/ 4960560 w 6553985"/>
              <a:gd name="connsiteY7799" fmla="*/ 461920 h 4186027"/>
              <a:gd name="connsiteX7800" fmla="*/ 4954697 w 6553985"/>
              <a:gd name="connsiteY7800" fmla="*/ 458015 h 4186027"/>
              <a:gd name="connsiteX7801" fmla="*/ 4942970 w 6553985"/>
              <a:gd name="connsiteY7801" fmla="*/ 454109 h 4186027"/>
              <a:gd name="connsiteX7802" fmla="*/ 4937106 w 6553985"/>
              <a:gd name="connsiteY7802" fmla="*/ 452156 h 4186027"/>
              <a:gd name="connsiteX7803" fmla="*/ 4919516 w 6553985"/>
              <a:gd name="connsiteY7803" fmla="*/ 446297 h 4186027"/>
              <a:gd name="connsiteX7804" fmla="*/ 4913653 w 6553985"/>
              <a:gd name="connsiteY7804" fmla="*/ 444344 h 4186027"/>
              <a:gd name="connsiteX7805" fmla="*/ 4903880 w 6553985"/>
              <a:gd name="connsiteY7805" fmla="*/ 442391 h 4186027"/>
              <a:gd name="connsiteX7806" fmla="*/ 4892153 w 6553985"/>
              <a:gd name="connsiteY7806" fmla="*/ 438486 h 4186027"/>
              <a:gd name="connsiteX7807" fmla="*/ 4884336 w 6553985"/>
              <a:gd name="connsiteY7807" fmla="*/ 436533 h 4186027"/>
              <a:gd name="connsiteX7808" fmla="*/ 4880426 w 6553985"/>
              <a:gd name="connsiteY7808" fmla="*/ 440439 h 4186027"/>
              <a:gd name="connsiteX7809" fmla="*/ 4882381 w 6553985"/>
              <a:gd name="connsiteY7809" fmla="*/ 446297 h 4186027"/>
              <a:gd name="connsiteX7810" fmla="*/ 4858927 w 6553985"/>
              <a:gd name="connsiteY7810" fmla="*/ 448250 h 4186027"/>
              <a:gd name="connsiteX7811" fmla="*/ 4845245 w 6553985"/>
              <a:gd name="connsiteY7811" fmla="*/ 458015 h 4186027"/>
              <a:gd name="connsiteX7812" fmla="*/ 4839382 w 6553985"/>
              <a:gd name="connsiteY7812" fmla="*/ 459967 h 4186027"/>
              <a:gd name="connsiteX7813" fmla="*/ 4831564 w 6553985"/>
              <a:gd name="connsiteY7813" fmla="*/ 458015 h 4186027"/>
              <a:gd name="connsiteX7814" fmla="*/ 4823746 w 6553985"/>
              <a:gd name="connsiteY7814" fmla="*/ 442391 h 4186027"/>
              <a:gd name="connsiteX7815" fmla="*/ 4819837 w 6553985"/>
              <a:gd name="connsiteY7815" fmla="*/ 436533 h 4186027"/>
              <a:gd name="connsiteX7816" fmla="*/ 4821792 w 6553985"/>
              <a:gd name="connsiteY7816" fmla="*/ 426768 h 4186027"/>
              <a:gd name="connsiteX7817" fmla="*/ 4858927 w 6553985"/>
              <a:gd name="connsiteY7817" fmla="*/ 424816 h 4186027"/>
              <a:gd name="connsiteX7818" fmla="*/ 4864791 w 6553985"/>
              <a:gd name="connsiteY7818" fmla="*/ 422862 h 4186027"/>
              <a:gd name="connsiteX7819" fmla="*/ 4866745 w 6553985"/>
              <a:gd name="connsiteY7819" fmla="*/ 415051 h 4186027"/>
              <a:gd name="connsiteX7820" fmla="*/ 4860881 w 6553985"/>
              <a:gd name="connsiteY7820" fmla="*/ 403334 h 4186027"/>
              <a:gd name="connsiteX7821" fmla="*/ 4860881 w 6553985"/>
              <a:gd name="connsiteY7821" fmla="*/ 387711 h 4186027"/>
              <a:gd name="connsiteX7822" fmla="*/ 4868699 w 6553985"/>
              <a:gd name="connsiteY7822" fmla="*/ 389663 h 4186027"/>
              <a:gd name="connsiteX7823" fmla="*/ 4880426 w 6553985"/>
              <a:gd name="connsiteY7823" fmla="*/ 393569 h 4186027"/>
              <a:gd name="connsiteX7824" fmla="*/ 4886289 w 6553985"/>
              <a:gd name="connsiteY7824" fmla="*/ 395522 h 4186027"/>
              <a:gd name="connsiteX7825" fmla="*/ 4893089 w 6553985"/>
              <a:gd name="connsiteY7825" fmla="*/ 393832 h 4186027"/>
              <a:gd name="connsiteX7826" fmla="*/ 4894911 w 6553985"/>
              <a:gd name="connsiteY7826" fmla="*/ 393385 h 4186027"/>
              <a:gd name="connsiteX7827" fmla="*/ 4894935 w 6553985"/>
              <a:gd name="connsiteY7827" fmla="*/ 393381 h 4186027"/>
              <a:gd name="connsiteX7828" fmla="*/ 4895977 w 6553985"/>
              <a:gd name="connsiteY7828" fmla="*/ 393125 h 4186027"/>
              <a:gd name="connsiteX7829" fmla="*/ 4894911 w 6553985"/>
              <a:gd name="connsiteY7829" fmla="*/ 393385 h 4186027"/>
              <a:gd name="connsiteX7830" fmla="*/ 4892990 w 6553985"/>
              <a:gd name="connsiteY7830" fmla="*/ 393732 h 4186027"/>
              <a:gd name="connsiteX7831" fmla="*/ 4899971 w 6553985"/>
              <a:gd name="connsiteY7831" fmla="*/ 391616 h 4186027"/>
              <a:gd name="connsiteX7832" fmla="*/ 4913653 w 6553985"/>
              <a:gd name="connsiteY7832" fmla="*/ 387711 h 4186027"/>
              <a:gd name="connsiteX7833" fmla="*/ 4909744 w 6553985"/>
              <a:gd name="connsiteY7833" fmla="*/ 381852 h 4186027"/>
              <a:gd name="connsiteX7834" fmla="*/ 4898017 w 6553985"/>
              <a:gd name="connsiteY7834" fmla="*/ 375993 h 4186027"/>
              <a:gd name="connsiteX7835" fmla="*/ 4884336 w 6553985"/>
              <a:gd name="connsiteY7835" fmla="*/ 370134 h 4186027"/>
              <a:gd name="connsiteX7836" fmla="*/ 4866745 w 6553985"/>
              <a:gd name="connsiteY7836" fmla="*/ 372087 h 4186027"/>
              <a:gd name="connsiteX7837" fmla="*/ 4855018 w 6553985"/>
              <a:gd name="connsiteY7837" fmla="*/ 372087 h 4186027"/>
              <a:gd name="connsiteX7838" fmla="*/ 4849154 w 6553985"/>
              <a:gd name="connsiteY7838" fmla="*/ 368182 h 4186027"/>
              <a:gd name="connsiteX7839" fmla="*/ 4845245 w 6553985"/>
              <a:gd name="connsiteY7839" fmla="*/ 364276 h 4186027"/>
              <a:gd name="connsiteX7840" fmla="*/ 4833519 w 6553985"/>
              <a:gd name="connsiteY7840" fmla="*/ 360370 h 4186027"/>
              <a:gd name="connsiteX7841" fmla="*/ 4827655 w 6553985"/>
              <a:gd name="connsiteY7841" fmla="*/ 358417 h 4186027"/>
              <a:gd name="connsiteX7842" fmla="*/ 4823746 w 6553985"/>
              <a:gd name="connsiteY7842" fmla="*/ 354511 h 4186027"/>
              <a:gd name="connsiteX7843" fmla="*/ 4817882 w 6553985"/>
              <a:gd name="connsiteY7843" fmla="*/ 350605 h 4186027"/>
              <a:gd name="connsiteX7844" fmla="*/ 4810065 w 6553985"/>
              <a:gd name="connsiteY7844" fmla="*/ 338888 h 4186027"/>
              <a:gd name="connsiteX7845" fmla="*/ 4806155 w 6553985"/>
              <a:gd name="connsiteY7845" fmla="*/ 334982 h 4186027"/>
              <a:gd name="connsiteX7846" fmla="*/ 4798338 w 6553985"/>
              <a:gd name="connsiteY7846" fmla="*/ 333030 h 4186027"/>
              <a:gd name="connsiteX7847" fmla="*/ 4782702 w 6553985"/>
              <a:gd name="connsiteY7847" fmla="*/ 329124 h 4186027"/>
              <a:gd name="connsiteX7848" fmla="*/ 4772929 w 6553985"/>
              <a:gd name="connsiteY7848" fmla="*/ 331077 h 4186027"/>
              <a:gd name="connsiteX7849" fmla="*/ 4769020 w 6553985"/>
              <a:gd name="connsiteY7849" fmla="*/ 336935 h 4186027"/>
              <a:gd name="connsiteX7850" fmla="*/ 4763157 w 6553985"/>
              <a:gd name="connsiteY7850" fmla="*/ 338888 h 4186027"/>
              <a:gd name="connsiteX7851" fmla="*/ 4755338 w 6553985"/>
              <a:gd name="connsiteY7851" fmla="*/ 331077 h 4186027"/>
              <a:gd name="connsiteX7852" fmla="*/ 4747521 w 6553985"/>
              <a:gd name="connsiteY7852" fmla="*/ 323265 h 4186027"/>
              <a:gd name="connsiteX7853" fmla="*/ 4743612 w 6553985"/>
              <a:gd name="connsiteY7853" fmla="*/ 317406 h 4186027"/>
              <a:gd name="connsiteX7854" fmla="*/ 4737748 w 6553985"/>
              <a:gd name="connsiteY7854" fmla="*/ 315453 h 4186027"/>
              <a:gd name="connsiteX7855" fmla="*/ 4714295 w 6553985"/>
              <a:gd name="connsiteY7855" fmla="*/ 317406 h 4186027"/>
              <a:gd name="connsiteX7856" fmla="*/ 4704522 w 6553985"/>
              <a:gd name="connsiteY7856" fmla="*/ 311548 h 4186027"/>
              <a:gd name="connsiteX7857" fmla="*/ 4698658 w 6553985"/>
              <a:gd name="connsiteY7857" fmla="*/ 307642 h 4186027"/>
              <a:gd name="connsiteX7858" fmla="*/ 4679114 w 6553985"/>
              <a:gd name="connsiteY7858" fmla="*/ 303736 h 4186027"/>
              <a:gd name="connsiteX7859" fmla="*/ 4669341 w 6553985"/>
              <a:gd name="connsiteY7859" fmla="*/ 301783 h 4186027"/>
              <a:gd name="connsiteX7860" fmla="*/ 4653706 w 6553985"/>
              <a:gd name="connsiteY7860" fmla="*/ 303736 h 4186027"/>
              <a:gd name="connsiteX7861" fmla="*/ 4659569 w 6553985"/>
              <a:gd name="connsiteY7861" fmla="*/ 305689 h 4186027"/>
              <a:gd name="connsiteX7862" fmla="*/ 4667387 w 6553985"/>
              <a:gd name="connsiteY7862" fmla="*/ 315453 h 4186027"/>
              <a:gd name="connsiteX7863" fmla="*/ 4683023 w 6553985"/>
              <a:gd name="connsiteY7863" fmla="*/ 319359 h 4186027"/>
              <a:gd name="connsiteX7864" fmla="*/ 4647842 w 6553985"/>
              <a:gd name="connsiteY7864" fmla="*/ 321312 h 4186027"/>
              <a:gd name="connsiteX7865" fmla="*/ 4632206 w 6553985"/>
              <a:gd name="connsiteY7865" fmla="*/ 323265 h 4186027"/>
              <a:gd name="connsiteX7866" fmla="*/ 4632206 w 6553985"/>
              <a:gd name="connsiteY7866" fmla="*/ 331077 h 4186027"/>
              <a:gd name="connsiteX7867" fmla="*/ 4630251 w 6553985"/>
              <a:gd name="connsiteY7867" fmla="*/ 336935 h 4186027"/>
              <a:gd name="connsiteX7868" fmla="*/ 4608752 w 6553985"/>
              <a:gd name="connsiteY7868" fmla="*/ 334982 h 4186027"/>
              <a:gd name="connsiteX7869" fmla="*/ 4557935 w 6553985"/>
              <a:gd name="connsiteY7869" fmla="*/ 331077 h 4186027"/>
              <a:gd name="connsiteX7870" fmla="*/ 4548163 w 6553985"/>
              <a:gd name="connsiteY7870" fmla="*/ 333030 h 4186027"/>
              <a:gd name="connsiteX7871" fmla="*/ 4536436 w 6553985"/>
              <a:gd name="connsiteY7871" fmla="*/ 336935 h 4186027"/>
              <a:gd name="connsiteX7872" fmla="*/ 4528618 w 6553985"/>
              <a:gd name="connsiteY7872" fmla="*/ 334982 h 4186027"/>
              <a:gd name="connsiteX7873" fmla="*/ 4530572 w 6553985"/>
              <a:gd name="connsiteY7873" fmla="*/ 329124 h 4186027"/>
              <a:gd name="connsiteX7874" fmla="*/ 4542299 w 6553985"/>
              <a:gd name="connsiteY7874" fmla="*/ 321312 h 4186027"/>
              <a:gd name="connsiteX7875" fmla="*/ 4544254 w 6553985"/>
              <a:gd name="connsiteY7875" fmla="*/ 315453 h 4186027"/>
              <a:gd name="connsiteX7876" fmla="*/ 4534481 w 6553985"/>
              <a:gd name="connsiteY7876" fmla="*/ 307642 h 4186027"/>
              <a:gd name="connsiteX7877" fmla="*/ 4528618 w 6553985"/>
              <a:gd name="connsiteY7877" fmla="*/ 309595 h 4186027"/>
              <a:gd name="connsiteX7878" fmla="*/ 4524709 w 6553985"/>
              <a:gd name="connsiteY7878" fmla="*/ 313501 h 4186027"/>
              <a:gd name="connsiteX7879" fmla="*/ 4512982 w 6553985"/>
              <a:gd name="connsiteY7879" fmla="*/ 317406 h 4186027"/>
              <a:gd name="connsiteX7880" fmla="*/ 4507118 w 6553985"/>
              <a:gd name="connsiteY7880" fmla="*/ 319359 h 4186027"/>
              <a:gd name="connsiteX7881" fmla="*/ 4497346 w 6553985"/>
              <a:gd name="connsiteY7881" fmla="*/ 317406 h 4186027"/>
              <a:gd name="connsiteX7882" fmla="*/ 4486322 w 6553985"/>
              <a:gd name="connsiteY7882" fmla="*/ 310429 h 4186027"/>
              <a:gd name="connsiteX7883" fmla="*/ 4483665 w 6553985"/>
              <a:gd name="connsiteY7883" fmla="*/ 297877 h 4186027"/>
              <a:gd name="connsiteX7884" fmla="*/ 4481710 w 6553985"/>
              <a:gd name="connsiteY7884" fmla="*/ 292019 h 4186027"/>
              <a:gd name="connsiteX7885" fmla="*/ 4485619 w 6553985"/>
              <a:gd name="connsiteY7885" fmla="*/ 270537 h 4186027"/>
              <a:gd name="connsiteX7886" fmla="*/ 4487573 w 6553985"/>
              <a:gd name="connsiteY7886" fmla="*/ 264678 h 4186027"/>
              <a:gd name="connsiteX7887" fmla="*/ 4491768 w 6553985"/>
              <a:gd name="connsiteY7887" fmla="*/ 260223 h 4186027"/>
              <a:gd name="connsiteX7888" fmla="*/ 4495392 w 6553985"/>
              <a:gd name="connsiteY7888" fmla="*/ 256867 h 4186027"/>
              <a:gd name="connsiteX7889" fmla="*/ 4507118 w 6553985"/>
              <a:gd name="connsiteY7889" fmla="*/ 251008 h 4186027"/>
              <a:gd name="connsiteX7890" fmla="*/ 4522755 w 6553985"/>
              <a:gd name="connsiteY7890" fmla="*/ 252961 h 4186027"/>
              <a:gd name="connsiteX7891" fmla="*/ 4524709 w 6553985"/>
              <a:gd name="connsiteY7891" fmla="*/ 282254 h 4186027"/>
              <a:gd name="connsiteX7892" fmla="*/ 4526663 w 6553985"/>
              <a:gd name="connsiteY7892" fmla="*/ 288113 h 4186027"/>
              <a:gd name="connsiteX7893" fmla="*/ 4536436 w 6553985"/>
              <a:gd name="connsiteY7893" fmla="*/ 297877 h 4186027"/>
              <a:gd name="connsiteX7894" fmla="*/ 4548163 w 6553985"/>
              <a:gd name="connsiteY7894" fmla="*/ 301783 h 4186027"/>
              <a:gd name="connsiteX7895" fmla="*/ 4563799 w 6553985"/>
              <a:gd name="connsiteY7895" fmla="*/ 309595 h 4186027"/>
              <a:gd name="connsiteX7896" fmla="*/ 4569662 w 6553985"/>
              <a:gd name="connsiteY7896" fmla="*/ 311548 h 4186027"/>
              <a:gd name="connsiteX7897" fmla="*/ 4575525 w 6553985"/>
              <a:gd name="connsiteY7897" fmla="*/ 313501 h 4186027"/>
              <a:gd name="connsiteX7898" fmla="*/ 4583344 w 6553985"/>
              <a:gd name="connsiteY7898" fmla="*/ 303736 h 4186027"/>
              <a:gd name="connsiteX7899" fmla="*/ 4571617 w 6553985"/>
              <a:gd name="connsiteY7899" fmla="*/ 299830 h 4186027"/>
              <a:gd name="connsiteX7900" fmla="*/ 4565753 w 6553985"/>
              <a:gd name="connsiteY7900" fmla="*/ 290066 h 4186027"/>
              <a:gd name="connsiteX7901" fmla="*/ 4559890 w 6553985"/>
              <a:gd name="connsiteY7901" fmla="*/ 288113 h 4186027"/>
              <a:gd name="connsiteX7902" fmla="*/ 4550117 w 6553985"/>
              <a:gd name="connsiteY7902" fmla="*/ 280302 h 4186027"/>
              <a:gd name="connsiteX7903" fmla="*/ 4544254 w 6553985"/>
              <a:gd name="connsiteY7903" fmla="*/ 278349 h 4186027"/>
              <a:gd name="connsiteX7904" fmla="*/ 4542299 w 6553985"/>
              <a:gd name="connsiteY7904" fmla="*/ 258820 h 4186027"/>
              <a:gd name="connsiteX7905" fmla="*/ 4546208 w 6553985"/>
              <a:gd name="connsiteY7905" fmla="*/ 254914 h 4186027"/>
              <a:gd name="connsiteX7906" fmla="*/ 4559890 w 6553985"/>
              <a:gd name="connsiteY7906" fmla="*/ 245149 h 4186027"/>
              <a:gd name="connsiteX7907" fmla="*/ 1537617 w 6553985"/>
              <a:gd name="connsiteY7907" fmla="*/ 234924 h 4186027"/>
              <a:gd name="connsiteX7908" fmla="*/ 1543182 w 6553985"/>
              <a:gd name="connsiteY7908" fmla="*/ 242708 h 4186027"/>
              <a:gd name="connsiteX7909" fmla="*/ 1544295 w 6553985"/>
              <a:gd name="connsiteY7909" fmla="*/ 246044 h 4186027"/>
              <a:gd name="connsiteX7910" fmla="*/ 1540957 w 6553985"/>
              <a:gd name="connsiteY7910" fmla="*/ 260501 h 4186027"/>
              <a:gd name="connsiteX7911" fmla="*/ 1539843 w 6553985"/>
              <a:gd name="connsiteY7911" fmla="*/ 263837 h 4186027"/>
              <a:gd name="connsiteX7912" fmla="*/ 1533166 w 6553985"/>
              <a:gd name="connsiteY7912" fmla="*/ 273846 h 4186027"/>
              <a:gd name="connsiteX7913" fmla="*/ 1530940 w 6553985"/>
              <a:gd name="connsiteY7913" fmla="*/ 277182 h 4186027"/>
              <a:gd name="connsiteX7914" fmla="*/ 1524262 w 6553985"/>
              <a:gd name="connsiteY7914" fmla="*/ 281630 h 4186027"/>
              <a:gd name="connsiteX7915" fmla="*/ 1519810 w 6553985"/>
              <a:gd name="connsiteY7915" fmla="*/ 286079 h 4186027"/>
              <a:gd name="connsiteX7916" fmla="*/ 1516471 w 6553985"/>
              <a:gd name="connsiteY7916" fmla="*/ 289415 h 4186027"/>
              <a:gd name="connsiteX7917" fmla="*/ 1513132 w 6553985"/>
              <a:gd name="connsiteY7917" fmla="*/ 290527 h 4186027"/>
              <a:gd name="connsiteX7918" fmla="*/ 1496437 w 6553985"/>
              <a:gd name="connsiteY7918" fmla="*/ 293863 h 4186027"/>
              <a:gd name="connsiteX7919" fmla="*/ 1426320 w 6553985"/>
              <a:gd name="connsiteY7919" fmla="*/ 294975 h 4186027"/>
              <a:gd name="connsiteX7920" fmla="*/ 1419642 w 6553985"/>
              <a:gd name="connsiteY7920" fmla="*/ 297199 h 4186027"/>
              <a:gd name="connsiteX7921" fmla="*/ 1408512 w 6553985"/>
              <a:gd name="connsiteY7921" fmla="*/ 299423 h 4186027"/>
              <a:gd name="connsiteX7922" fmla="*/ 1405174 w 6553985"/>
              <a:gd name="connsiteY7922" fmla="*/ 301648 h 4186027"/>
              <a:gd name="connsiteX7923" fmla="*/ 1394044 w 6553985"/>
              <a:gd name="connsiteY7923" fmla="*/ 304984 h 4186027"/>
              <a:gd name="connsiteX7924" fmla="*/ 1387366 w 6553985"/>
              <a:gd name="connsiteY7924" fmla="*/ 307208 h 4186027"/>
              <a:gd name="connsiteX7925" fmla="*/ 1384027 w 6553985"/>
              <a:gd name="connsiteY7925" fmla="*/ 308320 h 4186027"/>
              <a:gd name="connsiteX7926" fmla="*/ 1380688 w 6553985"/>
              <a:gd name="connsiteY7926" fmla="*/ 310544 h 4186027"/>
              <a:gd name="connsiteX7927" fmla="*/ 1360655 w 6553985"/>
              <a:gd name="connsiteY7927" fmla="*/ 311656 h 4186027"/>
              <a:gd name="connsiteX7928" fmla="*/ 1355090 w 6553985"/>
              <a:gd name="connsiteY7928" fmla="*/ 316105 h 4186027"/>
              <a:gd name="connsiteX7929" fmla="*/ 1348412 w 6553985"/>
              <a:gd name="connsiteY7929" fmla="*/ 319441 h 4186027"/>
              <a:gd name="connsiteX7930" fmla="*/ 1341734 w 6553985"/>
              <a:gd name="connsiteY7930" fmla="*/ 323889 h 4186027"/>
              <a:gd name="connsiteX7931" fmla="*/ 1333944 w 6553985"/>
              <a:gd name="connsiteY7931" fmla="*/ 326113 h 4186027"/>
              <a:gd name="connsiteX7932" fmla="*/ 1328378 w 6553985"/>
              <a:gd name="connsiteY7932" fmla="*/ 327225 h 4186027"/>
              <a:gd name="connsiteX7933" fmla="*/ 1301667 w 6553985"/>
              <a:gd name="connsiteY7933" fmla="*/ 328337 h 4186027"/>
              <a:gd name="connsiteX7934" fmla="*/ 1283860 w 6553985"/>
              <a:gd name="connsiteY7934" fmla="*/ 328337 h 4186027"/>
              <a:gd name="connsiteX7935" fmla="*/ 1281634 w 6553985"/>
              <a:gd name="connsiteY7935" fmla="*/ 321665 h 4186027"/>
              <a:gd name="connsiteX7936" fmla="*/ 1290537 w 6553985"/>
              <a:gd name="connsiteY7936" fmla="*/ 316105 h 4186027"/>
              <a:gd name="connsiteX7937" fmla="*/ 1293876 w 6553985"/>
              <a:gd name="connsiteY7937" fmla="*/ 314992 h 4186027"/>
              <a:gd name="connsiteX7938" fmla="*/ 1299441 w 6553985"/>
              <a:gd name="connsiteY7938" fmla="*/ 309432 h 4186027"/>
              <a:gd name="connsiteX7939" fmla="*/ 1302780 w 6553985"/>
              <a:gd name="connsiteY7939" fmla="*/ 308320 h 4186027"/>
              <a:gd name="connsiteX7940" fmla="*/ 1306119 w 6553985"/>
              <a:gd name="connsiteY7940" fmla="*/ 306096 h 4186027"/>
              <a:gd name="connsiteX7941" fmla="*/ 1312797 w 6553985"/>
              <a:gd name="connsiteY7941" fmla="*/ 303872 h 4186027"/>
              <a:gd name="connsiteX7942" fmla="*/ 1316136 w 6553985"/>
              <a:gd name="connsiteY7942" fmla="*/ 301648 h 4186027"/>
              <a:gd name="connsiteX7943" fmla="*/ 1319475 w 6553985"/>
              <a:gd name="connsiteY7943" fmla="*/ 300536 h 4186027"/>
              <a:gd name="connsiteX7944" fmla="*/ 1326152 w 6553985"/>
              <a:gd name="connsiteY7944" fmla="*/ 296087 h 4186027"/>
              <a:gd name="connsiteX7945" fmla="*/ 1329492 w 6553985"/>
              <a:gd name="connsiteY7945" fmla="*/ 293863 h 4186027"/>
              <a:gd name="connsiteX7946" fmla="*/ 1332830 w 6553985"/>
              <a:gd name="connsiteY7946" fmla="*/ 291639 h 4186027"/>
              <a:gd name="connsiteX7947" fmla="*/ 1352864 w 6553985"/>
              <a:gd name="connsiteY7947" fmla="*/ 292751 h 4186027"/>
              <a:gd name="connsiteX7948" fmla="*/ 1357316 w 6553985"/>
              <a:gd name="connsiteY7948" fmla="*/ 293863 h 4186027"/>
              <a:gd name="connsiteX7949" fmla="*/ 1365107 w 6553985"/>
              <a:gd name="connsiteY7949" fmla="*/ 292751 h 4186027"/>
              <a:gd name="connsiteX7950" fmla="*/ 1381801 w 6553985"/>
              <a:gd name="connsiteY7950" fmla="*/ 287191 h 4186027"/>
              <a:gd name="connsiteX7951" fmla="*/ 1385140 w 6553985"/>
              <a:gd name="connsiteY7951" fmla="*/ 286079 h 4186027"/>
              <a:gd name="connsiteX7952" fmla="*/ 1388479 w 6553985"/>
              <a:gd name="connsiteY7952" fmla="*/ 284967 h 4186027"/>
              <a:gd name="connsiteX7953" fmla="*/ 1396270 w 6553985"/>
              <a:gd name="connsiteY7953" fmla="*/ 282743 h 4186027"/>
              <a:gd name="connsiteX7954" fmla="*/ 1399609 w 6553985"/>
              <a:gd name="connsiteY7954" fmla="*/ 280518 h 4186027"/>
              <a:gd name="connsiteX7955" fmla="*/ 1406286 w 6553985"/>
              <a:gd name="connsiteY7955" fmla="*/ 278294 h 4186027"/>
              <a:gd name="connsiteX7956" fmla="*/ 1409626 w 6553985"/>
              <a:gd name="connsiteY7956" fmla="*/ 277182 h 4186027"/>
              <a:gd name="connsiteX7957" fmla="*/ 1417416 w 6553985"/>
              <a:gd name="connsiteY7957" fmla="*/ 274958 h 4186027"/>
              <a:gd name="connsiteX7958" fmla="*/ 1421868 w 6553985"/>
              <a:gd name="connsiteY7958" fmla="*/ 276070 h 4186027"/>
              <a:gd name="connsiteX7959" fmla="*/ 1425207 w 6553985"/>
              <a:gd name="connsiteY7959" fmla="*/ 278294 h 4186027"/>
              <a:gd name="connsiteX7960" fmla="*/ 1454144 w 6553985"/>
              <a:gd name="connsiteY7960" fmla="*/ 277182 h 4186027"/>
              <a:gd name="connsiteX7961" fmla="*/ 1459709 w 6553985"/>
              <a:gd name="connsiteY7961" fmla="*/ 276070 h 4186027"/>
              <a:gd name="connsiteX7962" fmla="*/ 1467500 w 6553985"/>
              <a:gd name="connsiteY7962" fmla="*/ 274958 h 4186027"/>
              <a:gd name="connsiteX7963" fmla="*/ 1477517 w 6553985"/>
              <a:gd name="connsiteY7963" fmla="*/ 271622 h 4186027"/>
              <a:gd name="connsiteX7964" fmla="*/ 1480856 w 6553985"/>
              <a:gd name="connsiteY7964" fmla="*/ 270510 h 4186027"/>
              <a:gd name="connsiteX7965" fmla="*/ 1484195 w 6553985"/>
              <a:gd name="connsiteY7965" fmla="*/ 268286 h 4186027"/>
              <a:gd name="connsiteX7966" fmla="*/ 1487533 w 6553985"/>
              <a:gd name="connsiteY7966" fmla="*/ 267174 h 4186027"/>
              <a:gd name="connsiteX7967" fmla="*/ 1494211 w 6553985"/>
              <a:gd name="connsiteY7967" fmla="*/ 262725 h 4186027"/>
              <a:gd name="connsiteX7968" fmla="*/ 1500889 w 6553985"/>
              <a:gd name="connsiteY7968" fmla="*/ 258277 h 4186027"/>
              <a:gd name="connsiteX7969" fmla="*/ 1504228 w 6553985"/>
              <a:gd name="connsiteY7969" fmla="*/ 256053 h 4186027"/>
              <a:gd name="connsiteX7970" fmla="*/ 1507567 w 6553985"/>
              <a:gd name="connsiteY7970" fmla="*/ 253829 h 4186027"/>
              <a:gd name="connsiteX7971" fmla="*/ 1513132 w 6553985"/>
              <a:gd name="connsiteY7971" fmla="*/ 249381 h 4186027"/>
              <a:gd name="connsiteX7972" fmla="*/ 1518697 w 6553985"/>
              <a:gd name="connsiteY7972" fmla="*/ 244932 h 4186027"/>
              <a:gd name="connsiteX7973" fmla="*/ 1527600 w 6553985"/>
              <a:gd name="connsiteY7973" fmla="*/ 239372 h 4186027"/>
              <a:gd name="connsiteX7974" fmla="*/ 1530940 w 6553985"/>
              <a:gd name="connsiteY7974" fmla="*/ 237148 h 4186027"/>
              <a:gd name="connsiteX7975" fmla="*/ 1537617 w 6553985"/>
              <a:gd name="connsiteY7975" fmla="*/ 234924 h 4186027"/>
              <a:gd name="connsiteX7976" fmla="*/ 4131633 w 6553985"/>
              <a:gd name="connsiteY7976" fmla="*/ 234368 h 4186027"/>
              <a:gd name="connsiteX7977" fmla="*/ 4136641 w 6553985"/>
              <a:gd name="connsiteY7977" fmla="*/ 235202 h 4186027"/>
              <a:gd name="connsiteX7978" fmla="*/ 4139145 w 6553985"/>
              <a:gd name="connsiteY7978" fmla="*/ 236036 h 4186027"/>
              <a:gd name="connsiteX7979" fmla="*/ 4140397 w 6553985"/>
              <a:gd name="connsiteY7979" fmla="*/ 236453 h 4186027"/>
              <a:gd name="connsiteX7980" fmla="*/ 4141649 w 6553985"/>
              <a:gd name="connsiteY7980" fmla="*/ 236870 h 4186027"/>
              <a:gd name="connsiteX7981" fmla="*/ 4144153 w 6553985"/>
              <a:gd name="connsiteY7981" fmla="*/ 238538 h 4186027"/>
              <a:gd name="connsiteX7982" fmla="*/ 4146658 w 6553985"/>
              <a:gd name="connsiteY7982" fmla="*/ 240206 h 4186027"/>
              <a:gd name="connsiteX7983" fmla="*/ 4147492 w 6553985"/>
              <a:gd name="connsiteY7983" fmla="*/ 241457 h 4186027"/>
              <a:gd name="connsiteX7984" fmla="*/ 4150414 w 6553985"/>
              <a:gd name="connsiteY7984" fmla="*/ 242708 h 4186027"/>
              <a:gd name="connsiteX7985" fmla="*/ 4151248 w 6553985"/>
              <a:gd name="connsiteY7985" fmla="*/ 243960 h 4186027"/>
              <a:gd name="connsiteX7986" fmla="*/ 4152501 w 6553985"/>
              <a:gd name="connsiteY7986" fmla="*/ 244793 h 4186027"/>
              <a:gd name="connsiteX7987" fmla="*/ 4155422 w 6553985"/>
              <a:gd name="connsiteY7987" fmla="*/ 248129 h 4186027"/>
              <a:gd name="connsiteX7988" fmla="*/ 4158344 w 6553985"/>
              <a:gd name="connsiteY7988" fmla="*/ 251049 h 4186027"/>
              <a:gd name="connsiteX7989" fmla="*/ 4159596 w 6553985"/>
              <a:gd name="connsiteY7989" fmla="*/ 251883 h 4186027"/>
              <a:gd name="connsiteX7990" fmla="*/ 4170865 w 6553985"/>
              <a:gd name="connsiteY7990" fmla="*/ 251883 h 4186027"/>
              <a:gd name="connsiteX7991" fmla="*/ 4172117 w 6553985"/>
              <a:gd name="connsiteY7991" fmla="*/ 251466 h 4186027"/>
              <a:gd name="connsiteX7992" fmla="*/ 4178795 w 6553985"/>
              <a:gd name="connsiteY7992" fmla="*/ 251049 h 4186027"/>
              <a:gd name="connsiteX7993" fmla="*/ 4183385 w 6553985"/>
              <a:gd name="connsiteY7993" fmla="*/ 251883 h 4186027"/>
              <a:gd name="connsiteX7994" fmla="*/ 4187559 w 6553985"/>
              <a:gd name="connsiteY7994" fmla="*/ 254385 h 4186027"/>
              <a:gd name="connsiteX7995" fmla="*/ 4188811 w 6553985"/>
              <a:gd name="connsiteY7995" fmla="*/ 254802 h 4186027"/>
              <a:gd name="connsiteX7996" fmla="*/ 4191315 w 6553985"/>
              <a:gd name="connsiteY7996" fmla="*/ 256470 h 4186027"/>
              <a:gd name="connsiteX7997" fmla="*/ 4192568 w 6553985"/>
              <a:gd name="connsiteY7997" fmla="*/ 257304 h 4186027"/>
              <a:gd name="connsiteX7998" fmla="*/ 4193820 w 6553985"/>
              <a:gd name="connsiteY7998" fmla="*/ 257721 h 4186027"/>
              <a:gd name="connsiteX7999" fmla="*/ 4195072 w 6553985"/>
              <a:gd name="connsiteY7999" fmla="*/ 258555 h 4186027"/>
              <a:gd name="connsiteX8000" fmla="*/ 4197576 w 6553985"/>
              <a:gd name="connsiteY8000" fmla="*/ 259389 h 4186027"/>
              <a:gd name="connsiteX8001" fmla="*/ 4198828 w 6553985"/>
              <a:gd name="connsiteY8001" fmla="*/ 259806 h 4186027"/>
              <a:gd name="connsiteX8002" fmla="*/ 4201333 w 6553985"/>
              <a:gd name="connsiteY8002" fmla="*/ 261474 h 4186027"/>
              <a:gd name="connsiteX8003" fmla="*/ 4202585 w 6553985"/>
              <a:gd name="connsiteY8003" fmla="*/ 262309 h 4186027"/>
              <a:gd name="connsiteX8004" fmla="*/ 4203002 w 6553985"/>
              <a:gd name="connsiteY8004" fmla="*/ 263559 h 4186027"/>
              <a:gd name="connsiteX8005" fmla="*/ 4204254 w 6553985"/>
              <a:gd name="connsiteY8005" fmla="*/ 263976 h 4186027"/>
              <a:gd name="connsiteX8006" fmla="*/ 4204671 w 6553985"/>
              <a:gd name="connsiteY8006" fmla="*/ 269398 h 4186027"/>
              <a:gd name="connsiteX8007" fmla="*/ 4203419 w 6553985"/>
              <a:gd name="connsiteY8007" fmla="*/ 272734 h 4186027"/>
              <a:gd name="connsiteX8008" fmla="*/ 4201750 w 6553985"/>
              <a:gd name="connsiteY8008" fmla="*/ 273151 h 4186027"/>
              <a:gd name="connsiteX8009" fmla="*/ 4200498 w 6553985"/>
              <a:gd name="connsiteY8009" fmla="*/ 273985 h 4186027"/>
              <a:gd name="connsiteX8010" fmla="*/ 4192985 w 6553985"/>
              <a:gd name="connsiteY8010" fmla="*/ 273568 h 4186027"/>
              <a:gd name="connsiteX8011" fmla="*/ 4189646 w 6553985"/>
              <a:gd name="connsiteY8011" fmla="*/ 272734 h 4186027"/>
              <a:gd name="connsiteX8012" fmla="*/ 4187559 w 6553985"/>
              <a:gd name="connsiteY8012" fmla="*/ 272317 h 4186027"/>
              <a:gd name="connsiteX8013" fmla="*/ 4180047 w 6553985"/>
              <a:gd name="connsiteY8013" fmla="*/ 272734 h 4186027"/>
              <a:gd name="connsiteX8014" fmla="*/ 4177543 w 6553985"/>
              <a:gd name="connsiteY8014" fmla="*/ 273568 h 4186027"/>
              <a:gd name="connsiteX8015" fmla="*/ 4176290 w 6553985"/>
              <a:gd name="connsiteY8015" fmla="*/ 273985 h 4186027"/>
              <a:gd name="connsiteX8016" fmla="*/ 4173786 w 6553985"/>
              <a:gd name="connsiteY8016" fmla="*/ 275236 h 4186027"/>
              <a:gd name="connsiteX8017" fmla="*/ 4171282 w 6553985"/>
              <a:gd name="connsiteY8017" fmla="*/ 276904 h 4186027"/>
              <a:gd name="connsiteX8018" fmla="*/ 4170030 w 6553985"/>
              <a:gd name="connsiteY8018" fmla="*/ 277738 h 4186027"/>
              <a:gd name="connsiteX8019" fmla="*/ 4168778 w 6553985"/>
              <a:gd name="connsiteY8019" fmla="*/ 278155 h 4186027"/>
              <a:gd name="connsiteX8020" fmla="*/ 4167526 w 6553985"/>
              <a:gd name="connsiteY8020" fmla="*/ 278989 h 4186027"/>
              <a:gd name="connsiteX8021" fmla="*/ 4166691 w 6553985"/>
              <a:gd name="connsiteY8021" fmla="*/ 280240 h 4186027"/>
              <a:gd name="connsiteX8022" fmla="*/ 4165439 w 6553985"/>
              <a:gd name="connsiteY8022" fmla="*/ 280658 h 4186027"/>
              <a:gd name="connsiteX8023" fmla="*/ 4162935 w 6553985"/>
              <a:gd name="connsiteY8023" fmla="*/ 283160 h 4186027"/>
              <a:gd name="connsiteX8024" fmla="*/ 4161683 w 6553985"/>
              <a:gd name="connsiteY8024" fmla="*/ 284410 h 4186027"/>
              <a:gd name="connsiteX8025" fmla="*/ 4158344 w 6553985"/>
              <a:gd name="connsiteY8025" fmla="*/ 289415 h 4186027"/>
              <a:gd name="connsiteX8026" fmla="*/ 4157509 w 6553985"/>
              <a:gd name="connsiteY8026" fmla="*/ 290666 h 4186027"/>
              <a:gd name="connsiteX8027" fmla="*/ 4155005 w 6553985"/>
              <a:gd name="connsiteY8027" fmla="*/ 292334 h 4186027"/>
              <a:gd name="connsiteX8028" fmla="*/ 4154170 w 6553985"/>
              <a:gd name="connsiteY8028" fmla="*/ 293585 h 4186027"/>
              <a:gd name="connsiteX8029" fmla="*/ 4151666 w 6553985"/>
              <a:gd name="connsiteY8029" fmla="*/ 294836 h 4186027"/>
              <a:gd name="connsiteX8030" fmla="*/ 4147910 w 6553985"/>
              <a:gd name="connsiteY8030" fmla="*/ 297338 h 4186027"/>
              <a:gd name="connsiteX8031" fmla="*/ 4146658 w 6553985"/>
              <a:gd name="connsiteY8031" fmla="*/ 298172 h 4186027"/>
              <a:gd name="connsiteX8032" fmla="*/ 4142901 w 6553985"/>
              <a:gd name="connsiteY8032" fmla="*/ 299423 h 4186027"/>
              <a:gd name="connsiteX8033" fmla="*/ 4140397 w 6553985"/>
              <a:gd name="connsiteY8033" fmla="*/ 300257 h 4186027"/>
              <a:gd name="connsiteX8034" fmla="*/ 4138728 w 6553985"/>
              <a:gd name="connsiteY8034" fmla="*/ 300674 h 4186027"/>
              <a:gd name="connsiteX8035" fmla="*/ 4131215 w 6553985"/>
              <a:gd name="connsiteY8035" fmla="*/ 301091 h 4186027"/>
              <a:gd name="connsiteX8036" fmla="*/ 4122451 w 6553985"/>
              <a:gd name="connsiteY8036" fmla="*/ 301091 h 4186027"/>
              <a:gd name="connsiteX8037" fmla="*/ 4121198 w 6553985"/>
              <a:gd name="connsiteY8037" fmla="*/ 300257 h 4186027"/>
              <a:gd name="connsiteX8038" fmla="*/ 4119946 w 6553985"/>
              <a:gd name="connsiteY8038" fmla="*/ 299840 h 4186027"/>
              <a:gd name="connsiteX8039" fmla="*/ 4121198 w 6553985"/>
              <a:gd name="connsiteY8039" fmla="*/ 295670 h 4186027"/>
              <a:gd name="connsiteX8040" fmla="*/ 4122868 w 6553985"/>
              <a:gd name="connsiteY8040" fmla="*/ 292751 h 4186027"/>
              <a:gd name="connsiteX8041" fmla="*/ 4124120 w 6553985"/>
              <a:gd name="connsiteY8041" fmla="*/ 291917 h 4186027"/>
              <a:gd name="connsiteX8042" fmla="*/ 4124955 w 6553985"/>
              <a:gd name="connsiteY8042" fmla="*/ 290666 h 4186027"/>
              <a:gd name="connsiteX8043" fmla="*/ 4125789 w 6553985"/>
              <a:gd name="connsiteY8043" fmla="*/ 288998 h 4186027"/>
              <a:gd name="connsiteX8044" fmla="*/ 4127041 w 6553985"/>
              <a:gd name="connsiteY8044" fmla="*/ 288164 h 4186027"/>
              <a:gd name="connsiteX8045" fmla="*/ 4127876 w 6553985"/>
              <a:gd name="connsiteY8045" fmla="*/ 286913 h 4186027"/>
              <a:gd name="connsiteX8046" fmla="*/ 4127876 w 6553985"/>
              <a:gd name="connsiteY8046" fmla="*/ 281074 h 4186027"/>
              <a:gd name="connsiteX8047" fmla="*/ 4127458 w 6553985"/>
              <a:gd name="connsiteY8047" fmla="*/ 279823 h 4186027"/>
              <a:gd name="connsiteX8048" fmla="*/ 4126206 w 6553985"/>
              <a:gd name="connsiteY8048" fmla="*/ 278989 h 4186027"/>
              <a:gd name="connsiteX8049" fmla="*/ 4123703 w 6553985"/>
              <a:gd name="connsiteY8049" fmla="*/ 278155 h 4186027"/>
              <a:gd name="connsiteX8050" fmla="*/ 4120363 w 6553985"/>
              <a:gd name="connsiteY8050" fmla="*/ 278572 h 4186027"/>
              <a:gd name="connsiteX8051" fmla="*/ 4119111 w 6553985"/>
              <a:gd name="connsiteY8051" fmla="*/ 278989 h 4186027"/>
              <a:gd name="connsiteX8052" fmla="*/ 4117025 w 6553985"/>
              <a:gd name="connsiteY8052" fmla="*/ 279406 h 4186027"/>
              <a:gd name="connsiteX8053" fmla="*/ 4089896 w 6553985"/>
              <a:gd name="connsiteY8053" fmla="*/ 278989 h 4186027"/>
              <a:gd name="connsiteX8054" fmla="*/ 4078210 w 6553985"/>
              <a:gd name="connsiteY8054" fmla="*/ 279823 h 4186027"/>
              <a:gd name="connsiteX8055" fmla="*/ 4075706 w 6553985"/>
              <a:gd name="connsiteY8055" fmla="*/ 281908 h 4186027"/>
              <a:gd name="connsiteX8056" fmla="*/ 4074871 w 6553985"/>
              <a:gd name="connsiteY8056" fmla="*/ 283160 h 4186027"/>
              <a:gd name="connsiteX8057" fmla="*/ 4073619 w 6553985"/>
              <a:gd name="connsiteY8057" fmla="*/ 283577 h 4186027"/>
              <a:gd name="connsiteX8058" fmla="*/ 4072784 w 6553985"/>
              <a:gd name="connsiteY8058" fmla="*/ 284827 h 4186027"/>
              <a:gd name="connsiteX8059" fmla="*/ 4070280 w 6553985"/>
              <a:gd name="connsiteY8059" fmla="*/ 285662 h 4186027"/>
              <a:gd name="connsiteX8060" fmla="*/ 4067776 w 6553985"/>
              <a:gd name="connsiteY8060" fmla="*/ 286496 h 4186027"/>
              <a:gd name="connsiteX8061" fmla="*/ 4066524 w 6553985"/>
              <a:gd name="connsiteY8061" fmla="*/ 286913 h 4186027"/>
              <a:gd name="connsiteX8062" fmla="*/ 4065271 w 6553985"/>
              <a:gd name="connsiteY8062" fmla="*/ 287330 h 4186027"/>
              <a:gd name="connsiteX8063" fmla="*/ 4061515 w 6553985"/>
              <a:gd name="connsiteY8063" fmla="*/ 286496 h 4186027"/>
              <a:gd name="connsiteX8064" fmla="*/ 4060680 w 6553985"/>
              <a:gd name="connsiteY8064" fmla="*/ 285245 h 4186027"/>
              <a:gd name="connsiteX8065" fmla="*/ 4059846 w 6553985"/>
              <a:gd name="connsiteY8065" fmla="*/ 282743 h 4186027"/>
              <a:gd name="connsiteX8066" fmla="*/ 4060680 w 6553985"/>
              <a:gd name="connsiteY8066" fmla="*/ 274402 h 4186027"/>
              <a:gd name="connsiteX8067" fmla="*/ 4057341 w 6553985"/>
              <a:gd name="connsiteY8067" fmla="*/ 273151 h 4186027"/>
              <a:gd name="connsiteX8068" fmla="*/ 4056089 w 6553985"/>
              <a:gd name="connsiteY8068" fmla="*/ 272734 h 4186027"/>
              <a:gd name="connsiteX8069" fmla="*/ 4053585 w 6553985"/>
              <a:gd name="connsiteY8069" fmla="*/ 271066 h 4186027"/>
              <a:gd name="connsiteX8070" fmla="*/ 4051499 w 6553985"/>
              <a:gd name="connsiteY8070" fmla="*/ 268564 h 4186027"/>
              <a:gd name="connsiteX8071" fmla="*/ 4051081 w 6553985"/>
              <a:gd name="connsiteY8071" fmla="*/ 267313 h 4186027"/>
              <a:gd name="connsiteX8072" fmla="*/ 4051499 w 6553985"/>
              <a:gd name="connsiteY8072" fmla="*/ 264393 h 4186027"/>
              <a:gd name="connsiteX8073" fmla="*/ 4054002 w 6553985"/>
              <a:gd name="connsiteY8073" fmla="*/ 263142 h 4186027"/>
              <a:gd name="connsiteX8074" fmla="*/ 4055254 w 6553985"/>
              <a:gd name="connsiteY8074" fmla="*/ 262309 h 4186027"/>
              <a:gd name="connsiteX8075" fmla="*/ 4057759 w 6553985"/>
              <a:gd name="connsiteY8075" fmla="*/ 261474 h 4186027"/>
              <a:gd name="connsiteX8076" fmla="*/ 4059011 w 6553985"/>
              <a:gd name="connsiteY8076" fmla="*/ 261057 h 4186027"/>
              <a:gd name="connsiteX8077" fmla="*/ 4067776 w 6553985"/>
              <a:gd name="connsiteY8077" fmla="*/ 260223 h 4186027"/>
              <a:gd name="connsiteX8078" fmla="*/ 4081549 w 6553985"/>
              <a:gd name="connsiteY8078" fmla="*/ 259806 h 4186027"/>
              <a:gd name="connsiteX8079" fmla="*/ 4084470 w 6553985"/>
              <a:gd name="connsiteY8079" fmla="*/ 259389 h 4186027"/>
              <a:gd name="connsiteX8080" fmla="*/ 4094069 w 6553985"/>
              <a:gd name="connsiteY8080" fmla="*/ 260223 h 4186027"/>
              <a:gd name="connsiteX8081" fmla="*/ 4096574 w 6553985"/>
              <a:gd name="connsiteY8081" fmla="*/ 261057 h 4186027"/>
              <a:gd name="connsiteX8082" fmla="*/ 4099078 w 6553985"/>
              <a:gd name="connsiteY8082" fmla="*/ 261891 h 4186027"/>
              <a:gd name="connsiteX8083" fmla="*/ 4100330 w 6553985"/>
              <a:gd name="connsiteY8083" fmla="*/ 262309 h 4186027"/>
              <a:gd name="connsiteX8084" fmla="*/ 4101582 w 6553985"/>
              <a:gd name="connsiteY8084" fmla="*/ 262725 h 4186027"/>
              <a:gd name="connsiteX8085" fmla="*/ 4102834 w 6553985"/>
              <a:gd name="connsiteY8085" fmla="*/ 263559 h 4186027"/>
              <a:gd name="connsiteX8086" fmla="*/ 4105338 w 6553985"/>
              <a:gd name="connsiteY8086" fmla="*/ 264393 h 4186027"/>
              <a:gd name="connsiteX8087" fmla="*/ 4109095 w 6553985"/>
              <a:gd name="connsiteY8087" fmla="*/ 265644 h 4186027"/>
              <a:gd name="connsiteX8088" fmla="*/ 4111599 w 6553985"/>
              <a:gd name="connsiteY8088" fmla="*/ 266895 h 4186027"/>
              <a:gd name="connsiteX8089" fmla="*/ 4114103 w 6553985"/>
              <a:gd name="connsiteY8089" fmla="*/ 267729 h 4186027"/>
              <a:gd name="connsiteX8090" fmla="*/ 4115355 w 6553985"/>
              <a:gd name="connsiteY8090" fmla="*/ 268147 h 4186027"/>
              <a:gd name="connsiteX8091" fmla="*/ 4117025 w 6553985"/>
              <a:gd name="connsiteY8091" fmla="*/ 268564 h 4186027"/>
              <a:gd name="connsiteX8092" fmla="*/ 4121616 w 6553985"/>
              <a:gd name="connsiteY8092" fmla="*/ 269398 h 4186027"/>
              <a:gd name="connsiteX8093" fmla="*/ 4132884 w 6553985"/>
              <a:gd name="connsiteY8093" fmla="*/ 268981 h 4186027"/>
              <a:gd name="connsiteX8094" fmla="*/ 4134554 w 6553985"/>
              <a:gd name="connsiteY8094" fmla="*/ 268564 h 4186027"/>
              <a:gd name="connsiteX8095" fmla="*/ 4137058 w 6553985"/>
              <a:gd name="connsiteY8095" fmla="*/ 267729 h 4186027"/>
              <a:gd name="connsiteX8096" fmla="*/ 4138311 w 6553985"/>
              <a:gd name="connsiteY8096" fmla="*/ 266895 h 4186027"/>
              <a:gd name="connsiteX8097" fmla="*/ 4139145 w 6553985"/>
              <a:gd name="connsiteY8097" fmla="*/ 264393 h 4186027"/>
              <a:gd name="connsiteX8098" fmla="*/ 4139980 w 6553985"/>
              <a:gd name="connsiteY8098" fmla="*/ 263142 h 4186027"/>
              <a:gd name="connsiteX8099" fmla="*/ 4140397 w 6553985"/>
              <a:gd name="connsiteY8099" fmla="*/ 258138 h 4186027"/>
              <a:gd name="connsiteX8100" fmla="*/ 4139145 w 6553985"/>
              <a:gd name="connsiteY8100" fmla="*/ 257304 h 4186027"/>
              <a:gd name="connsiteX8101" fmla="*/ 4136641 w 6553985"/>
              <a:gd name="connsiteY8101" fmla="*/ 256470 h 4186027"/>
              <a:gd name="connsiteX8102" fmla="*/ 4135388 w 6553985"/>
              <a:gd name="connsiteY8102" fmla="*/ 255636 h 4186027"/>
              <a:gd name="connsiteX8103" fmla="*/ 4134136 w 6553985"/>
              <a:gd name="connsiteY8103" fmla="*/ 255219 h 4186027"/>
              <a:gd name="connsiteX8104" fmla="*/ 4131633 w 6553985"/>
              <a:gd name="connsiteY8104" fmla="*/ 253551 h 4186027"/>
              <a:gd name="connsiteX8105" fmla="*/ 4129128 w 6553985"/>
              <a:gd name="connsiteY8105" fmla="*/ 252300 h 4186027"/>
              <a:gd name="connsiteX8106" fmla="*/ 4126624 w 6553985"/>
              <a:gd name="connsiteY8106" fmla="*/ 251466 h 4186027"/>
              <a:gd name="connsiteX8107" fmla="*/ 4125372 w 6553985"/>
              <a:gd name="connsiteY8107" fmla="*/ 251049 h 4186027"/>
              <a:gd name="connsiteX8108" fmla="*/ 4121616 w 6553985"/>
              <a:gd name="connsiteY8108" fmla="*/ 248547 h 4186027"/>
              <a:gd name="connsiteX8109" fmla="*/ 4120363 w 6553985"/>
              <a:gd name="connsiteY8109" fmla="*/ 247712 h 4186027"/>
              <a:gd name="connsiteX8110" fmla="*/ 4119528 w 6553985"/>
              <a:gd name="connsiteY8110" fmla="*/ 246461 h 4186027"/>
              <a:gd name="connsiteX8111" fmla="*/ 4118277 w 6553985"/>
              <a:gd name="connsiteY8111" fmla="*/ 245628 h 4186027"/>
              <a:gd name="connsiteX8112" fmla="*/ 4117859 w 6553985"/>
              <a:gd name="connsiteY8112" fmla="*/ 243542 h 4186027"/>
              <a:gd name="connsiteX8113" fmla="*/ 4118277 w 6553985"/>
              <a:gd name="connsiteY8113" fmla="*/ 239789 h 4186027"/>
              <a:gd name="connsiteX8114" fmla="*/ 4121616 w 6553985"/>
              <a:gd name="connsiteY8114" fmla="*/ 236870 h 4186027"/>
              <a:gd name="connsiteX8115" fmla="*/ 4123285 w 6553985"/>
              <a:gd name="connsiteY8115" fmla="*/ 236036 h 4186027"/>
              <a:gd name="connsiteX8116" fmla="*/ 4130381 w 6553985"/>
              <a:gd name="connsiteY8116" fmla="*/ 234785 h 4186027"/>
              <a:gd name="connsiteX8117" fmla="*/ 4131633 w 6553985"/>
              <a:gd name="connsiteY8117" fmla="*/ 234368 h 4186027"/>
              <a:gd name="connsiteX8118" fmla="*/ 5034811 w 6553985"/>
              <a:gd name="connsiteY8118" fmla="*/ 233533 h 4186027"/>
              <a:gd name="connsiteX8119" fmla="*/ 5053175 w 6553985"/>
              <a:gd name="connsiteY8119" fmla="*/ 235202 h 4186027"/>
              <a:gd name="connsiteX8120" fmla="*/ 5055679 w 6553985"/>
              <a:gd name="connsiteY8120" fmla="*/ 236036 h 4186027"/>
              <a:gd name="connsiteX8121" fmla="*/ 5061522 w 6553985"/>
              <a:gd name="connsiteY8121" fmla="*/ 237704 h 4186027"/>
              <a:gd name="connsiteX8122" fmla="*/ 5062357 w 6553985"/>
              <a:gd name="connsiteY8122" fmla="*/ 240206 h 4186027"/>
              <a:gd name="connsiteX8123" fmla="*/ 5064026 w 6553985"/>
              <a:gd name="connsiteY8123" fmla="*/ 242708 h 4186027"/>
              <a:gd name="connsiteX8124" fmla="*/ 5060687 w 6553985"/>
              <a:gd name="connsiteY8124" fmla="*/ 247712 h 4186027"/>
              <a:gd name="connsiteX8125" fmla="*/ 5057348 w 6553985"/>
              <a:gd name="connsiteY8125" fmla="*/ 248546 h 4186027"/>
              <a:gd name="connsiteX8126" fmla="*/ 5034811 w 6553985"/>
              <a:gd name="connsiteY8126" fmla="*/ 246878 h 4186027"/>
              <a:gd name="connsiteX8127" fmla="*/ 5022290 w 6553985"/>
              <a:gd name="connsiteY8127" fmla="*/ 246878 h 4186027"/>
              <a:gd name="connsiteX8128" fmla="*/ 5017281 w 6553985"/>
              <a:gd name="connsiteY8128" fmla="*/ 243542 h 4186027"/>
              <a:gd name="connsiteX8129" fmla="*/ 5014777 w 6553985"/>
              <a:gd name="connsiteY8129" fmla="*/ 242708 h 4186027"/>
              <a:gd name="connsiteX8130" fmla="*/ 5013107 w 6553985"/>
              <a:gd name="connsiteY8130" fmla="*/ 237704 h 4186027"/>
              <a:gd name="connsiteX8131" fmla="*/ 5013942 w 6553985"/>
              <a:gd name="connsiteY8131" fmla="*/ 235202 h 4186027"/>
              <a:gd name="connsiteX8132" fmla="*/ 5031472 w 6553985"/>
              <a:gd name="connsiteY8132" fmla="*/ 234368 h 4186027"/>
              <a:gd name="connsiteX8133" fmla="*/ 5034811 w 6553985"/>
              <a:gd name="connsiteY8133" fmla="*/ 233533 h 4186027"/>
              <a:gd name="connsiteX8134" fmla="*/ 4349497 w 6553985"/>
              <a:gd name="connsiteY8134" fmla="*/ 233117 h 4186027"/>
              <a:gd name="connsiteX8135" fmla="*/ 4366192 w 6553985"/>
              <a:gd name="connsiteY8135" fmla="*/ 233533 h 4186027"/>
              <a:gd name="connsiteX8136" fmla="*/ 4370783 w 6553985"/>
              <a:gd name="connsiteY8136" fmla="*/ 234368 h 4186027"/>
              <a:gd name="connsiteX8137" fmla="*/ 4373287 w 6553985"/>
              <a:gd name="connsiteY8137" fmla="*/ 235202 h 4186027"/>
              <a:gd name="connsiteX8138" fmla="*/ 4374539 w 6553985"/>
              <a:gd name="connsiteY8138" fmla="*/ 235619 h 4186027"/>
              <a:gd name="connsiteX8139" fmla="*/ 4375791 w 6553985"/>
              <a:gd name="connsiteY8139" fmla="*/ 239372 h 4186027"/>
              <a:gd name="connsiteX8140" fmla="*/ 4376209 w 6553985"/>
              <a:gd name="connsiteY8140" fmla="*/ 240623 h 4186027"/>
              <a:gd name="connsiteX8141" fmla="*/ 4376626 w 6553985"/>
              <a:gd name="connsiteY8141" fmla="*/ 241874 h 4186027"/>
              <a:gd name="connsiteX8142" fmla="*/ 4375791 w 6553985"/>
              <a:gd name="connsiteY8142" fmla="*/ 248964 h 4186027"/>
              <a:gd name="connsiteX8143" fmla="*/ 4374957 w 6553985"/>
              <a:gd name="connsiteY8143" fmla="*/ 250215 h 4186027"/>
              <a:gd name="connsiteX8144" fmla="*/ 4373704 w 6553985"/>
              <a:gd name="connsiteY8144" fmla="*/ 250632 h 4186027"/>
              <a:gd name="connsiteX8145" fmla="*/ 4372869 w 6553985"/>
              <a:gd name="connsiteY8145" fmla="*/ 250632 h 4186027"/>
              <a:gd name="connsiteX8146" fmla="*/ 4358679 w 6553985"/>
              <a:gd name="connsiteY8146" fmla="*/ 250215 h 4186027"/>
              <a:gd name="connsiteX8147" fmla="*/ 4357009 w 6553985"/>
              <a:gd name="connsiteY8147" fmla="*/ 249798 h 4186027"/>
              <a:gd name="connsiteX8148" fmla="*/ 4352419 w 6553985"/>
              <a:gd name="connsiteY8148" fmla="*/ 249381 h 4186027"/>
              <a:gd name="connsiteX8149" fmla="*/ 4350749 w 6553985"/>
              <a:gd name="connsiteY8149" fmla="*/ 248964 h 4186027"/>
              <a:gd name="connsiteX8150" fmla="*/ 4345741 w 6553985"/>
              <a:gd name="connsiteY8150" fmla="*/ 248129 h 4186027"/>
              <a:gd name="connsiteX8151" fmla="*/ 4343237 w 6553985"/>
              <a:gd name="connsiteY8151" fmla="*/ 247295 h 4186027"/>
              <a:gd name="connsiteX8152" fmla="*/ 4339480 w 6553985"/>
              <a:gd name="connsiteY8152" fmla="*/ 246044 h 4186027"/>
              <a:gd name="connsiteX8153" fmla="*/ 4338228 w 6553985"/>
              <a:gd name="connsiteY8153" fmla="*/ 245628 h 4186027"/>
              <a:gd name="connsiteX8154" fmla="*/ 4337394 w 6553985"/>
              <a:gd name="connsiteY8154" fmla="*/ 244376 h 4186027"/>
              <a:gd name="connsiteX8155" fmla="*/ 4336142 w 6553985"/>
              <a:gd name="connsiteY8155" fmla="*/ 243125 h 4186027"/>
              <a:gd name="connsiteX8156" fmla="*/ 4335724 w 6553985"/>
              <a:gd name="connsiteY8156" fmla="*/ 241874 h 4186027"/>
              <a:gd name="connsiteX8157" fmla="*/ 4336142 w 6553985"/>
              <a:gd name="connsiteY8157" fmla="*/ 238121 h 4186027"/>
              <a:gd name="connsiteX8158" fmla="*/ 4337394 w 6553985"/>
              <a:gd name="connsiteY8158" fmla="*/ 237287 h 4186027"/>
              <a:gd name="connsiteX8159" fmla="*/ 4339897 w 6553985"/>
              <a:gd name="connsiteY8159" fmla="*/ 236453 h 4186027"/>
              <a:gd name="connsiteX8160" fmla="*/ 4343654 w 6553985"/>
              <a:gd name="connsiteY8160" fmla="*/ 234785 h 4186027"/>
              <a:gd name="connsiteX8161" fmla="*/ 4346158 w 6553985"/>
              <a:gd name="connsiteY8161" fmla="*/ 233951 h 4186027"/>
              <a:gd name="connsiteX8162" fmla="*/ 4347410 w 6553985"/>
              <a:gd name="connsiteY8162" fmla="*/ 233533 h 4186027"/>
              <a:gd name="connsiteX8163" fmla="*/ 1955120 w 6553985"/>
              <a:gd name="connsiteY8163" fmla="*/ 226861 h 4186027"/>
              <a:gd name="connsiteX8164" fmla="*/ 1966807 w 6553985"/>
              <a:gd name="connsiteY8164" fmla="*/ 227278 h 4186027"/>
              <a:gd name="connsiteX8165" fmla="*/ 1968059 w 6553985"/>
              <a:gd name="connsiteY8165" fmla="*/ 227695 h 4186027"/>
              <a:gd name="connsiteX8166" fmla="*/ 1970980 w 6553985"/>
              <a:gd name="connsiteY8166" fmla="*/ 228529 h 4186027"/>
              <a:gd name="connsiteX8167" fmla="*/ 1972232 w 6553985"/>
              <a:gd name="connsiteY8167" fmla="*/ 229780 h 4186027"/>
              <a:gd name="connsiteX8168" fmla="*/ 1973485 w 6553985"/>
              <a:gd name="connsiteY8168" fmla="*/ 230197 h 4186027"/>
              <a:gd name="connsiteX8169" fmla="*/ 1975154 w 6553985"/>
              <a:gd name="connsiteY8169" fmla="*/ 232700 h 4186027"/>
              <a:gd name="connsiteX8170" fmla="*/ 1975571 w 6553985"/>
              <a:gd name="connsiteY8170" fmla="*/ 233951 h 4186027"/>
              <a:gd name="connsiteX8171" fmla="*/ 1977241 w 6553985"/>
              <a:gd name="connsiteY8171" fmla="*/ 237704 h 4186027"/>
              <a:gd name="connsiteX8172" fmla="*/ 1977658 w 6553985"/>
              <a:gd name="connsiteY8172" fmla="*/ 239789 h 4186027"/>
              <a:gd name="connsiteX8173" fmla="*/ 1980580 w 6553985"/>
              <a:gd name="connsiteY8173" fmla="*/ 241040 h 4186027"/>
              <a:gd name="connsiteX8174" fmla="*/ 1984336 w 6553985"/>
              <a:gd name="connsiteY8174" fmla="*/ 240623 h 4186027"/>
              <a:gd name="connsiteX8175" fmla="*/ 1985588 w 6553985"/>
              <a:gd name="connsiteY8175" fmla="*/ 240206 h 4186027"/>
              <a:gd name="connsiteX8176" fmla="*/ 1986840 w 6553985"/>
              <a:gd name="connsiteY8176" fmla="*/ 238955 h 4186027"/>
              <a:gd name="connsiteX8177" fmla="*/ 1989345 w 6553985"/>
              <a:gd name="connsiteY8177" fmla="*/ 237287 h 4186027"/>
              <a:gd name="connsiteX8178" fmla="*/ 1990179 w 6553985"/>
              <a:gd name="connsiteY8178" fmla="*/ 236036 h 4186027"/>
              <a:gd name="connsiteX8179" fmla="*/ 1992683 w 6553985"/>
              <a:gd name="connsiteY8179" fmla="*/ 233951 h 4186027"/>
              <a:gd name="connsiteX8180" fmla="*/ 1993935 w 6553985"/>
              <a:gd name="connsiteY8180" fmla="*/ 233533 h 4186027"/>
              <a:gd name="connsiteX8181" fmla="*/ 1997692 w 6553985"/>
              <a:gd name="connsiteY8181" fmla="*/ 234368 h 4186027"/>
              <a:gd name="connsiteX8182" fmla="*/ 1998944 w 6553985"/>
              <a:gd name="connsiteY8182" fmla="*/ 235202 h 4186027"/>
              <a:gd name="connsiteX8183" fmla="*/ 2000196 w 6553985"/>
              <a:gd name="connsiteY8183" fmla="*/ 238121 h 4186027"/>
              <a:gd name="connsiteX8184" fmla="*/ 2001030 w 6553985"/>
              <a:gd name="connsiteY8184" fmla="*/ 240623 h 4186027"/>
              <a:gd name="connsiteX8185" fmla="*/ 2000613 w 6553985"/>
              <a:gd name="connsiteY8185" fmla="*/ 247712 h 4186027"/>
              <a:gd name="connsiteX8186" fmla="*/ 2000196 w 6553985"/>
              <a:gd name="connsiteY8186" fmla="*/ 250632 h 4186027"/>
              <a:gd name="connsiteX8187" fmla="*/ 1999361 w 6553985"/>
              <a:gd name="connsiteY8187" fmla="*/ 251883 h 4186027"/>
              <a:gd name="connsiteX8188" fmla="*/ 1997692 w 6553985"/>
              <a:gd name="connsiteY8188" fmla="*/ 253968 h 4186027"/>
              <a:gd name="connsiteX8189" fmla="*/ 1995605 w 6553985"/>
              <a:gd name="connsiteY8189" fmla="*/ 257721 h 4186027"/>
              <a:gd name="connsiteX8190" fmla="*/ 1993101 w 6553985"/>
              <a:gd name="connsiteY8190" fmla="*/ 259389 h 4186027"/>
              <a:gd name="connsiteX8191" fmla="*/ 1991848 w 6553985"/>
              <a:gd name="connsiteY8191" fmla="*/ 260640 h 4186027"/>
              <a:gd name="connsiteX8192" fmla="*/ 1989345 w 6553985"/>
              <a:gd name="connsiteY8192" fmla="*/ 262309 h 4186027"/>
              <a:gd name="connsiteX8193" fmla="*/ 1988092 w 6553985"/>
              <a:gd name="connsiteY8193" fmla="*/ 263142 h 4186027"/>
              <a:gd name="connsiteX8194" fmla="*/ 1986840 w 6553985"/>
              <a:gd name="connsiteY8194" fmla="*/ 263976 h 4186027"/>
              <a:gd name="connsiteX8195" fmla="*/ 1980997 w 6553985"/>
              <a:gd name="connsiteY8195" fmla="*/ 263559 h 4186027"/>
              <a:gd name="connsiteX8196" fmla="*/ 1978910 w 6553985"/>
              <a:gd name="connsiteY8196" fmla="*/ 263142 h 4186027"/>
              <a:gd name="connsiteX8197" fmla="*/ 1976406 w 6553985"/>
              <a:gd name="connsiteY8197" fmla="*/ 262309 h 4186027"/>
              <a:gd name="connsiteX8198" fmla="*/ 1973067 w 6553985"/>
              <a:gd name="connsiteY8198" fmla="*/ 261891 h 4186027"/>
              <a:gd name="connsiteX8199" fmla="*/ 1970563 w 6553985"/>
              <a:gd name="connsiteY8199" fmla="*/ 260223 h 4186027"/>
              <a:gd name="connsiteX8200" fmla="*/ 1969311 w 6553985"/>
              <a:gd name="connsiteY8200" fmla="*/ 259389 h 4186027"/>
              <a:gd name="connsiteX8201" fmla="*/ 1968059 w 6553985"/>
              <a:gd name="connsiteY8201" fmla="*/ 258138 h 4186027"/>
              <a:gd name="connsiteX8202" fmla="*/ 1966807 w 6553985"/>
              <a:gd name="connsiteY8202" fmla="*/ 257721 h 4186027"/>
              <a:gd name="connsiteX8203" fmla="*/ 1964720 w 6553985"/>
              <a:gd name="connsiteY8203" fmla="*/ 256053 h 4186027"/>
              <a:gd name="connsiteX8204" fmla="*/ 1960963 w 6553985"/>
              <a:gd name="connsiteY8204" fmla="*/ 253968 h 4186027"/>
              <a:gd name="connsiteX8205" fmla="*/ 1959712 w 6553985"/>
              <a:gd name="connsiteY8205" fmla="*/ 253134 h 4186027"/>
              <a:gd name="connsiteX8206" fmla="*/ 1957207 w 6553985"/>
              <a:gd name="connsiteY8206" fmla="*/ 252300 h 4186027"/>
              <a:gd name="connsiteX8207" fmla="*/ 1938426 w 6553985"/>
              <a:gd name="connsiteY8207" fmla="*/ 252717 h 4186027"/>
              <a:gd name="connsiteX8208" fmla="*/ 1935504 w 6553985"/>
              <a:gd name="connsiteY8208" fmla="*/ 253134 h 4186027"/>
              <a:gd name="connsiteX8209" fmla="*/ 1930495 w 6553985"/>
              <a:gd name="connsiteY8209" fmla="*/ 253968 h 4186027"/>
              <a:gd name="connsiteX8210" fmla="*/ 1924653 w 6553985"/>
              <a:gd name="connsiteY8210" fmla="*/ 253551 h 4186027"/>
              <a:gd name="connsiteX8211" fmla="*/ 1923400 w 6553985"/>
              <a:gd name="connsiteY8211" fmla="*/ 253134 h 4186027"/>
              <a:gd name="connsiteX8212" fmla="*/ 1925070 w 6553985"/>
              <a:gd name="connsiteY8212" fmla="*/ 253551 h 4186027"/>
              <a:gd name="connsiteX8213" fmla="*/ 1923818 w 6553985"/>
              <a:gd name="connsiteY8213" fmla="*/ 250215 h 4186027"/>
              <a:gd name="connsiteX8214" fmla="*/ 1922983 w 6553985"/>
              <a:gd name="connsiteY8214" fmla="*/ 248964 h 4186027"/>
              <a:gd name="connsiteX8215" fmla="*/ 1922566 w 6553985"/>
              <a:gd name="connsiteY8215" fmla="*/ 247712 h 4186027"/>
              <a:gd name="connsiteX8216" fmla="*/ 1920062 w 6553985"/>
              <a:gd name="connsiteY8216" fmla="*/ 243542 h 4186027"/>
              <a:gd name="connsiteX8217" fmla="*/ 1919227 w 6553985"/>
              <a:gd name="connsiteY8217" fmla="*/ 242291 h 4186027"/>
              <a:gd name="connsiteX8218" fmla="*/ 1918393 w 6553985"/>
              <a:gd name="connsiteY8218" fmla="*/ 241040 h 4186027"/>
              <a:gd name="connsiteX8219" fmla="*/ 1917140 w 6553985"/>
              <a:gd name="connsiteY8219" fmla="*/ 240206 h 4186027"/>
              <a:gd name="connsiteX8220" fmla="*/ 1915470 w 6553985"/>
              <a:gd name="connsiteY8220" fmla="*/ 237704 h 4186027"/>
              <a:gd name="connsiteX8221" fmla="*/ 1915053 w 6553985"/>
              <a:gd name="connsiteY8221" fmla="*/ 236453 h 4186027"/>
              <a:gd name="connsiteX8222" fmla="*/ 1915470 w 6553985"/>
              <a:gd name="connsiteY8222" fmla="*/ 233533 h 4186027"/>
              <a:gd name="connsiteX8223" fmla="*/ 1918810 w 6553985"/>
              <a:gd name="connsiteY8223" fmla="*/ 230614 h 4186027"/>
              <a:gd name="connsiteX8224" fmla="*/ 1921314 w 6553985"/>
              <a:gd name="connsiteY8224" fmla="*/ 229780 h 4186027"/>
              <a:gd name="connsiteX8225" fmla="*/ 1931330 w 6553985"/>
              <a:gd name="connsiteY8225" fmla="*/ 230197 h 4186027"/>
              <a:gd name="connsiteX8226" fmla="*/ 1944686 w 6553985"/>
              <a:gd name="connsiteY8226" fmla="*/ 229364 h 4186027"/>
              <a:gd name="connsiteX8227" fmla="*/ 1948442 w 6553985"/>
              <a:gd name="connsiteY8227" fmla="*/ 228112 h 4186027"/>
              <a:gd name="connsiteX8228" fmla="*/ 1949695 w 6553985"/>
              <a:gd name="connsiteY8228" fmla="*/ 227695 h 4186027"/>
              <a:gd name="connsiteX8229" fmla="*/ 1950947 w 6553985"/>
              <a:gd name="connsiteY8229" fmla="*/ 227278 h 4186027"/>
              <a:gd name="connsiteX8230" fmla="*/ 4616530 w 6553985"/>
              <a:gd name="connsiteY8230" fmla="*/ 225063 h 4186027"/>
              <a:gd name="connsiteX8231" fmla="*/ 4627880 w 6553985"/>
              <a:gd name="connsiteY8231" fmla="*/ 226027 h 4186027"/>
              <a:gd name="connsiteX8232" fmla="*/ 4630384 w 6553985"/>
              <a:gd name="connsiteY8232" fmla="*/ 226861 h 4186027"/>
              <a:gd name="connsiteX8233" fmla="*/ 4632888 w 6553985"/>
              <a:gd name="connsiteY8233" fmla="*/ 228112 h 4186027"/>
              <a:gd name="connsiteX8234" fmla="*/ 4634140 w 6553985"/>
              <a:gd name="connsiteY8234" fmla="*/ 228946 h 4186027"/>
              <a:gd name="connsiteX8235" fmla="*/ 4637479 w 6553985"/>
              <a:gd name="connsiteY8235" fmla="*/ 229780 h 4186027"/>
              <a:gd name="connsiteX8236" fmla="*/ 4639983 w 6553985"/>
              <a:gd name="connsiteY8236" fmla="*/ 231448 h 4186027"/>
              <a:gd name="connsiteX8237" fmla="*/ 4641235 w 6553985"/>
              <a:gd name="connsiteY8237" fmla="*/ 232283 h 4186027"/>
              <a:gd name="connsiteX8238" fmla="*/ 4642070 w 6553985"/>
              <a:gd name="connsiteY8238" fmla="*/ 233533 h 4186027"/>
              <a:gd name="connsiteX8239" fmla="*/ 4643322 w 6553985"/>
              <a:gd name="connsiteY8239" fmla="*/ 234368 h 4186027"/>
              <a:gd name="connsiteX8240" fmla="*/ 4643740 w 6553985"/>
              <a:gd name="connsiteY8240" fmla="*/ 235619 h 4186027"/>
              <a:gd name="connsiteX8241" fmla="*/ 4643322 w 6553985"/>
              <a:gd name="connsiteY8241" fmla="*/ 241457 h 4186027"/>
              <a:gd name="connsiteX8242" fmla="*/ 4642487 w 6553985"/>
              <a:gd name="connsiteY8242" fmla="*/ 243960 h 4186027"/>
              <a:gd name="connsiteX8243" fmla="*/ 4639983 w 6553985"/>
              <a:gd name="connsiteY8243" fmla="*/ 246044 h 4186027"/>
              <a:gd name="connsiteX8244" fmla="*/ 4637479 w 6553985"/>
              <a:gd name="connsiteY8244" fmla="*/ 247712 h 4186027"/>
              <a:gd name="connsiteX8245" fmla="*/ 4636227 w 6553985"/>
              <a:gd name="connsiteY8245" fmla="*/ 248547 h 4186027"/>
              <a:gd name="connsiteX8246" fmla="*/ 4634975 w 6553985"/>
              <a:gd name="connsiteY8246" fmla="*/ 249798 h 4186027"/>
              <a:gd name="connsiteX8247" fmla="*/ 4634140 w 6553985"/>
              <a:gd name="connsiteY8247" fmla="*/ 251049 h 4186027"/>
              <a:gd name="connsiteX8248" fmla="*/ 4632888 w 6553985"/>
              <a:gd name="connsiteY8248" fmla="*/ 251466 h 4186027"/>
              <a:gd name="connsiteX8249" fmla="*/ 4630801 w 6553985"/>
              <a:gd name="connsiteY8249" fmla="*/ 253134 h 4186027"/>
              <a:gd name="connsiteX8250" fmla="*/ 4629549 w 6553985"/>
              <a:gd name="connsiteY8250" fmla="*/ 253968 h 4186027"/>
              <a:gd name="connsiteX8251" fmla="*/ 4627045 w 6553985"/>
              <a:gd name="connsiteY8251" fmla="*/ 254802 h 4186027"/>
              <a:gd name="connsiteX8252" fmla="*/ 4624540 w 6553985"/>
              <a:gd name="connsiteY8252" fmla="*/ 256053 h 4186027"/>
              <a:gd name="connsiteX8253" fmla="*/ 4623288 w 6553985"/>
              <a:gd name="connsiteY8253" fmla="*/ 256887 h 4186027"/>
              <a:gd name="connsiteX8254" fmla="*/ 4620367 w 6553985"/>
              <a:gd name="connsiteY8254" fmla="*/ 257721 h 4186027"/>
              <a:gd name="connsiteX8255" fmla="*/ 4614107 w 6553985"/>
              <a:gd name="connsiteY8255" fmla="*/ 257721 h 4186027"/>
              <a:gd name="connsiteX8256" fmla="*/ 4609933 w 6553985"/>
              <a:gd name="connsiteY8256" fmla="*/ 256470 h 4186027"/>
              <a:gd name="connsiteX8257" fmla="*/ 4607429 w 6553985"/>
              <a:gd name="connsiteY8257" fmla="*/ 255636 h 4186027"/>
              <a:gd name="connsiteX8258" fmla="*/ 4606177 w 6553985"/>
              <a:gd name="connsiteY8258" fmla="*/ 254802 h 4186027"/>
              <a:gd name="connsiteX8259" fmla="*/ 4604925 w 6553985"/>
              <a:gd name="connsiteY8259" fmla="*/ 254385 h 4186027"/>
              <a:gd name="connsiteX8260" fmla="*/ 4602838 w 6553985"/>
              <a:gd name="connsiteY8260" fmla="*/ 252717 h 4186027"/>
              <a:gd name="connsiteX8261" fmla="*/ 4600333 w 6553985"/>
              <a:gd name="connsiteY8261" fmla="*/ 251049 h 4186027"/>
              <a:gd name="connsiteX8262" fmla="*/ 4598664 w 6553985"/>
              <a:gd name="connsiteY8262" fmla="*/ 249381 h 4186027"/>
              <a:gd name="connsiteX8263" fmla="*/ 4596160 w 6553985"/>
              <a:gd name="connsiteY8263" fmla="*/ 247295 h 4186027"/>
              <a:gd name="connsiteX8264" fmla="*/ 4593238 w 6553985"/>
              <a:gd name="connsiteY8264" fmla="*/ 245628 h 4186027"/>
              <a:gd name="connsiteX8265" fmla="*/ 4592403 w 6553985"/>
              <a:gd name="connsiteY8265" fmla="*/ 244376 h 4186027"/>
              <a:gd name="connsiteX8266" fmla="*/ 4591986 w 6553985"/>
              <a:gd name="connsiteY8266" fmla="*/ 243125 h 4186027"/>
              <a:gd name="connsiteX8267" fmla="*/ 4590734 w 6553985"/>
              <a:gd name="connsiteY8267" fmla="*/ 241874 h 4186027"/>
              <a:gd name="connsiteX8268" fmla="*/ 4589482 w 6553985"/>
              <a:gd name="connsiteY8268" fmla="*/ 236870 h 4186027"/>
              <a:gd name="connsiteX8269" fmla="*/ 4589899 w 6553985"/>
              <a:gd name="connsiteY8269" fmla="*/ 233117 h 4186027"/>
              <a:gd name="connsiteX8270" fmla="*/ 4590317 w 6553985"/>
              <a:gd name="connsiteY8270" fmla="*/ 231865 h 4186027"/>
              <a:gd name="connsiteX8271" fmla="*/ 4591569 w 6553985"/>
              <a:gd name="connsiteY8271" fmla="*/ 231031 h 4186027"/>
              <a:gd name="connsiteX8272" fmla="*/ 4593238 w 6553985"/>
              <a:gd name="connsiteY8272" fmla="*/ 228529 h 4186027"/>
              <a:gd name="connsiteX8273" fmla="*/ 4596995 w 6553985"/>
              <a:gd name="connsiteY8273" fmla="*/ 227278 h 4186027"/>
              <a:gd name="connsiteX8274" fmla="*/ 4598247 w 6553985"/>
              <a:gd name="connsiteY8274" fmla="*/ 226861 h 4186027"/>
              <a:gd name="connsiteX8275" fmla="*/ 4610768 w 6553985"/>
              <a:gd name="connsiteY8275" fmla="*/ 226027 h 4186027"/>
              <a:gd name="connsiteX8276" fmla="*/ 4616530 w 6553985"/>
              <a:gd name="connsiteY8276" fmla="*/ 225063 h 4186027"/>
              <a:gd name="connsiteX8277" fmla="*/ 4023284 w 6553985"/>
              <a:gd name="connsiteY8277" fmla="*/ 224026 h 4186027"/>
              <a:gd name="connsiteX8278" fmla="*/ 4031297 w 6553985"/>
              <a:gd name="connsiteY8278" fmla="*/ 228029 h 4186027"/>
              <a:gd name="connsiteX8279" fmla="*/ 4036640 w 6553985"/>
              <a:gd name="connsiteY8279" fmla="*/ 236036 h 4186027"/>
              <a:gd name="connsiteX8280" fmla="*/ 4039311 w 6553985"/>
              <a:gd name="connsiteY8280" fmla="*/ 240039 h 4186027"/>
              <a:gd name="connsiteX8281" fmla="*/ 4040646 w 6553985"/>
              <a:gd name="connsiteY8281" fmla="*/ 244043 h 4186027"/>
              <a:gd name="connsiteX8282" fmla="*/ 4044653 w 6553985"/>
              <a:gd name="connsiteY8282" fmla="*/ 252050 h 4186027"/>
              <a:gd name="connsiteX8283" fmla="*/ 4040646 w 6553985"/>
              <a:gd name="connsiteY8283" fmla="*/ 254719 h 4186027"/>
              <a:gd name="connsiteX8284" fmla="*/ 4037975 w 6553985"/>
              <a:gd name="connsiteY8284" fmla="*/ 258722 h 4186027"/>
              <a:gd name="connsiteX8285" fmla="*/ 4029962 w 6553985"/>
              <a:gd name="connsiteY8285" fmla="*/ 261391 h 4186027"/>
              <a:gd name="connsiteX8286" fmla="*/ 4025955 w 6553985"/>
              <a:gd name="connsiteY8286" fmla="*/ 262725 h 4186027"/>
              <a:gd name="connsiteX8287" fmla="*/ 4016606 w 6553985"/>
              <a:gd name="connsiteY8287" fmla="*/ 265394 h 4186027"/>
              <a:gd name="connsiteX8288" fmla="*/ 4012600 w 6553985"/>
              <a:gd name="connsiteY8288" fmla="*/ 268063 h 4186027"/>
              <a:gd name="connsiteX8289" fmla="*/ 4005922 w 6553985"/>
              <a:gd name="connsiteY8289" fmla="*/ 278739 h 4186027"/>
              <a:gd name="connsiteX8290" fmla="*/ 3997908 w 6553985"/>
              <a:gd name="connsiteY8290" fmla="*/ 281408 h 4186027"/>
              <a:gd name="connsiteX8291" fmla="*/ 3975204 w 6553985"/>
              <a:gd name="connsiteY8291" fmla="*/ 280074 h 4186027"/>
              <a:gd name="connsiteX8292" fmla="*/ 3960512 w 6553985"/>
              <a:gd name="connsiteY8292" fmla="*/ 277405 h 4186027"/>
              <a:gd name="connsiteX8293" fmla="*/ 3952499 w 6553985"/>
              <a:gd name="connsiteY8293" fmla="*/ 268063 h 4186027"/>
              <a:gd name="connsiteX8294" fmla="*/ 3956506 w 6553985"/>
              <a:gd name="connsiteY8294" fmla="*/ 264060 h 4186027"/>
              <a:gd name="connsiteX8295" fmla="*/ 3964519 w 6553985"/>
              <a:gd name="connsiteY8295" fmla="*/ 258722 h 4186027"/>
              <a:gd name="connsiteX8296" fmla="*/ 3968526 w 6553985"/>
              <a:gd name="connsiteY8296" fmla="*/ 256053 h 4186027"/>
              <a:gd name="connsiteX8297" fmla="*/ 3975204 w 6553985"/>
              <a:gd name="connsiteY8297" fmla="*/ 250715 h 4186027"/>
              <a:gd name="connsiteX8298" fmla="*/ 3983217 w 6553985"/>
              <a:gd name="connsiteY8298" fmla="*/ 245377 h 4186027"/>
              <a:gd name="connsiteX8299" fmla="*/ 4000579 w 6553985"/>
              <a:gd name="connsiteY8299" fmla="*/ 241374 h 4186027"/>
              <a:gd name="connsiteX8300" fmla="*/ 4007257 w 6553985"/>
              <a:gd name="connsiteY8300" fmla="*/ 236036 h 4186027"/>
              <a:gd name="connsiteX8301" fmla="*/ 4008593 w 6553985"/>
              <a:gd name="connsiteY8301" fmla="*/ 232032 h 4186027"/>
              <a:gd name="connsiteX8302" fmla="*/ 4012600 w 6553985"/>
              <a:gd name="connsiteY8302" fmla="*/ 230698 h 4186027"/>
              <a:gd name="connsiteX8303" fmla="*/ 4015271 w 6553985"/>
              <a:gd name="connsiteY8303" fmla="*/ 226695 h 4186027"/>
              <a:gd name="connsiteX8304" fmla="*/ 4023284 w 6553985"/>
              <a:gd name="connsiteY8304" fmla="*/ 224026 h 4186027"/>
              <a:gd name="connsiteX8305" fmla="*/ 1885296 w 6553985"/>
              <a:gd name="connsiteY8305" fmla="*/ 219169 h 4186027"/>
              <a:gd name="connsiteX8306" fmla="*/ 1889316 w 6553985"/>
              <a:gd name="connsiteY8306" fmla="*/ 220467 h 4186027"/>
              <a:gd name="connsiteX8307" fmla="*/ 1895994 w 6553985"/>
              <a:gd name="connsiteY8307" fmla="*/ 222691 h 4186027"/>
              <a:gd name="connsiteX8308" fmla="*/ 1894881 w 6553985"/>
              <a:gd name="connsiteY8308" fmla="*/ 231588 h 4186027"/>
              <a:gd name="connsiteX8309" fmla="*/ 1892655 w 6553985"/>
              <a:gd name="connsiteY8309" fmla="*/ 236036 h 4186027"/>
              <a:gd name="connsiteX8310" fmla="*/ 1882638 w 6553985"/>
              <a:gd name="connsiteY8310" fmla="*/ 232700 h 4186027"/>
              <a:gd name="connsiteX8311" fmla="*/ 1880412 w 6553985"/>
              <a:gd name="connsiteY8311" fmla="*/ 226027 h 4186027"/>
              <a:gd name="connsiteX8312" fmla="*/ 1881525 w 6553985"/>
              <a:gd name="connsiteY8312" fmla="*/ 219355 h 4186027"/>
              <a:gd name="connsiteX8313" fmla="*/ 1885296 w 6553985"/>
              <a:gd name="connsiteY8313" fmla="*/ 219169 h 4186027"/>
              <a:gd name="connsiteX8314" fmla="*/ 4077792 w 6553985"/>
              <a:gd name="connsiteY8314" fmla="*/ 216436 h 4186027"/>
              <a:gd name="connsiteX8315" fmla="*/ 4096991 w 6553985"/>
              <a:gd name="connsiteY8315" fmla="*/ 216853 h 4186027"/>
              <a:gd name="connsiteX8316" fmla="*/ 4102417 w 6553985"/>
              <a:gd name="connsiteY8316" fmla="*/ 218104 h 4186027"/>
              <a:gd name="connsiteX8317" fmla="*/ 4102834 w 6553985"/>
              <a:gd name="connsiteY8317" fmla="*/ 219355 h 4186027"/>
              <a:gd name="connsiteX8318" fmla="*/ 4104086 w 6553985"/>
              <a:gd name="connsiteY8318" fmla="*/ 221857 h 4186027"/>
              <a:gd name="connsiteX8319" fmla="*/ 4103251 w 6553985"/>
              <a:gd name="connsiteY8319" fmla="*/ 223108 h 4186027"/>
              <a:gd name="connsiteX8320" fmla="*/ 4099078 w 6553985"/>
              <a:gd name="connsiteY8320" fmla="*/ 224776 h 4186027"/>
              <a:gd name="connsiteX8321" fmla="*/ 4094904 w 6553985"/>
              <a:gd name="connsiteY8321" fmla="*/ 226027 h 4186027"/>
              <a:gd name="connsiteX8322" fmla="*/ 4084470 w 6553985"/>
              <a:gd name="connsiteY8322" fmla="*/ 226444 h 4186027"/>
              <a:gd name="connsiteX8323" fmla="*/ 4079879 w 6553985"/>
              <a:gd name="connsiteY8323" fmla="*/ 227278 h 4186027"/>
              <a:gd name="connsiteX8324" fmla="*/ 4073619 w 6553985"/>
              <a:gd name="connsiteY8324" fmla="*/ 226861 h 4186027"/>
              <a:gd name="connsiteX8325" fmla="*/ 4069028 w 6553985"/>
              <a:gd name="connsiteY8325" fmla="*/ 226861 h 4186027"/>
              <a:gd name="connsiteX8326" fmla="*/ 4059011 w 6553985"/>
              <a:gd name="connsiteY8326" fmla="*/ 225610 h 4186027"/>
              <a:gd name="connsiteX8327" fmla="*/ 4057759 w 6553985"/>
              <a:gd name="connsiteY8327" fmla="*/ 225193 h 4186027"/>
              <a:gd name="connsiteX8328" fmla="*/ 4056506 w 6553985"/>
              <a:gd name="connsiteY8328" fmla="*/ 224359 h 4186027"/>
              <a:gd name="connsiteX8329" fmla="*/ 4056924 w 6553985"/>
              <a:gd name="connsiteY8329" fmla="*/ 222274 h 4186027"/>
              <a:gd name="connsiteX8330" fmla="*/ 4060680 w 6553985"/>
              <a:gd name="connsiteY8330" fmla="*/ 221023 h 4186027"/>
              <a:gd name="connsiteX8331" fmla="*/ 4063602 w 6553985"/>
              <a:gd name="connsiteY8331" fmla="*/ 220189 h 4186027"/>
              <a:gd name="connsiteX8332" fmla="*/ 4064854 w 6553985"/>
              <a:gd name="connsiteY8332" fmla="*/ 219772 h 4186027"/>
              <a:gd name="connsiteX8333" fmla="*/ 4066941 w 6553985"/>
              <a:gd name="connsiteY8333" fmla="*/ 219355 h 4186027"/>
              <a:gd name="connsiteX8334" fmla="*/ 4069445 w 6553985"/>
              <a:gd name="connsiteY8334" fmla="*/ 218521 h 4186027"/>
              <a:gd name="connsiteX8335" fmla="*/ 4071532 w 6553985"/>
              <a:gd name="connsiteY8335" fmla="*/ 218104 h 4186027"/>
              <a:gd name="connsiteX8336" fmla="*/ 4074454 w 6553985"/>
              <a:gd name="connsiteY8336" fmla="*/ 217270 h 4186027"/>
              <a:gd name="connsiteX8337" fmla="*/ 4077792 w 6553985"/>
              <a:gd name="connsiteY8337" fmla="*/ 216436 h 4186027"/>
              <a:gd name="connsiteX8338" fmla="*/ 4259763 w 6553985"/>
              <a:gd name="connsiteY8338" fmla="*/ 213100 h 4186027"/>
              <a:gd name="connsiteX8339" fmla="*/ 4271867 w 6553985"/>
              <a:gd name="connsiteY8339" fmla="*/ 213933 h 4186027"/>
              <a:gd name="connsiteX8340" fmla="*/ 4277293 w 6553985"/>
              <a:gd name="connsiteY8340" fmla="*/ 214350 h 4186027"/>
              <a:gd name="connsiteX8341" fmla="*/ 4280632 w 6553985"/>
              <a:gd name="connsiteY8341" fmla="*/ 214768 h 4186027"/>
              <a:gd name="connsiteX8342" fmla="*/ 4284388 w 6553985"/>
              <a:gd name="connsiteY8342" fmla="*/ 215184 h 4186027"/>
              <a:gd name="connsiteX8343" fmla="*/ 4286475 w 6553985"/>
              <a:gd name="connsiteY8343" fmla="*/ 215602 h 4186027"/>
              <a:gd name="connsiteX8344" fmla="*/ 4290649 w 6553985"/>
              <a:gd name="connsiteY8344" fmla="*/ 216436 h 4186027"/>
              <a:gd name="connsiteX8345" fmla="*/ 4306091 w 6553985"/>
              <a:gd name="connsiteY8345" fmla="*/ 235202 h 4186027"/>
              <a:gd name="connsiteX8346" fmla="*/ 4306926 w 6553985"/>
              <a:gd name="connsiteY8346" fmla="*/ 237704 h 4186027"/>
              <a:gd name="connsiteX8347" fmla="*/ 4309847 w 6553985"/>
              <a:gd name="connsiteY8347" fmla="*/ 241040 h 4186027"/>
              <a:gd name="connsiteX8348" fmla="*/ 4311935 w 6553985"/>
              <a:gd name="connsiteY8348" fmla="*/ 243542 h 4186027"/>
              <a:gd name="connsiteX8349" fmla="*/ 4314021 w 6553985"/>
              <a:gd name="connsiteY8349" fmla="*/ 245628 h 4186027"/>
              <a:gd name="connsiteX8350" fmla="*/ 4316525 w 6553985"/>
              <a:gd name="connsiteY8350" fmla="*/ 249381 h 4186027"/>
              <a:gd name="connsiteX8351" fmla="*/ 4317360 w 6553985"/>
              <a:gd name="connsiteY8351" fmla="*/ 250632 h 4186027"/>
              <a:gd name="connsiteX8352" fmla="*/ 4317777 w 6553985"/>
              <a:gd name="connsiteY8352" fmla="*/ 251883 h 4186027"/>
              <a:gd name="connsiteX8353" fmla="*/ 4317360 w 6553985"/>
              <a:gd name="connsiteY8353" fmla="*/ 258555 h 4186027"/>
              <a:gd name="connsiteX8354" fmla="*/ 4314856 w 6553985"/>
              <a:gd name="connsiteY8354" fmla="*/ 259806 h 4186027"/>
              <a:gd name="connsiteX8355" fmla="*/ 4310265 w 6553985"/>
              <a:gd name="connsiteY8355" fmla="*/ 260223 h 4186027"/>
              <a:gd name="connsiteX8356" fmla="*/ 4306091 w 6553985"/>
              <a:gd name="connsiteY8356" fmla="*/ 260640 h 4186027"/>
              <a:gd name="connsiteX8357" fmla="*/ 4304005 w 6553985"/>
              <a:gd name="connsiteY8357" fmla="*/ 261057 h 4186027"/>
              <a:gd name="connsiteX8358" fmla="*/ 4298161 w 6553985"/>
              <a:gd name="connsiteY8358" fmla="*/ 260223 h 4186027"/>
              <a:gd name="connsiteX8359" fmla="*/ 4296909 w 6553985"/>
              <a:gd name="connsiteY8359" fmla="*/ 259389 h 4186027"/>
              <a:gd name="connsiteX8360" fmla="*/ 4294405 w 6553985"/>
              <a:gd name="connsiteY8360" fmla="*/ 258555 h 4186027"/>
              <a:gd name="connsiteX8361" fmla="*/ 4293152 w 6553985"/>
              <a:gd name="connsiteY8361" fmla="*/ 258138 h 4186027"/>
              <a:gd name="connsiteX8362" fmla="*/ 4291901 w 6553985"/>
              <a:gd name="connsiteY8362" fmla="*/ 257721 h 4186027"/>
              <a:gd name="connsiteX8363" fmla="*/ 4285640 w 6553985"/>
              <a:gd name="connsiteY8363" fmla="*/ 256887 h 4186027"/>
              <a:gd name="connsiteX8364" fmla="*/ 4284388 w 6553985"/>
              <a:gd name="connsiteY8364" fmla="*/ 255636 h 4186027"/>
              <a:gd name="connsiteX8365" fmla="*/ 4283553 w 6553985"/>
              <a:gd name="connsiteY8365" fmla="*/ 253134 h 4186027"/>
              <a:gd name="connsiteX8366" fmla="*/ 4281467 w 6553985"/>
              <a:gd name="connsiteY8366" fmla="*/ 246461 h 4186027"/>
              <a:gd name="connsiteX8367" fmla="*/ 4276458 w 6553985"/>
              <a:gd name="connsiteY8367" fmla="*/ 243960 h 4186027"/>
              <a:gd name="connsiteX8368" fmla="*/ 4275206 w 6553985"/>
              <a:gd name="connsiteY8368" fmla="*/ 243542 h 4186027"/>
              <a:gd name="connsiteX8369" fmla="*/ 4269780 w 6553985"/>
              <a:gd name="connsiteY8369" fmla="*/ 243960 h 4186027"/>
              <a:gd name="connsiteX8370" fmla="*/ 4267276 w 6553985"/>
              <a:gd name="connsiteY8370" fmla="*/ 245628 h 4186027"/>
              <a:gd name="connsiteX8371" fmla="*/ 4265607 w 6553985"/>
              <a:gd name="connsiteY8371" fmla="*/ 246461 h 4186027"/>
              <a:gd name="connsiteX8372" fmla="*/ 4262685 w 6553985"/>
              <a:gd name="connsiteY8372" fmla="*/ 248129 h 4186027"/>
              <a:gd name="connsiteX8373" fmla="*/ 4261433 w 6553985"/>
              <a:gd name="connsiteY8373" fmla="*/ 248547 h 4186027"/>
              <a:gd name="connsiteX8374" fmla="*/ 4253085 w 6553985"/>
              <a:gd name="connsiteY8374" fmla="*/ 247712 h 4186027"/>
              <a:gd name="connsiteX8375" fmla="*/ 4251834 w 6553985"/>
              <a:gd name="connsiteY8375" fmla="*/ 247295 h 4186027"/>
              <a:gd name="connsiteX8376" fmla="*/ 4244321 w 6553985"/>
              <a:gd name="connsiteY8376" fmla="*/ 246878 h 4186027"/>
              <a:gd name="connsiteX8377" fmla="*/ 4237226 w 6553985"/>
              <a:gd name="connsiteY8377" fmla="*/ 246461 h 4186027"/>
              <a:gd name="connsiteX8378" fmla="*/ 4233887 w 6553985"/>
              <a:gd name="connsiteY8378" fmla="*/ 245628 h 4186027"/>
              <a:gd name="connsiteX8379" fmla="*/ 4232218 w 6553985"/>
              <a:gd name="connsiteY8379" fmla="*/ 245210 h 4186027"/>
              <a:gd name="connsiteX8380" fmla="*/ 4229713 w 6553985"/>
              <a:gd name="connsiteY8380" fmla="*/ 243542 h 4186027"/>
              <a:gd name="connsiteX8381" fmla="*/ 4228461 w 6553985"/>
              <a:gd name="connsiteY8381" fmla="*/ 242708 h 4186027"/>
              <a:gd name="connsiteX8382" fmla="*/ 4228044 w 6553985"/>
              <a:gd name="connsiteY8382" fmla="*/ 241457 h 4186027"/>
              <a:gd name="connsiteX8383" fmla="*/ 4227209 w 6553985"/>
              <a:gd name="connsiteY8383" fmla="*/ 240206 h 4186027"/>
              <a:gd name="connsiteX8384" fmla="*/ 4227626 w 6553985"/>
              <a:gd name="connsiteY8384" fmla="*/ 234785 h 4186027"/>
              <a:gd name="connsiteX8385" fmla="*/ 4228044 w 6553985"/>
              <a:gd name="connsiteY8385" fmla="*/ 233533 h 4186027"/>
              <a:gd name="connsiteX8386" fmla="*/ 4229296 w 6553985"/>
              <a:gd name="connsiteY8386" fmla="*/ 233117 h 4186027"/>
              <a:gd name="connsiteX8387" fmla="*/ 4232218 w 6553985"/>
              <a:gd name="connsiteY8387" fmla="*/ 232283 h 4186027"/>
              <a:gd name="connsiteX8388" fmla="*/ 4238060 w 6553985"/>
              <a:gd name="connsiteY8388" fmla="*/ 232700 h 4186027"/>
              <a:gd name="connsiteX8389" fmla="*/ 4240148 w 6553985"/>
              <a:gd name="connsiteY8389" fmla="*/ 233117 h 4186027"/>
              <a:gd name="connsiteX8390" fmla="*/ 4250999 w 6553985"/>
              <a:gd name="connsiteY8390" fmla="*/ 233951 h 4186027"/>
              <a:gd name="connsiteX8391" fmla="*/ 4265607 w 6553985"/>
              <a:gd name="connsiteY8391" fmla="*/ 233533 h 4186027"/>
              <a:gd name="connsiteX8392" fmla="*/ 4265190 w 6553985"/>
              <a:gd name="connsiteY8392" fmla="*/ 231448 h 4186027"/>
              <a:gd name="connsiteX8393" fmla="*/ 4263102 w 6553985"/>
              <a:gd name="connsiteY8393" fmla="*/ 229780 h 4186027"/>
              <a:gd name="connsiteX8394" fmla="*/ 4259346 w 6553985"/>
              <a:gd name="connsiteY8394" fmla="*/ 227695 h 4186027"/>
              <a:gd name="connsiteX8395" fmla="*/ 4255590 w 6553985"/>
              <a:gd name="connsiteY8395" fmla="*/ 225610 h 4186027"/>
              <a:gd name="connsiteX8396" fmla="*/ 4253503 w 6553985"/>
              <a:gd name="connsiteY8396" fmla="*/ 223108 h 4186027"/>
              <a:gd name="connsiteX8397" fmla="*/ 4252668 w 6553985"/>
              <a:gd name="connsiteY8397" fmla="*/ 220606 h 4186027"/>
              <a:gd name="connsiteX8398" fmla="*/ 4254755 w 6553985"/>
              <a:gd name="connsiteY8398" fmla="*/ 214768 h 4186027"/>
              <a:gd name="connsiteX8399" fmla="*/ 4258512 w 6553985"/>
              <a:gd name="connsiteY8399" fmla="*/ 213516 h 4186027"/>
              <a:gd name="connsiteX8400" fmla="*/ 4075706 w 6553985"/>
              <a:gd name="connsiteY8400" fmla="*/ 192665 h 4186027"/>
              <a:gd name="connsiteX8401" fmla="*/ 4091148 w 6553985"/>
              <a:gd name="connsiteY8401" fmla="*/ 193499 h 4186027"/>
              <a:gd name="connsiteX8402" fmla="*/ 4092400 w 6553985"/>
              <a:gd name="connsiteY8402" fmla="*/ 193917 h 4186027"/>
              <a:gd name="connsiteX8403" fmla="*/ 4094904 w 6553985"/>
              <a:gd name="connsiteY8403" fmla="*/ 195167 h 4186027"/>
              <a:gd name="connsiteX8404" fmla="*/ 4096156 w 6553985"/>
              <a:gd name="connsiteY8404" fmla="*/ 196418 h 4186027"/>
              <a:gd name="connsiteX8405" fmla="*/ 4094069 w 6553985"/>
              <a:gd name="connsiteY8405" fmla="*/ 202257 h 4186027"/>
              <a:gd name="connsiteX8406" fmla="*/ 4092817 w 6553985"/>
              <a:gd name="connsiteY8406" fmla="*/ 202674 h 4186027"/>
              <a:gd name="connsiteX8407" fmla="*/ 4090314 w 6553985"/>
              <a:gd name="connsiteY8407" fmla="*/ 204342 h 4186027"/>
              <a:gd name="connsiteX8408" fmla="*/ 4082801 w 6553985"/>
              <a:gd name="connsiteY8408" fmla="*/ 206844 h 4186027"/>
              <a:gd name="connsiteX8409" fmla="*/ 4079044 w 6553985"/>
              <a:gd name="connsiteY8409" fmla="*/ 208095 h 4186027"/>
              <a:gd name="connsiteX8410" fmla="*/ 4077792 w 6553985"/>
              <a:gd name="connsiteY8410" fmla="*/ 208512 h 4186027"/>
              <a:gd name="connsiteX8411" fmla="*/ 4070697 w 6553985"/>
              <a:gd name="connsiteY8411" fmla="*/ 208929 h 4186027"/>
              <a:gd name="connsiteX8412" fmla="*/ 4067776 w 6553985"/>
              <a:gd name="connsiteY8412" fmla="*/ 209763 h 4186027"/>
              <a:gd name="connsiteX8413" fmla="*/ 4064854 w 6553985"/>
              <a:gd name="connsiteY8413" fmla="*/ 212265 h 4186027"/>
              <a:gd name="connsiteX8414" fmla="*/ 4057341 w 6553985"/>
              <a:gd name="connsiteY8414" fmla="*/ 212265 h 4186027"/>
              <a:gd name="connsiteX8415" fmla="*/ 4055672 w 6553985"/>
              <a:gd name="connsiteY8415" fmla="*/ 209763 h 4186027"/>
              <a:gd name="connsiteX8416" fmla="*/ 4056924 w 6553985"/>
              <a:gd name="connsiteY8416" fmla="*/ 205176 h 4186027"/>
              <a:gd name="connsiteX8417" fmla="*/ 4057759 w 6553985"/>
              <a:gd name="connsiteY8417" fmla="*/ 203925 h 4186027"/>
              <a:gd name="connsiteX8418" fmla="*/ 4059011 w 6553985"/>
              <a:gd name="connsiteY8418" fmla="*/ 203091 h 4186027"/>
              <a:gd name="connsiteX8419" fmla="*/ 4061098 w 6553985"/>
              <a:gd name="connsiteY8419" fmla="*/ 201006 h 4186027"/>
              <a:gd name="connsiteX8420" fmla="*/ 4061932 w 6553985"/>
              <a:gd name="connsiteY8420" fmla="*/ 199755 h 4186027"/>
              <a:gd name="connsiteX8421" fmla="*/ 4064436 w 6553985"/>
              <a:gd name="connsiteY8421" fmla="*/ 198087 h 4186027"/>
              <a:gd name="connsiteX8422" fmla="*/ 4068193 w 6553985"/>
              <a:gd name="connsiteY8422" fmla="*/ 195167 h 4186027"/>
              <a:gd name="connsiteX8423" fmla="*/ 4071949 w 6553985"/>
              <a:gd name="connsiteY8423" fmla="*/ 193082 h 4186027"/>
              <a:gd name="connsiteX8424" fmla="*/ 4075706 w 6553985"/>
              <a:gd name="connsiteY8424" fmla="*/ 192665 h 4186027"/>
              <a:gd name="connsiteX8425" fmla="*/ 1953451 w 6553985"/>
              <a:gd name="connsiteY8425" fmla="*/ 187661 h 4186027"/>
              <a:gd name="connsiteX8426" fmla="*/ 1955120 w 6553985"/>
              <a:gd name="connsiteY8426" fmla="*/ 188078 h 4186027"/>
              <a:gd name="connsiteX8427" fmla="*/ 1957625 w 6553985"/>
              <a:gd name="connsiteY8427" fmla="*/ 189746 h 4186027"/>
              <a:gd name="connsiteX8428" fmla="*/ 1958877 w 6553985"/>
              <a:gd name="connsiteY8428" fmla="*/ 190580 h 4186027"/>
              <a:gd name="connsiteX8429" fmla="*/ 1962633 w 6553985"/>
              <a:gd name="connsiteY8429" fmla="*/ 192665 h 4186027"/>
              <a:gd name="connsiteX8430" fmla="*/ 1963885 w 6553985"/>
              <a:gd name="connsiteY8430" fmla="*/ 193499 h 4186027"/>
              <a:gd name="connsiteX8431" fmla="*/ 1965137 w 6553985"/>
              <a:gd name="connsiteY8431" fmla="*/ 194750 h 4186027"/>
              <a:gd name="connsiteX8432" fmla="*/ 1966390 w 6553985"/>
              <a:gd name="connsiteY8432" fmla="*/ 195585 h 4186027"/>
              <a:gd name="connsiteX8433" fmla="*/ 1967641 w 6553985"/>
              <a:gd name="connsiteY8433" fmla="*/ 196835 h 4186027"/>
              <a:gd name="connsiteX8434" fmla="*/ 1968894 w 6553985"/>
              <a:gd name="connsiteY8434" fmla="*/ 197253 h 4186027"/>
              <a:gd name="connsiteX8435" fmla="*/ 1970146 w 6553985"/>
              <a:gd name="connsiteY8435" fmla="*/ 198087 h 4186027"/>
              <a:gd name="connsiteX8436" fmla="*/ 1971398 w 6553985"/>
              <a:gd name="connsiteY8436" fmla="*/ 200589 h 4186027"/>
              <a:gd name="connsiteX8437" fmla="*/ 1972650 w 6553985"/>
              <a:gd name="connsiteY8437" fmla="*/ 201840 h 4186027"/>
              <a:gd name="connsiteX8438" fmla="*/ 1974737 w 6553985"/>
              <a:gd name="connsiteY8438" fmla="*/ 203925 h 4186027"/>
              <a:gd name="connsiteX8439" fmla="*/ 1976824 w 6553985"/>
              <a:gd name="connsiteY8439" fmla="*/ 205593 h 4186027"/>
              <a:gd name="connsiteX8440" fmla="*/ 1977658 w 6553985"/>
              <a:gd name="connsiteY8440" fmla="*/ 206844 h 4186027"/>
              <a:gd name="connsiteX8441" fmla="*/ 1979745 w 6553985"/>
              <a:gd name="connsiteY8441" fmla="*/ 209346 h 4186027"/>
              <a:gd name="connsiteX8442" fmla="*/ 1980162 w 6553985"/>
              <a:gd name="connsiteY8442" fmla="*/ 210597 h 4186027"/>
              <a:gd name="connsiteX8443" fmla="*/ 1980997 w 6553985"/>
              <a:gd name="connsiteY8443" fmla="*/ 211848 h 4186027"/>
              <a:gd name="connsiteX8444" fmla="*/ 1980580 w 6553985"/>
              <a:gd name="connsiteY8444" fmla="*/ 216019 h 4186027"/>
              <a:gd name="connsiteX8445" fmla="*/ 1979745 w 6553985"/>
              <a:gd name="connsiteY8445" fmla="*/ 217270 h 4186027"/>
              <a:gd name="connsiteX8446" fmla="*/ 1977241 w 6553985"/>
              <a:gd name="connsiteY8446" fmla="*/ 218104 h 4186027"/>
              <a:gd name="connsiteX8447" fmla="*/ 1973067 w 6553985"/>
              <a:gd name="connsiteY8447" fmla="*/ 219355 h 4186027"/>
              <a:gd name="connsiteX8448" fmla="*/ 1940513 w 6553985"/>
              <a:gd name="connsiteY8448" fmla="*/ 219772 h 4186027"/>
              <a:gd name="connsiteX8449" fmla="*/ 1934252 w 6553985"/>
              <a:gd name="connsiteY8449" fmla="*/ 221857 h 4186027"/>
              <a:gd name="connsiteX8450" fmla="*/ 1933000 w 6553985"/>
              <a:gd name="connsiteY8450" fmla="*/ 222274 h 4186027"/>
              <a:gd name="connsiteX8451" fmla="*/ 1931748 w 6553985"/>
              <a:gd name="connsiteY8451" fmla="*/ 222691 h 4186027"/>
              <a:gd name="connsiteX8452" fmla="*/ 1920062 w 6553985"/>
              <a:gd name="connsiteY8452" fmla="*/ 222274 h 4186027"/>
              <a:gd name="connsiteX8453" fmla="*/ 1912132 w 6553985"/>
              <a:gd name="connsiteY8453" fmla="*/ 223108 h 4186027"/>
              <a:gd name="connsiteX8454" fmla="*/ 1906289 w 6553985"/>
              <a:gd name="connsiteY8454" fmla="*/ 223108 h 4186027"/>
              <a:gd name="connsiteX8455" fmla="*/ 1903367 w 6553985"/>
              <a:gd name="connsiteY8455" fmla="*/ 221023 h 4186027"/>
              <a:gd name="connsiteX8456" fmla="*/ 1902115 w 6553985"/>
              <a:gd name="connsiteY8456" fmla="*/ 219772 h 4186027"/>
              <a:gd name="connsiteX8457" fmla="*/ 1899611 w 6553985"/>
              <a:gd name="connsiteY8457" fmla="*/ 217687 h 4186027"/>
              <a:gd name="connsiteX8458" fmla="*/ 1897942 w 6553985"/>
              <a:gd name="connsiteY8458" fmla="*/ 215184 h 4186027"/>
              <a:gd name="connsiteX8459" fmla="*/ 1897107 w 6553985"/>
              <a:gd name="connsiteY8459" fmla="*/ 212682 h 4186027"/>
              <a:gd name="connsiteX8460" fmla="*/ 1897524 w 6553985"/>
              <a:gd name="connsiteY8460" fmla="*/ 205593 h 4186027"/>
              <a:gd name="connsiteX8461" fmla="*/ 1897942 w 6553985"/>
              <a:gd name="connsiteY8461" fmla="*/ 204342 h 4186027"/>
              <a:gd name="connsiteX8462" fmla="*/ 1899193 w 6553985"/>
              <a:gd name="connsiteY8462" fmla="*/ 203925 h 4186027"/>
              <a:gd name="connsiteX8463" fmla="*/ 1902950 w 6553985"/>
              <a:gd name="connsiteY8463" fmla="*/ 201840 h 4186027"/>
              <a:gd name="connsiteX8464" fmla="*/ 1904202 w 6553985"/>
              <a:gd name="connsiteY8464" fmla="*/ 201423 h 4186027"/>
              <a:gd name="connsiteX8465" fmla="*/ 1905454 w 6553985"/>
              <a:gd name="connsiteY8465" fmla="*/ 201006 h 4186027"/>
              <a:gd name="connsiteX8466" fmla="*/ 1906706 w 6553985"/>
              <a:gd name="connsiteY8466" fmla="*/ 200172 h 4186027"/>
              <a:gd name="connsiteX8467" fmla="*/ 1910463 w 6553985"/>
              <a:gd name="connsiteY8467" fmla="*/ 199755 h 4186027"/>
              <a:gd name="connsiteX8468" fmla="*/ 1919227 w 6553985"/>
              <a:gd name="connsiteY8468" fmla="*/ 199338 h 4186027"/>
              <a:gd name="connsiteX8469" fmla="*/ 1922566 w 6553985"/>
              <a:gd name="connsiteY8469" fmla="*/ 198504 h 4186027"/>
              <a:gd name="connsiteX8470" fmla="*/ 1925905 w 6553985"/>
              <a:gd name="connsiteY8470" fmla="*/ 197670 h 4186027"/>
              <a:gd name="connsiteX8471" fmla="*/ 1928409 w 6553985"/>
              <a:gd name="connsiteY8471" fmla="*/ 196835 h 4186027"/>
              <a:gd name="connsiteX8472" fmla="*/ 1929661 w 6553985"/>
              <a:gd name="connsiteY8472" fmla="*/ 196001 h 4186027"/>
              <a:gd name="connsiteX8473" fmla="*/ 1932165 w 6553985"/>
              <a:gd name="connsiteY8473" fmla="*/ 195167 h 4186027"/>
              <a:gd name="connsiteX8474" fmla="*/ 1933418 w 6553985"/>
              <a:gd name="connsiteY8474" fmla="*/ 194750 h 4186027"/>
              <a:gd name="connsiteX8475" fmla="*/ 1936339 w 6553985"/>
              <a:gd name="connsiteY8475" fmla="*/ 193499 h 4186027"/>
              <a:gd name="connsiteX8476" fmla="*/ 1942182 w 6553985"/>
              <a:gd name="connsiteY8476" fmla="*/ 192248 h 4186027"/>
              <a:gd name="connsiteX8477" fmla="*/ 1944687 w 6553985"/>
              <a:gd name="connsiteY8477" fmla="*/ 191414 h 4186027"/>
              <a:gd name="connsiteX8478" fmla="*/ 1947190 w 6553985"/>
              <a:gd name="connsiteY8478" fmla="*/ 190163 h 4186027"/>
              <a:gd name="connsiteX8479" fmla="*/ 1948442 w 6553985"/>
              <a:gd name="connsiteY8479" fmla="*/ 189329 h 4186027"/>
              <a:gd name="connsiteX8480" fmla="*/ 1950947 w 6553985"/>
              <a:gd name="connsiteY8480" fmla="*/ 188495 h 4186027"/>
              <a:gd name="connsiteX8481" fmla="*/ 1952199 w 6553985"/>
              <a:gd name="connsiteY8481" fmla="*/ 188078 h 4186027"/>
              <a:gd name="connsiteX8482" fmla="*/ 384530 w 6553985"/>
              <a:gd name="connsiteY8482" fmla="*/ 162083 h 4186027"/>
              <a:gd name="connsiteX8483" fmla="*/ 388425 w 6553985"/>
              <a:gd name="connsiteY8483" fmla="*/ 164864 h 4186027"/>
              <a:gd name="connsiteX8484" fmla="*/ 387312 w 6553985"/>
              <a:gd name="connsiteY8484" fmla="*/ 168756 h 4186027"/>
              <a:gd name="connsiteX8485" fmla="*/ 383417 w 6553985"/>
              <a:gd name="connsiteY8485" fmla="*/ 170980 h 4186027"/>
              <a:gd name="connsiteX8486" fmla="*/ 380635 w 6553985"/>
              <a:gd name="connsiteY8486" fmla="*/ 167088 h 4186027"/>
              <a:gd name="connsiteX8487" fmla="*/ 382860 w 6553985"/>
              <a:gd name="connsiteY8487" fmla="*/ 162639 h 4186027"/>
              <a:gd name="connsiteX8488" fmla="*/ 384530 w 6553985"/>
              <a:gd name="connsiteY8488" fmla="*/ 162083 h 4186027"/>
              <a:gd name="connsiteX8489" fmla="*/ 4191315 w 6553985"/>
              <a:gd name="connsiteY8489" fmla="*/ 161805 h 4186027"/>
              <a:gd name="connsiteX8490" fmla="*/ 4194237 w 6553985"/>
              <a:gd name="connsiteY8490" fmla="*/ 162639 h 4186027"/>
              <a:gd name="connsiteX8491" fmla="*/ 4195489 w 6553985"/>
              <a:gd name="connsiteY8491" fmla="*/ 163891 h 4186027"/>
              <a:gd name="connsiteX8492" fmla="*/ 4196741 w 6553985"/>
              <a:gd name="connsiteY8492" fmla="*/ 164725 h 4186027"/>
              <a:gd name="connsiteX8493" fmla="*/ 4198411 w 6553985"/>
              <a:gd name="connsiteY8493" fmla="*/ 166393 h 4186027"/>
              <a:gd name="connsiteX8494" fmla="*/ 4199663 w 6553985"/>
              <a:gd name="connsiteY8494" fmla="*/ 167644 h 4186027"/>
              <a:gd name="connsiteX8495" fmla="*/ 4202167 w 6553985"/>
              <a:gd name="connsiteY8495" fmla="*/ 168478 h 4186027"/>
              <a:gd name="connsiteX8496" fmla="*/ 4208010 w 6553985"/>
              <a:gd name="connsiteY8496" fmla="*/ 169312 h 4186027"/>
              <a:gd name="connsiteX8497" fmla="*/ 4211349 w 6553985"/>
              <a:gd name="connsiteY8497" fmla="*/ 170146 h 4186027"/>
              <a:gd name="connsiteX8498" fmla="*/ 4213853 w 6553985"/>
              <a:gd name="connsiteY8498" fmla="*/ 170563 h 4186027"/>
              <a:gd name="connsiteX8499" fmla="*/ 4216358 w 6553985"/>
              <a:gd name="connsiteY8499" fmla="*/ 171397 h 4186027"/>
              <a:gd name="connsiteX8500" fmla="*/ 4220114 w 6553985"/>
              <a:gd name="connsiteY8500" fmla="*/ 172648 h 4186027"/>
              <a:gd name="connsiteX8501" fmla="*/ 4221366 w 6553985"/>
              <a:gd name="connsiteY8501" fmla="*/ 173065 h 4186027"/>
              <a:gd name="connsiteX8502" fmla="*/ 4223870 w 6553985"/>
              <a:gd name="connsiteY8502" fmla="*/ 174733 h 4186027"/>
              <a:gd name="connsiteX8503" fmla="*/ 4226374 w 6553985"/>
              <a:gd name="connsiteY8503" fmla="*/ 177236 h 4186027"/>
              <a:gd name="connsiteX8504" fmla="*/ 4231383 w 6553985"/>
              <a:gd name="connsiteY8504" fmla="*/ 180572 h 4186027"/>
              <a:gd name="connsiteX8505" fmla="*/ 4233887 w 6553985"/>
              <a:gd name="connsiteY8505" fmla="*/ 182240 h 4186027"/>
              <a:gd name="connsiteX8506" fmla="*/ 4235556 w 6553985"/>
              <a:gd name="connsiteY8506" fmla="*/ 183491 h 4186027"/>
              <a:gd name="connsiteX8507" fmla="*/ 4236391 w 6553985"/>
              <a:gd name="connsiteY8507" fmla="*/ 184742 h 4186027"/>
              <a:gd name="connsiteX8508" fmla="*/ 4237643 w 6553985"/>
              <a:gd name="connsiteY8508" fmla="*/ 185993 h 4186027"/>
              <a:gd name="connsiteX8509" fmla="*/ 4239313 w 6553985"/>
              <a:gd name="connsiteY8509" fmla="*/ 187661 h 4186027"/>
              <a:gd name="connsiteX8510" fmla="*/ 4240148 w 6553985"/>
              <a:gd name="connsiteY8510" fmla="*/ 190997 h 4186027"/>
              <a:gd name="connsiteX8511" fmla="*/ 4239730 w 6553985"/>
              <a:gd name="connsiteY8511" fmla="*/ 193917 h 4186027"/>
              <a:gd name="connsiteX8512" fmla="*/ 4235139 w 6553985"/>
              <a:gd name="connsiteY8512" fmla="*/ 196001 h 4186027"/>
              <a:gd name="connsiteX8513" fmla="*/ 4229713 w 6553985"/>
              <a:gd name="connsiteY8513" fmla="*/ 195585 h 4186027"/>
              <a:gd name="connsiteX8514" fmla="*/ 4227209 w 6553985"/>
              <a:gd name="connsiteY8514" fmla="*/ 194750 h 4186027"/>
              <a:gd name="connsiteX8515" fmla="*/ 4225957 w 6553985"/>
              <a:gd name="connsiteY8515" fmla="*/ 194333 h 4186027"/>
              <a:gd name="connsiteX8516" fmla="*/ 4224705 w 6553985"/>
              <a:gd name="connsiteY8516" fmla="*/ 193082 h 4186027"/>
              <a:gd name="connsiteX8517" fmla="*/ 4223870 w 6553985"/>
              <a:gd name="connsiteY8517" fmla="*/ 191831 h 4186027"/>
              <a:gd name="connsiteX8518" fmla="*/ 4222618 w 6553985"/>
              <a:gd name="connsiteY8518" fmla="*/ 191414 h 4186027"/>
              <a:gd name="connsiteX8519" fmla="*/ 4220948 w 6553985"/>
              <a:gd name="connsiteY8519" fmla="*/ 189329 h 4186027"/>
              <a:gd name="connsiteX8520" fmla="*/ 4219696 w 6553985"/>
              <a:gd name="connsiteY8520" fmla="*/ 188078 h 4186027"/>
              <a:gd name="connsiteX8521" fmla="*/ 4218445 w 6553985"/>
              <a:gd name="connsiteY8521" fmla="*/ 187244 h 4186027"/>
              <a:gd name="connsiteX8522" fmla="*/ 4213018 w 6553985"/>
              <a:gd name="connsiteY8522" fmla="*/ 186410 h 4186027"/>
              <a:gd name="connsiteX8523" fmla="*/ 4195489 w 6553985"/>
              <a:gd name="connsiteY8523" fmla="*/ 186827 h 4186027"/>
              <a:gd name="connsiteX8524" fmla="*/ 4188811 w 6553985"/>
              <a:gd name="connsiteY8524" fmla="*/ 187661 h 4186027"/>
              <a:gd name="connsiteX8525" fmla="*/ 4167526 w 6553985"/>
              <a:gd name="connsiteY8525" fmla="*/ 187244 h 4186027"/>
              <a:gd name="connsiteX8526" fmla="*/ 4166273 w 6553985"/>
              <a:gd name="connsiteY8526" fmla="*/ 185993 h 4186027"/>
              <a:gd name="connsiteX8527" fmla="*/ 4164604 w 6553985"/>
              <a:gd name="connsiteY8527" fmla="*/ 183491 h 4186027"/>
              <a:gd name="connsiteX8528" fmla="*/ 4164187 w 6553985"/>
              <a:gd name="connsiteY8528" fmla="*/ 182240 h 4186027"/>
              <a:gd name="connsiteX8529" fmla="*/ 4163770 w 6553985"/>
              <a:gd name="connsiteY8529" fmla="*/ 176818 h 4186027"/>
              <a:gd name="connsiteX8530" fmla="*/ 4161266 w 6553985"/>
              <a:gd name="connsiteY8530" fmla="*/ 174733 h 4186027"/>
              <a:gd name="connsiteX8531" fmla="*/ 4158761 w 6553985"/>
              <a:gd name="connsiteY8531" fmla="*/ 175150 h 4186027"/>
              <a:gd name="connsiteX8532" fmla="*/ 4155422 w 6553985"/>
              <a:gd name="connsiteY8532" fmla="*/ 175984 h 4186027"/>
              <a:gd name="connsiteX8533" fmla="*/ 4143736 w 6553985"/>
              <a:gd name="connsiteY8533" fmla="*/ 176401 h 4186027"/>
              <a:gd name="connsiteX8534" fmla="*/ 4140814 w 6553985"/>
              <a:gd name="connsiteY8534" fmla="*/ 177236 h 4186027"/>
              <a:gd name="connsiteX8535" fmla="*/ 4138728 w 6553985"/>
              <a:gd name="connsiteY8535" fmla="*/ 177652 h 4186027"/>
              <a:gd name="connsiteX8536" fmla="*/ 4137476 w 6553985"/>
              <a:gd name="connsiteY8536" fmla="*/ 178069 h 4186027"/>
              <a:gd name="connsiteX8537" fmla="*/ 4133302 w 6553985"/>
              <a:gd name="connsiteY8537" fmla="*/ 177652 h 4186027"/>
              <a:gd name="connsiteX8538" fmla="*/ 4124955 w 6553985"/>
              <a:gd name="connsiteY8538" fmla="*/ 177652 h 4186027"/>
              <a:gd name="connsiteX8539" fmla="*/ 4122451 w 6553985"/>
              <a:gd name="connsiteY8539" fmla="*/ 175567 h 4186027"/>
              <a:gd name="connsiteX8540" fmla="*/ 4121198 w 6553985"/>
              <a:gd name="connsiteY8540" fmla="*/ 174733 h 4186027"/>
              <a:gd name="connsiteX8541" fmla="*/ 4121616 w 6553985"/>
              <a:gd name="connsiteY8541" fmla="*/ 168478 h 4186027"/>
              <a:gd name="connsiteX8542" fmla="*/ 4124120 w 6553985"/>
              <a:gd name="connsiteY8542" fmla="*/ 166810 h 4186027"/>
              <a:gd name="connsiteX8543" fmla="*/ 4141232 w 6553985"/>
              <a:gd name="connsiteY8543" fmla="*/ 167644 h 4186027"/>
              <a:gd name="connsiteX8544" fmla="*/ 4144153 w 6553985"/>
              <a:gd name="connsiteY8544" fmla="*/ 168061 h 4186027"/>
              <a:gd name="connsiteX8545" fmla="*/ 4156257 w 6553985"/>
              <a:gd name="connsiteY8545" fmla="*/ 167644 h 4186027"/>
              <a:gd name="connsiteX8546" fmla="*/ 4158761 w 6553985"/>
              <a:gd name="connsiteY8546" fmla="*/ 167227 h 4186027"/>
              <a:gd name="connsiteX8547" fmla="*/ 4162100 w 6553985"/>
              <a:gd name="connsiteY8547" fmla="*/ 166810 h 4186027"/>
              <a:gd name="connsiteX8548" fmla="*/ 4177125 w 6553985"/>
              <a:gd name="connsiteY8548" fmla="*/ 166393 h 4186027"/>
              <a:gd name="connsiteX8549" fmla="*/ 4182133 w 6553985"/>
              <a:gd name="connsiteY8549" fmla="*/ 165559 h 4186027"/>
              <a:gd name="connsiteX8550" fmla="*/ 4183385 w 6553985"/>
              <a:gd name="connsiteY8550" fmla="*/ 165142 h 4186027"/>
              <a:gd name="connsiteX8551" fmla="*/ 4186307 w 6553985"/>
              <a:gd name="connsiteY8551" fmla="*/ 164308 h 4186027"/>
              <a:gd name="connsiteX8552" fmla="*/ 4188811 w 6553985"/>
              <a:gd name="connsiteY8552" fmla="*/ 162639 h 4186027"/>
              <a:gd name="connsiteX8553" fmla="*/ 4244321 w 6553985"/>
              <a:gd name="connsiteY8553" fmla="*/ 159303 h 4186027"/>
              <a:gd name="connsiteX8554" fmla="*/ 4256007 w 6553985"/>
              <a:gd name="connsiteY8554" fmla="*/ 159720 h 4186027"/>
              <a:gd name="connsiteX8555" fmla="*/ 4258512 w 6553985"/>
              <a:gd name="connsiteY8555" fmla="*/ 160554 h 4186027"/>
              <a:gd name="connsiteX8556" fmla="*/ 4260181 w 6553985"/>
              <a:gd name="connsiteY8556" fmla="*/ 160971 h 4186027"/>
              <a:gd name="connsiteX8557" fmla="*/ 4262685 w 6553985"/>
              <a:gd name="connsiteY8557" fmla="*/ 162223 h 4186027"/>
              <a:gd name="connsiteX8558" fmla="*/ 4263937 w 6553985"/>
              <a:gd name="connsiteY8558" fmla="*/ 163056 h 4186027"/>
              <a:gd name="connsiteX8559" fmla="*/ 4266441 w 6553985"/>
              <a:gd name="connsiteY8559" fmla="*/ 163891 h 4186027"/>
              <a:gd name="connsiteX8560" fmla="*/ 4268945 w 6553985"/>
              <a:gd name="connsiteY8560" fmla="*/ 165559 h 4186027"/>
              <a:gd name="connsiteX8561" fmla="*/ 4271450 w 6553985"/>
              <a:gd name="connsiteY8561" fmla="*/ 166393 h 4186027"/>
              <a:gd name="connsiteX8562" fmla="*/ 4273954 w 6553985"/>
              <a:gd name="connsiteY8562" fmla="*/ 167644 h 4186027"/>
              <a:gd name="connsiteX8563" fmla="*/ 4276458 w 6553985"/>
              <a:gd name="connsiteY8563" fmla="*/ 168895 h 4186027"/>
              <a:gd name="connsiteX8564" fmla="*/ 4282719 w 6553985"/>
              <a:gd name="connsiteY8564" fmla="*/ 168478 h 4186027"/>
              <a:gd name="connsiteX8565" fmla="*/ 4285640 w 6553985"/>
              <a:gd name="connsiteY8565" fmla="*/ 168061 h 4186027"/>
              <a:gd name="connsiteX8566" fmla="*/ 4287727 w 6553985"/>
              <a:gd name="connsiteY8566" fmla="*/ 171397 h 4186027"/>
              <a:gd name="connsiteX8567" fmla="*/ 4288145 w 6553985"/>
              <a:gd name="connsiteY8567" fmla="*/ 172648 h 4186027"/>
              <a:gd name="connsiteX8568" fmla="*/ 4287727 w 6553985"/>
              <a:gd name="connsiteY8568" fmla="*/ 178903 h 4186027"/>
              <a:gd name="connsiteX8569" fmla="*/ 4285640 w 6553985"/>
              <a:gd name="connsiteY8569" fmla="*/ 183074 h 4186027"/>
              <a:gd name="connsiteX8570" fmla="*/ 4284388 w 6553985"/>
              <a:gd name="connsiteY8570" fmla="*/ 183908 h 4186027"/>
              <a:gd name="connsiteX8571" fmla="*/ 4283136 w 6553985"/>
              <a:gd name="connsiteY8571" fmla="*/ 185159 h 4186027"/>
              <a:gd name="connsiteX8572" fmla="*/ 4281884 w 6553985"/>
              <a:gd name="connsiteY8572" fmla="*/ 185576 h 4186027"/>
              <a:gd name="connsiteX8573" fmla="*/ 4278962 w 6553985"/>
              <a:gd name="connsiteY8573" fmla="*/ 186827 h 4186027"/>
              <a:gd name="connsiteX8574" fmla="*/ 4273954 w 6553985"/>
              <a:gd name="connsiteY8574" fmla="*/ 186410 h 4186027"/>
              <a:gd name="connsiteX8575" fmla="*/ 4270197 w 6553985"/>
              <a:gd name="connsiteY8575" fmla="*/ 185576 h 4186027"/>
              <a:gd name="connsiteX8576" fmla="*/ 4267693 w 6553985"/>
              <a:gd name="connsiteY8576" fmla="*/ 183908 h 4186027"/>
              <a:gd name="connsiteX8577" fmla="*/ 4265190 w 6553985"/>
              <a:gd name="connsiteY8577" fmla="*/ 181822 h 4186027"/>
              <a:gd name="connsiteX8578" fmla="*/ 4263102 w 6553985"/>
              <a:gd name="connsiteY8578" fmla="*/ 179737 h 4186027"/>
              <a:gd name="connsiteX8579" fmla="*/ 4261850 w 6553985"/>
              <a:gd name="connsiteY8579" fmla="*/ 178486 h 4186027"/>
              <a:gd name="connsiteX8580" fmla="*/ 4257677 w 6553985"/>
              <a:gd name="connsiteY8580" fmla="*/ 177236 h 4186027"/>
              <a:gd name="connsiteX8581" fmla="*/ 4255590 w 6553985"/>
              <a:gd name="connsiteY8581" fmla="*/ 175150 h 4186027"/>
              <a:gd name="connsiteX8582" fmla="*/ 4252251 w 6553985"/>
              <a:gd name="connsiteY8582" fmla="*/ 173482 h 4186027"/>
              <a:gd name="connsiteX8583" fmla="*/ 4243904 w 6553985"/>
              <a:gd name="connsiteY8583" fmla="*/ 172648 h 4186027"/>
              <a:gd name="connsiteX8584" fmla="*/ 4242652 w 6553985"/>
              <a:gd name="connsiteY8584" fmla="*/ 170146 h 4186027"/>
              <a:gd name="connsiteX8585" fmla="*/ 4241817 w 6553985"/>
              <a:gd name="connsiteY8585" fmla="*/ 168895 h 4186027"/>
              <a:gd name="connsiteX8586" fmla="*/ 4240982 w 6553985"/>
              <a:gd name="connsiteY8586" fmla="*/ 166393 h 4186027"/>
              <a:gd name="connsiteX8587" fmla="*/ 4241400 w 6553985"/>
              <a:gd name="connsiteY8587" fmla="*/ 160971 h 4186027"/>
              <a:gd name="connsiteX8588" fmla="*/ 4242234 w 6553985"/>
              <a:gd name="connsiteY8588" fmla="*/ 159720 h 4186027"/>
              <a:gd name="connsiteX8589" fmla="*/ 4244321 w 6553985"/>
              <a:gd name="connsiteY8589" fmla="*/ 159303 h 4186027"/>
              <a:gd name="connsiteX8590" fmla="*/ 1539843 w 6553985"/>
              <a:gd name="connsiteY8590" fmla="*/ 153743 h 4186027"/>
              <a:gd name="connsiteX8591" fmla="*/ 1540956 w 6553985"/>
              <a:gd name="connsiteY8591" fmla="*/ 171536 h 4186027"/>
              <a:gd name="connsiteX8592" fmla="*/ 1528713 w 6553985"/>
              <a:gd name="connsiteY8592" fmla="*/ 168200 h 4186027"/>
              <a:gd name="connsiteX8593" fmla="*/ 1525374 w 6553985"/>
              <a:gd name="connsiteY8593" fmla="*/ 167088 h 4186027"/>
              <a:gd name="connsiteX8594" fmla="*/ 1510906 w 6553985"/>
              <a:gd name="connsiteY8594" fmla="*/ 163752 h 4186027"/>
              <a:gd name="connsiteX8595" fmla="*/ 1519809 w 6553985"/>
              <a:gd name="connsiteY8595" fmla="*/ 160415 h 4186027"/>
              <a:gd name="connsiteX8596" fmla="*/ 1523148 w 6553985"/>
              <a:gd name="connsiteY8596" fmla="*/ 159303 h 4186027"/>
              <a:gd name="connsiteX8597" fmla="*/ 1526487 w 6553985"/>
              <a:gd name="connsiteY8597" fmla="*/ 160415 h 4186027"/>
              <a:gd name="connsiteX8598" fmla="*/ 1529826 w 6553985"/>
              <a:gd name="connsiteY8598" fmla="*/ 159303 h 4186027"/>
              <a:gd name="connsiteX8599" fmla="*/ 1539843 w 6553985"/>
              <a:gd name="connsiteY8599" fmla="*/ 153743 h 4186027"/>
              <a:gd name="connsiteX8600" fmla="*/ 1325602 w 6553985"/>
              <a:gd name="connsiteY8600" fmla="*/ 145588 h 4186027"/>
              <a:gd name="connsiteX8601" fmla="*/ 1328213 w 6553985"/>
              <a:gd name="connsiteY8601" fmla="*/ 145646 h 4186027"/>
              <a:gd name="connsiteX8602" fmla="*/ 1328876 w 6553985"/>
              <a:gd name="connsiteY8602" fmla="*/ 145691 h 4186027"/>
              <a:gd name="connsiteX8603" fmla="*/ 1327265 w 6553985"/>
              <a:gd name="connsiteY8603" fmla="*/ 147071 h 4186027"/>
              <a:gd name="connsiteX8604" fmla="*/ 1325602 w 6553985"/>
              <a:gd name="connsiteY8604" fmla="*/ 145588 h 4186027"/>
              <a:gd name="connsiteX8605" fmla="*/ 951080 w 6553985"/>
              <a:gd name="connsiteY8605" fmla="*/ 137062 h 4186027"/>
              <a:gd name="connsiteX8606" fmla="*/ 959984 w 6553985"/>
              <a:gd name="connsiteY8606" fmla="*/ 140398 h 4186027"/>
              <a:gd name="connsiteX8607" fmla="*/ 957758 w 6553985"/>
              <a:gd name="connsiteY8607" fmla="*/ 141510 h 4186027"/>
              <a:gd name="connsiteX8608" fmla="*/ 956645 w 6553985"/>
              <a:gd name="connsiteY8608" fmla="*/ 148183 h 4186027"/>
              <a:gd name="connsiteX8609" fmla="*/ 953306 w 6553985"/>
              <a:gd name="connsiteY8609" fmla="*/ 149295 h 4186027"/>
              <a:gd name="connsiteX8610" fmla="*/ 949967 w 6553985"/>
              <a:gd name="connsiteY8610" fmla="*/ 150407 h 4186027"/>
              <a:gd name="connsiteX8611" fmla="*/ 938837 w 6553985"/>
              <a:gd name="connsiteY8611" fmla="*/ 153743 h 4186027"/>
              <a:gd name="connsiteX8612" fmla="*/ 932160 w 6553985"/>
              <a:gd name="connsiteY8612" fmla="*/ 154855 h 4186027"/>
              <a:gd name="connsiteX8613" fmla="*/ 925482 w 6553985"/>
              <a:gd name="connsiteY8613" fmla="*/ 152631 h 4186027"/>
              <a:gd name="connsiteX8614" fmla="*/ 922143 w 6553985"/>
              <a:gd name="connsiteY8614" fmla="*/ 150407 h 4186027"/>
              <a:gd name="connsiteX8615" fmla="*/ 924369 w 6553985"/>
              <a:gd name="connsiteY8615" fmla="*/ 143734 h 4186027"/>
              <a:gd name="connsiteX8616" fmla="*/ 927708 w 6553985"/>
              <a:gd name="connsiteY8616" fmla="*/ 142623 h 4186027"/>
              <a:gd name="connsiteX8617" fmla="*/ 934385 w 6553985"/>
              <a:gd name="connsiteY8617" fmla="*/ 140398 h 4186027"/>
              <a:gd name="connsiteX8618" fmla="*/ 941064 w 6553985"/>
              <a:gd name="connsiteY8618" fmla="*/ 139286 h 4186027"/>
              <a:gd name="connsiteX8619" fmla="*/ 946628 w 6553985"/>
              <a:gd name="connsiteY8619" fmla="*/ 138174 h 4186027"/>
              <a:gd name="connsiteX8620" fmla="*/ 951080 w 6553985"/>
              <a:gd name="connsiteY8620" fmla="*/ 137062 h 4186027"/>
              <a:gd name="connsiteX8621" fmla="*/ 1357315 w 6553985"/>
              <a:gd name="connsiteY8621" fmla="*/ 131502 h 4186027"/>
              <a:gd name="connsiteX8622" fmla="*/ 1363993 w 6553985"/>
              <a:gd name="connsiteY8622" fmla="*/ 133726 h 4186027"/>
              <a:gd name="connsiteX8623" fmla="*/ 1367332 w 6553985"/>
              <a:gd name="connsiteY8623" fmla="*/ 134838 h 4186027"/>
              <a:gd name="connsiteX8624" fmla="*/ 1370671 w 6553985"/>
              <a:gd name="connsiteY8624" fmla="*/ 141510 h 4186027"/>
              <a:gd name="connsiteX8625" fmla="*/ 1367332 w 6553985"/>
              <a:gd name="connsiteY8625" fmla="*/ 142623 h 4186027"/>
              <a:gd name="connsiteX8626" fmla="*/ 1363993 w 6553985"/>
              <a:gd name="connsiteY8626" fmla="*/ 144847 h 4186027"/>
              <a:gd name="connsiteX8627" fmla="*/ 1357315 w 6553985"/>
              <a:gd name="connsiteY8627" fmla="*/ 147071 h 4186027"/>
              <a:gd name="connsiteX8628" fmla="*/ 1332830 w 6553985"/>
              <a:gd name="connsiteY8628" fmla="*/ 145959 h 4186027"/>
              <a:gd name="connsiteX8629" fmla="*/ 1328876 w 6553985"/>
              <a:gd name="connsiteY8629" fmla="*/ 145691 h 4186027"/>
              <a:gd name="connsiteX8630" fmla="*/ 1335055 w 6553985"/>
              <a:gd name="connsiteY8630" fmla="*/ 140398 h 4186027"/>
              <a:gd name="connsiteX8631" fmla="*/ 1337282 w 6553985"/>
              <a:gd name="connsiteY8631" fmla="*/ 137062 h 4186027"/>
              <a:gd name="connsiteX8632" fmla="*/ 1349524 w 6553985"/>
              <a:gd name="connsiteY8632" fmla="*/ 133726 h 4186027"/>
              <a:gd name="connsiteX8633" fmla="*/ 1357315 w 6553985"/>
              <a:gd name="connsiteY8633" fmla="*/ 131502 h 4186027"/>
              <a:gd name="connsiteX8634" fmla="*/ 1318702 w 6553985"/>
              <a:gd name="connsiteY8634" fmla="*/ 125714 h 4186027"/>
              <a:gd name="connsiteX8635" fmla="*/ 1330604 w 6553985"/>
              <a:gd name="connsiteY8635" fmla="*/ 131502 h 4186027"/>
              <a:gd name="connsiteX8636" fmla="*/ 1326152 w 6553985"/>
              <a:gd name="connsiteY8636" fmla="*/ 135950 h 4186027"/>
              <a:gd name="connsiteX8637" fmla="*/ 1288311 w 6553985"/>
              <a:gd name="connsiteY8637" fmla="*/ 134838 h 4186027"/>
              <a:gd name="connsiteX8638" fmla="*/ 1296102 w 6553985"/>
              <a:gd name="connsiteY8638" fmla="*/ 128165 h 4186027"/>
              <a:gd name="connsiteX8639" fmla="*/ 1318702 w 6553985"/>
              <a:gd name="connsiteY8639" fmla="*/ 125714 h 4186027"/>
              <a:gd name="connsiteX8640" fmla="*/ 4229296 w 6553985"/>
              <a:gd name="connsiteY8640" fmla="*/ 89243 h 4186027"/>
              <a:gd name="connsiteX8641" fmla="*/ 4238060 w 6553985"/>
              <a:gd name="connsiteY8641" fmla="*/ 89660 h 4186027"/>
              <a:gd name="connsiteX8642" fmla="*/ 4241817 w 6553985"/>
              <a:gd name="connsiteY8642" fmla="*/ 90078 h 4186027"/>
              <a:gd name="connsiteX8643" fmla="*/ 4244321 w 6553985"/>
              <a:gd name="connsiteY8643" fmla="*/ 90495 h 4186027"/>
              <a:gd name="connsiteX8644" fmla="*/ 4283553 w 6553985"/>
              <a:gd name="connsiteY8644" fmla="*/ 90912 h 4186027"/>
              <a:gd name="connsiteX8645" fmla="*/ 4284388 w 6553985"/>
              <a:gd name="connsiteY8645" fmla="*/ 92163 h 4186027"/>
              <a:gd name="connsiteX8646" fmla="*/ 4284805 w 6553985"/>
              <a:gd name="connsiteY8646" fmla="*/ 93414 h 4186027"/>
              <a:gd name="connsiteX8647" fmla="*/ 4285223 w 6553985"/>
              <a:gd name="connsiteY8647" fmla="*/ 101337 h 4186027"/>
              <a:gd name="connsiteX8648" fmla="*/ 4289397 w 6553985"/>
              <a:gd name="connsiteY8648" fmla="*/ 105507 h 4186027"/>
              <a:gd name="connsiteX8649" fmla="*/ 4290649 w 6553985"/>
              <a:gd name="connsiteY8649" fmla="*/ 106341 h 4186027"/>
              <a:gd name="connsiteX8650" fmla="*/ 4291901 w 6553985"/>
              <a:gd name="connsiteY8650" fmla="*/ 107176 h 4186027"/>
              <a:gd name="connsiteX8651" fmla="*/ 4296075 w 6553985"/>
              <a:gd name="connsiteY8651" fmla="*/ 108426 h 4186027"/>
              <a:gd name="connsiteX8652" fmla="*/ 4297327 w 6553985"/>
              <a:gd name="connsiteY8652" fmla="*/ 108844 h 4186027"/>
              <a:gd name="connsiteX8653" fmla="*/ 4301082 w 6553985"/>
              <a:gd name="connsiteY8653" fmla="*/ 109677 h 4186027"/>
              <a:gd name="connsiteX8654" fmla="*/ 4311517 w 6553985"/>
              <a:gd name="connsiteY8654" fmla="*/ 109260 h 4186027"/>
              <a:gd name="connsiteX8655" fmla="*/ 4314856 w 6553985"/>
              <a:gd name="connsiteY8655" fmla="*/ 108426 h 4186027"/>
              <a:gd name="connsiteX8656" fmla="*/ 4317360 w 6553985"/>
              <a:gd name="connsiteY8656" fmla="*/ 108009 h 4186027"/>
              <a:gd name="connsiteX8657" fmla="*/ 4318612 w 6553985"/>
              <a:gd name="connsiteY8657" fmla="*/ 107592 h 4186027"/>
              <a:gd name="connsiteX8658" fmla="*/ 4320282 w 6553985"/>
              <a:gd name="connsiteY8658" fmla="*/ 107176 h 4186027"/>
              <a:gd name="connsiteX8659" fmla="*/ 4322786 w 6553985"/>
              <a:gd name="connsiteY8659" fmla="*/ 106341 h 4186027"/>
              <a:gd name="connsiteX8660" fmla="*/ 4332802 w 6553985"/>
              <a:gd name="connsiteY8660" fmla="*/ 105924 h 4186027"/>
              <a:gd name="connsiteX8661" fmla="*/ 4335307 w 6553985"/>
              <a:gd name="connsiteY8661" fmla="*/ 105507 h 4186027"/>
              <a:gd name="connsiteX8662" fmla="*/ 4337394 w 6553985"/>
              <a:gd name="connsiteY8662" fmla="*/ 105090 h 4186027"/>
              <a:gd name="connsiteX8663" fmla="*/ 4346993 w 6553985"/>
              <a:gd name="connsiteY8663" fmla="*/ 105507 h 4186027"/>
              <a:gd name="connsiteX8664" fmla="*/ 4349497 w 6553985"/>
              <a:gd name="connsiteY8664" fmla="*/ 106341 h 4186027"/>
              <a:gd name="connsiteX8665" fmla="*/ 4350749 w 6553985"/>
              <a:gd name="connsiteY8665" fmla="*/ 106758 h 4186027"/>
              <a:gd name="connsiteX8666" fmla="*/ 4352002 w 6553985"/>
              <a:gd name="connsiteY8666" fmla="*/ 107592 h 4186027"/>
              <a:gd name="connsiteX8667" fmla="*/ 4352836 w 6553985"/>
              <a:gd name="connsiteY8667" fmla="*/ 108844 h 4186027"/>
              <a:gd name="connsiteX8668" fmla="*/ 4354088 w 6553985"/>
              <a:gd name="connsiteY8668" fmla="*/ 109260 h 4186027"/>
              <a:gd name="connsiteX8669" fmla="*/ 4357844 w 6553985"/>
              <a:gd name="connsiteY8669" fmla="*/ 112180 h 4186027"/>
              <a:gd name="connsiteX8670" fmla="*/ 4358679 w 6553985"/>
              <a:gd name="connsiteY8670" fmla="*/ 113431 h 4186027"/>
              <a:gd name="connsiteX8671" fmla="*/ 4360349 w 6553985"/>
              <a:gd name="connsiteY8671" fmla="*/ 115933 h 4186027"/>
              <a:gd name="connsiteX8672" fmla="*/ 4360766 w 6553985"/>
              <a:gd name="connsiteY8672" fmla="*/ 117184 h 4186027"/>
              <a:gd name="connsiteX8673" fmla="*/ 4364522 w 6553985"/>
              <a:gd name="connsiteY8673" fmla="*/ 120103 h 4186027"/>
              <a:gd name="connsiteX8674" fmla="*/ 4372452 w 6553985"/>
              <a:gd name="connsiteY8674" fmla="*/ 119686 h 4186027"/>
              <a:gd name="connsiteX8675" fmla="*/ 4375374 w 6553985"/>
              <a:gd name="connsiteY8675" fmla="*/ 118435 h 4186027"/>
              <a:gd name="connsiteX8676" fmla="*/ 4380799 w 6553985"/>
              <a:gd name="connsiteY8676" fmla="*/ 117184 h 4186027"/>
              <a:gd name="connsiteX8677" fmla="*/ 4383304 w 6553985"/>
              <a:gd name="connsiteY8677" fmla="*/ 117601 h 4186027"/>
              <a:gd name="connsiteX8678" fmla="*/ 4384556 w 6553985"/>
              <a:gd name="connsiteY8678" fmla="*/ 118852 h 4186027"/>
              <a:gd name="connsiteX8679" fmla="*/ 4385808 w 6553985"/>
              <a:gd name="connsiteY8679" fmla="*/ 119686 h 4186027"/>
              <a:gd name="connsiteX8680" fmla="*/ 4386642 w 6553985"/>
              <a:gd name="connsiteY8680" fmla="*/ 120937 h 4186027"/>
              <a:gd name="connsiteX8681" fmla="*/ 4387060 w 6553985"/>
              <a:gd name="connsiteY8681" fmla="*/ 122188 h 4186027"/>
              <a:gd name="connsiteX8682" fmla="*/ 4388312 w 6553985"/>
              <a:gd name="connsiteY8682" fmla="*/ 123439 h 4186027"/>
              <a:gd name="connsiteX8683" fmla="*/ 4388729 w 6553985"/>
              <a:gd name="connsiteY8683" fmla="*/ 124690 h 4186027"/>
              <a:gd name="connsiteX8684" fmla="*/ 4389564 w 6553985"/>
              <a:gd name="connsiteY8684" fmla="*/ 125941 h 4186027"/>
              <a:gd name="connsiteX8685" fmla="*/ 4389982 w 6553985"/>
              <a:gd name="connsiteY8685" fmla="*/ 128026 h 4186027"/>
              <a:gd name="connsiteX8686" fmla="*/ 4388729 w 6553985"/>
              <a:gd name="connsiteY8686" fmla="*/ 134282 h 4186027"/>
              <a:gd name="connsiteX8687" fmla="*/ 4386225 w 6553985"/>
              <a:gd name="connsiteY8687" fmla="*/ 136784 h 4186027"/>
              <a:gd name="connsiteX8688" fmla="*/ 4384139 w 6553985"/>
              <a:gd name="connsiteY8688" fmla="*/ 138452 h 4186027"/>
              <a:gd name="connsiteX8689" fmla="*/ 4381634 w 6553985"/>
              <a:gd name="connsiteY8689" fmla="*/ 140120 h 4186027"/>
              <a:gd name="connsiteX8690" fmla="*/ 4379130 w 6553985"/>
              <a:gd name="connsiteY8690" fmla="*/ 141789 h 4186027"/>
              <a:gd name="connsiteX8691" fmla="*/ 4376626 w 6553985"/>
              <a:gd name="connsiteY8691" fmla="*/ 143456 h 4186027"/>
              <a:gd name="connsiteX8692" fmla="*/ 4375374 w 6553985"/>
              <a:gd name="connsiteY8692" fmla="*/ 144290 h 4186027"/>
              <a:gd name="connsiteX8693" fmla="*/ 4374122 w 6553985"/>
              <a:gd name="connsiteY8693" fmla="*/ 144707 h 4186027"/>
              <a:gd name="connsiteX8694" fmla="*/ 4369948 w 6553985"/>
              <a:gd name="connsiteY8694" fmla="*/ 147627 h 4186027"/>
              <a:gd name="connsiteX8695" fmla="*/ 4368696 w 6553985"/>
              <a:gd name="connsiteY8695" fmla="*/ 148878 h 4186027"/>
              <a:gd name="connsiteX8696" fmla="*/ 4367861 w 6553985"/>
              <a:gd name="connsiteY8696" fmla="*/ 150129 h 4186027"/>
              <a:gd name="connsiteX8697" fmla="*/ 4365357 w 6553985"/>
              <a:gd name="connsiteY8697" fmla="*/ 151797 h 4186027"/>
              <a:gd name="connsiteX8698" fmla="*/ 4364105 w 6553985"/>
              <a:gd name="connsiteY8698" fmla="*/ 152631 h 4186027"/>
              <a:gd name="connsiteX8699" fmla="*/ 4362853 w 6553985"/>
              <a:gd name="connsiteY8699" fmla="*/ 153882 h 4186027"/>
              <a:gd name="connsiteX8700" fmla="*/ 4361601 w 6553985"/>
              <a:gd name="connsiteY8700" fmla="*/ 154299 h 4186027"/>
              <a:gd name="connsiteX8701" fmla="*/ 4360349 w 6553985"/>
              <a:gd name="connsiteY8701" fmla="*/ 155550 h 4186027"/>
              <a:gd name="connsiteX8702" fmla="*/ 4359097 w 6553985"/>
              <a:gd name="connsiteY8702" fmla="*/ 156384 h 4186027"/>
              <a:gd name="connsiteX8703" fmla="*/ 4357009 w 6553985"/>
              <a:gd name="connsiteY8703" fmla="*/ 158469 h 4186027"/>
              <a:gd name="connsiteX8704" fmla="*/ 4356592 w 6553985"/>
              <a:gd name="connsiteY8704" fmla="*/ 159720 h 4186027"/>
              <a:gd name="connsiteX8705" fmla="*/ 4354088 w 6553985"/>
              <a:gd name="connsiteY8705" fmla="*/ 163474 h 4186027"/>
              <a:gd name="connsiteX8706" fmla="*/ 4352002 w 6553985"/>
              <a:gd name="connsiteY8706" fmla="*/ 165976 h 4186027"/>
              <a:gd name="connsiteX8707" fmla="*/ 4349497 w 6553985"/>
              <a:gd name="connsiteY8707" fmla="*/ 166810 h 4186027"/>
              <a:gd name="connsiteX8708" fmla="*/ 4348245 w 6553985"/>
              <a:gd name="connsiteY8708" fmla="*/ 167227 h 4186027"/>
              <a:gd name="connsiteX8709" fmla="*/ 4346993 w 6553985"/>
              <a:gd name="connsiteY8709" fmla="*/ 167644 h 4186027"/>
              <a:gd name="connsiteX8710" fmla="*/ 4341984 w 6553985"/>
              <a:gd name="connsiteY8710" fmla="*/ 167227 h 4186027"/>
              <a:gd name="connsiteX8711" fmla="*/ 4339480 w 6553985"/>
              <a:gd name="connsiteY8711" fmla="*/ 166393 h 4186027"/>
              <a:gd name="connsiteX8712" fmla="*/ 4338228 w 6553985"/>
              <a:gd name="connsiteY8712" fmla="*/ 165976 h 4186027"/>
              <a:gd name="connsiteX8713" fmla="*/ 4334472 w 6553985"/>
              <a:gd name="connsiteY8713" fmla="*/ 164308 h 4186027"/>
              <a:gd name="connsiteX8714" fmla="*/ 4329881 w 6553985"/>
              <a:gd name="connsiteY8714" fmla="*/ 163056 h 4186027"/>
              <a:gd name="connsiteX8715" fmla="*/ 4327377 w 6553985"/>
              <a:gd name="connsiteY8715" fmla="*/ 162639 h 4186027"/>
              <a:gd name="connsiteX8716" fmla="*/ 4325707 w 6553985"/>
              <a:gd name="connsiteY8716" fmla="*/ 162223 h 4186027"/>
              <a:gd name="connsiteX8717" fmla="*/ 4320699 w 6553985"/>
              <a:gd name="connsiteY8717" fmla="*/ 161805 h 4186027"/>
              <a:gd name="connsiteX8718" fmla="*/ 4319030 w 6553985"/>
              <a:gd name="connsiteY8718" fmla="*/ 161389 h 4186027"/>
              <a:gd name="connsiteX8719" fmla="*/ 4317777 w 6553985"/>
              <a:gd name="connsiteY8719" fmla="*/ 160971 h 4186027"/>
              <a:gd name="connsiteX8720" fmla="*/ 4314438 w 6553985"/>
              <a:gd name="connsiteY8720" fmla="*/ 160137 h 4186027"/>
              <a:gd name="connsiteX8721" fmla="*/ 4311517 w 6553985"/>
              <a:gd name="connsiteY8721" fmla="*/ 159303 h 4186027"/>
              <a:gd name="connsiteX8722" fmla="*/ 4310265 w 6553985"/>
              <a:gd name="connsiteY8722" fmla="*/ 158886 h 4186027"/>
              <a:gd name="connsiteX8723" fmla="*/ 4306926 w 6553985"/>
              <a:gd name="connsiteY8723" fmla="*/ 158052 h 4186027"/>
              <a:gd name="connsiteX8724" fmla="*/ 4304422 w 6553985"/>
              <a:gd name="connsiteY8724" fmla="*/ 157218 h 4186027"/>
              <a:gd name="connsiteX8725" fmla="*/ 4303170 w 6553985"/>
              <a:gd name="connsiteY8725" fmla="*/ 156384 h 4186027"/>
              <a:gd name="connsiteX8726" fmla="*/ 4302752 w 6553985"/>
              <a:gd name="connsiteY8726" fmla="*/ 155133 h 4186027"/>
              <a:gd name="connsiteX8727" fmla="*/ 4301500 w 6553985"/>
              <a:gd name="connsiteY8727" fmla="*/ 152631 h 4186027"/>
              <a:gd name="connsiteX8728" fmla="*/ 4301500 w 6553985"/>
              <a:gd name="connsiteY8728" fmla="*/ 147627 h 4186027"/>
              <a:gd name="connsiteX8729" fmla="*/ 4304005 w 6553985"/>
              <a:gd name="connsiteY8729" fmla="*/ 146376 h 4186027"/>
              <a:gd name="connsiteX8730" fmla="*/ 4305674 w 6553985"/>
              <a:gd name="connsiteY8730" fmla="*/ 145959 h 4186027"/>
              <a:gd name="connsiteX8731" fmla="*/ 4308178 w 6553985"/>
              <a:gd name="connsiteY8731" fmla="*/ 145124 h 4186027"/>
              <a:gd name="connsiteX8732" fmla="*/ 4309847 w 6553985"/>
              <a:gd name="connsiteY8732" fmla="*/ 144707 h 4186027"/>
              <a:gd name="connsiteX8733" fmla="*/ 4312352 w 6553985"/>
              <a:gd name="connsiteY8733" fmla="*/ 143874 h 4186027"/>
              <a:gd name="connsiteX8734" fmla="*/ 4319864 w 6553985"/>
              <a:gd name="connsiteY8734" fmla="*/ 143039 h 4186027"/>
              <a:gd name="connsiteX8735" fmla="*/ 4322786 w 6553985"/>
              <a:gd name="connsiteY8735" fmla="*/ 142205 h 4186027"/>
              <a:gd name="connsiteX8736" fmla="*/ 4324038 w 6553985"/>
              <a:gd name="connsiteY8736" fmla="*/ 141371 h 4186027"/>
              <a:gd name="connsiteX8737" fmla="*/ 4325290 w 6553985"/>
              <a:gd name="connsiteY8737" fmla="*/ 138869 h 4186027"/>
              <a:gd name="connsiteX8738" fmla="*/ 4324038 w 6553985"/>
              <a:gd name="connsiteY8738" fmla="*/ 135116 h 4186027"/>
              <a:gd name="connsiteX8739" fmla="*/ 4322786 w 6553985"/>
              <a:gd name="connsiteY8739" fmla="*/ 133865 h 4186027"/>
              <a:gd name="connsiteX8740" fmla="*/ 4321534 w 6553985"/>
              <a:gd name="connsiteY8740" fmla="*/ 133448 h 4186027"/>
              <a:gd name="connsiteX8741" fmla="*/ 4318612 w 6553985"/>
              <a:gd name="connsiteY8741" fmla="*/ 132197 h 4186027"/>
              <a:gd name="connsiteX8742" fmla="*/ 4313186 w 6553985"/>
              <a:gd name="connsiteY8742" fmla="*/ 132614 h 4186027"/>
              <a:gd name="connsiteX8743" fmla="*/ 4311935 w 6553985"/>
              <a:gd name="connsiteY8743" fmla="*/ 133031 h 4186027"/>
              <a:gd name="connsiteX8744" fmla="*/ 4310265 w 6553985"/>
              <a:gd name="connsiteY8744" fmla="*/ 133448 h 4186027"/>
              <a:gd name="connsiteX8745" fmla="*/ 4308595 w 6553985"/>
              <a:gd name="connsiteY8745" fmla="*/ 134282 h 4186027"/>
              <a:gd name="connsiteX8746" fmla="*/ 4307343 w 6553985"/>
              <a:gd name="connsiteY8746" fmla="*/ 134699 h 4186027"/>
              <a:gd name="connsiteX8747" fmla="*/ 4306091 w 6553985"/>
              <a:gd name="connsiteY8747" fmla="*/ 135533 h 4186027"/>
              <a:gd name="connsiteX8748" fmla="*/ 4303587 w 6553985"/>
              <a:gd name="connsiteY8748" fmla="*/ 136367 h 4186027"/>
              <a:gd name="connsiteX8749" fmla="*/ 4300248 w 6553985"/>
              <a:gd name="connsiteY8749" fmla="*/ 137201 h 4186027"/>
              <a:gd name="connsiteX8750" fmla="*/ 4293987 w 6553985"/>
              <a:gd name="connsiteY8750" fmla="*/ 137618 h 4186027"/>
              <a:gd name="connsiteX8751" fmla="*/ 4276041 w 6553985"/>
              <a:gd name="connsiteY8751" fmla="*/ 137201 h 4186027"/>
              <a:gd name="connsiteX8752" fmla="*/ 4272702 w 6553985"/>
              <a:gd name="connsiteY8752" fmla="*/ 136367 h 4186027"/>
              <a:gd name="connsiteX8753" fmla="*/ 4268528 w 6553985"/>
              <a:gd name="connsiteY8753" fmla="*/ 135116 h 4186027"/>
              <a:gd name="connsiteX8754" fmla="*/ 4266024 w 6553985"/>
              <a:gd name="connsiteY8754" fmla="*/ 134282 h 4186027"/>
              <a:gd name="connsiteX8755" fmla="*/ 4264772 w 6553985"/>
              <a:gd name="connsiteY8755" fmla="*/ 133865 h 4186027"/>
              <a:gd name="connsiteX8756" fmla="*/ 4263102 w 6553985"/>
              <a:gd name="connsiteY8756" fmla="*/ 132614 h 4186027"/>
              <a:gd name="connsiteX8757" fmla="*/ 4261850 w 6553985"/>
              <a:gd name="connsiteY8757" fmla="*/ 131363 h 4186027"/>
              <a:gd name="connsiteX8758" fmla="*/ 4260598 w 6553985"/>
              <a:gd name="connsiteY8758" fmla="*/ 130529 h 4186027"/>
              <a:gd name="connsiteX8759" fmla="*/ 4259346 w 6553985"/>
              <a:gd name="connsiteY8759" fmla="*/ 129278 h 4186027"/>
              <a:gd name="connsiteX8760" fmla="*/ 4257677 w 6553985"/>
              <a:gd name="connsiteY8760" fmla="*/ 128444 h 4186027"/>
              <a:gd name="connsiteX8761" fmla="*/ 4255172 w 6553985"/>
              <a:gd name="connsiteY8761" fmla="*/ 126775 h 4186027"/>
              <a:gd name="connsiteX8762" fmla="*/ 4253920 w 6553985"/>
              <a:gd name="connsiteY8762" fmla="*/ 124274 h 4186027"/>
              <a:gd name="connsiteX8763" fmla="*/ 4252668 w 6553985"/>
              <a:gd name="connsiteY8763" fmla="*/ 119686 h 4186027"/>
              <a:gd name="connsiteX8764" fmla="*/ 4253085 w 6553985"/>
              <a:gd name="connsiteY8764" fmla="*/ 114682 h 4186027"/>
              <a:gd name="connsiteX8765" fmla="*/ 4254755 w 6553985"/>
              <a:gd name="connsiteY8765" fmla="*/ 112597 h 4186027"/>
              <a:gd name="connsiteX8766" fmla="*/ 4256007 w 6553985"/>
              <a:gd name="connsiteY8766" fmla="*/ 112180 h 4186027"/>
              <a:gd name="connsiteX8767" fmla="*/ 4273119 w 6553985"/>
              <a:gd name="connsiteY8767" fmla="*/ 111762 h 4186027"/>
              <a:gd name="connsiteX8768" fmla="*/ 4273537 w 6553985"/>
              <a:gd name="connsiteY8768" fmla="*/ 110512 h 4186027"/>
              <a:gd name="connsiteX8769" fmla="*/ 4273954 w 6553985"/>
              <a:gd name="connsiteY8769" fmla="*/ 106758 h 4186027"/>
              <a:gd name="connsiteX8770" fmla="*/ 4247243 w 6553985"/>
              <a:gd name="connsiteY8770" fmla="*/ 106341 h 4186027"/>
              <a:gd name="connsiteX8771" fmla="*/ 4232635 w 6553985"/>
              <a:gd name="connsiteY8771" fmla="*/ 105924 h 4186027"/>
              <a:gd name="connsiteX8772" fmla="*/ 4228461 w 6553985"/>
              <a:gd name="connsiteY8772" fmla="*/ 104673 h 4186027"/>
              <a:gd name="connsiteX8773" fmla="*/ 4227209 w 6553985"/>
              <a:gd name="connsiteY8773" fmla="*/ 103839 h 4186027"/>
              <a:gd name="connsiteX8774" fmla="*/ 4226374 w 6553985"/>
              <a:gd name="connsiteY8774" fmla="*/ 102588 h 4186027"/>
              <a:gd name="connsiteX8775" fmla="*/ 4223870 w 6553985"/>
              <a:gd name="connsiteY8775" fmla="*/ 101754 h 4186027"/>
              <a:gd name="connsiteX8776" fmla="*/ 4222618 w 6553985"/>
              <a:gd name="connsiteY8776" fmla="*/ 100920 h 4186027"/>
              <a:gd name="connsiteX8777" fmla="*/ 4221783 w 6553985"/>
              <a:gd name="connsiteY8777" fmla="*/ 99669 h 4186027"/>
              <a:gd name="connsiteX8778" fmla="*/ 4223035 w 6553985"/>
              <a:gd name="connsiteY8778" fmla="*/ 91745 h 4186027"/>
              <a:gd name="connsiteX8779" fmla="*/ 4226792 w 6553985"/>
              <a:gd name="connsiteY8779" fmla="*/ 90078 h 4186027"/>
              <a:gd name="connsiteX8780" fmla="*/ 4228044 w 6553985"/>
              <a:gd name="connsiteY8780" fmla="*/ 89660 h 4186027"/>
              <a:gd name="connsiteX8781" fmla="*/ 957757 w 6553985"/>
              <a:gd name="connsiteY8781" fmla="*/ 84795 h 4186027"/>
              <a:gd name="connsiteX8782" fmla="*/ 970000 w 6553985"/>
              <a:gd name="connsiteY8782" fmla="*/ 87019 h 4186027"/>
              <a:gd name="connsiteX8783" fmla="*/ 998937 w 6553985"/>
              <a:gd name="connsiteY8783" fmla="*/ 89243 h 4186027"/>
              <a:gd name="connsiteX8784" fmla="*/ 1028988 w 6553985"/>
              <a:gd name="connsiteY8784" fmla="*/ 91467 h 4186027"/>
              <a:gd name="connsiteX8785" fmla="*/ 1035666 w 6553985"/>
              <a:gd name="connsiteY8785" fmla="*/ 93691 h 4186027"/>
              <a:gd name="connsiteX8786" fmla="*/ 1042344 w 6553985"/>
              <a:gd name="connsiteY8786" fmla="*/ 98140 h 4186027"/>
              <a:gd name="connsiteX8787" fmla="*/ 1045683 w 6553985"/>
              <a:gd name="connsiteY8787" fmla="*/ 100364 h 4186027"/>
              <a:gd name="connsiteX8788" fmla="*/ 1049021 w 6553985"/>
              <a:gd name="connsiteY8788" fmla="*/ 103700 h 4186027"/>
              <a:gd name="connsiteX8789" fmla="*/ 1046796 w 6553985"/>
              <a:gd name="connsiteY8789" fmla="*/ 108149 h 4186027"/>
              <a:gd name="connsiteX8790" fmla="*/ 962210 w 6553985"/>
              <a:gd name="connsiteY8790" fmla="*/ 107036 h 4186027"/>
              <a:gd name="connsiteX8791" fmla="*/ 968887 w 6553985"/>
              <a:gd name="connsiteY8791" fmla="*/ 102588 h 4186027"/>
              <a:gd name="connsiteX8792" fmla="*/ 975566 w 6553985"/>
              <a:gd name="connsiteY8792" fmla="*/ 98140 h 4186027"/>
              <a:gd name="connsiteX8793" fmla="*/ 976679 w 6553985"/>
              <a:gd name="connsiteY8793" fmla="*/ 94804 h 4186027"/>
              <a:gd name="connsiteX8794" fmla="*/ 964435 w 6553985"/>
              <a:gd name="connsiteY8794" fmla="*/ 92579 h 4186027"/>
              <a:gd name="connsiteX8795" fmla="*/ 944402 w 6553985"/>
              <a:gd name="connsiteY8795" fmla="*/ 90355 h 4186027"/>
              <a:gd name="connsiteX8796" fmla="*/ 957757 w 6553985"/>
              <a:gd name="connsiteY8796" fmla="*/ 84795 h 4186027"/>
              <a:gd name="connsiteX8797" fmla="*/ 845348 w 6553985"/>
              <a:gd name="connsiteY8797" fmla="*/ 74786 h 4186027"/>
              <a:gd name="connsiteX8798" fmla="*/ 853138 w 6553985"/>
              <a:gd name="connsiteY8798" fmla="*/ 75898 h 4186027"/>
              <a:gd name="connsiteX8799" fmla="*/ 859816 w 6553985"/>
              <a:gd name="connsiteY8799" fmla="*/ 78122 h 4186027"/>
              <a:gd name="connsiteX8800" fmla="*/ 866494 w 6553985"/>
              <a:gd name="connsiteY8800" fmla="*/ 79235 h 4186027"/>
              <a:gd name="connsiteX8801" fmla="*/ 865381 w 6553985"/>
              <a:gd name="connsiteY8801" fmla="*/ 84795 h 4186027"/>
              <a:gd name="connsiteX8802" fmla="*/ 863155 w 6553985"/>
              <a:gd name="connsiteY8802" fmla="*/ 88131 h 4186027"/>
              <a:gd name="connsiteX8803" fmla="*/ 869833 w 6553985"/>
              <a:gd name="connsiteY8803" fmla="*/ 90355 h 4186027"/>
              <a:gd name="connsiteX8804" fmla="*/ 886528 w 6553985"/>
              <a:gd name="connsiteY8804" fmla="*/ 90355 h 4186027"/>
              <a:gd name="connsiteX8805" fmla="*/ 889867 w 6553985"/>
              <a:gd name="connsiteY8805" fmla="*/ 92579 h 4186027"/>
              <a:gd name="connsiteX8806" fmla="*/ 893205 w 6553985"/>
              <a:gd name="connsiteY8806" fmla="*/ 99252 h 4186027"/>
              <a:gd name="connsiteX8807" fmla="*/ 900996 w 6553985"/>
              <a:gd name="connsiteY8807" fmla="*/ 98140 h 4186027"/>
              <a:gd name="connsiteX8808" fmla="*/ 902110 w 6553985"/>
              <a:gd name="connsiteY8808" fmla="*/ 94804 h 4186027"/>
              <a:gd name="connsiteX8809" fmla="*/ 905448 w 6553985"/>
              <a:gd name="connsiteY8809" fmla="*/ 93691 h 4186027"/>
              <a:gd name="connsiteX8810" fmla="*/ 908787 w 6553985"/>
              <a:gd name="connsiteY8810" fmla="*/ 91467 h 4186027"/>
              <a:gd name="connsiteX8811" fmla="*/ 921030 w 6553985"/>
              <a:gd name="connsiteY8811" fmla="*/ 92579 h 4186027"/>
              <a:gd name="connsiteX8812" fmla="*/ 926595 w 6553985"/>
              <a:gd name="connsiteY8812" fmla="*/ 98140 h 4186027"/>
              <a:gd name="connsiteX8813" fmla="*/ 929934 w 6553985"/>
              <a:gd name="connsiteY8813" fmla="*/ 99252 h 4186027"/>
              <a:gd name="connsiteX8814" fmla="*/ 933272 w 6553985"/>
              <a:gd name="connsiteY8814" fmla="*/ 101476 h 4186027"/>
              <a:gd name="connsiteX8815" fmla="*/ 937724 w 6553985"/>
              <a:gd name="connsiteY8815" fmla="*/ 107036 h 4186027"/>
              <a:gd name="connsiteX8816" fmla="*/ 938837 w 6553985"/>
              <a:gd name="connsiteY8816" fmla="*/ 110372 h 4186027"/>
              <a:gd name="connsiteX8817" fmla="*/ 941064 w 6553985"/>
              <a:gd name="connsiteY8817" fmla="*/ 113709 h 4186027"/>
              <a:gd name="connsiteX8818" fmla="*/ 943289 w 6553985"/>
              <a:gd name="connsiteY8818" fmla="*/ 120381 h 4186027"/>
              <a:gd name="connsiteX8819" fmla="*/ 942176 w 6553985"/>
              <a:gd name="connsiteY8819" fmla="*/ 123717 h 4186027"/>
              <a:gd name="connsiteX8820" fmla="*/ 932160 w 6553985"/>
              <a:gd name="connsiteY8820" fmla="*/ 129278 h 4186027"/>
              <a:gd name="connsiteX8821" fmla="*/ 918804 w 6553985"/>
              <a:gd name="connsiteY8821" fmla="*/ 128165 h 4186027"/>
              <a:gd name="connsiteX8822" fmla="*/ 915465 w 6553985"/>
              <a:gd name="connsiteY8822" fmla="*/ 130390 h 4186027"/>
              <a:gd name="connsiteX8823" fmla="*/ 908787 w 6553985"/>
              <a:gd name="connsiteY8823" fmla="*/ 132614 h 4186027"/>
              <a:gd name="connsiteX8824" fmla="*/ 905448 w 6553985"/>
              <a:gd name="connsiteY8824" fmla="*/ 134838 h 4186027"/>
              <a:gd name="connsiteX8825" fmla="*/ 898770 w 6553985"/>
              <a:gd name="connsiteY8825" fmla="*/ 140398 h 4186027"/>
              <a:gd name="connsiteX8826" fmla="*/ 890980 w 6553985"/>
              <a:gd name="connsiteY8826" fmla="*/ 142623 h 4186027"/>
              <a:gd name="connsiteX8827" fmla="*/ 887640 w 6553985"/>
              <a:gd name="connsiteY8827" fmla="*/ 141510 h 4186027"/>
              <a:gd name="connsiteX8828" fmla="*/ 883189 w 6553985"/>
              <a:gd name="connsiteY8828" fmla="*/ 137062 h 4186027"/>
              <a:gd name="connsiteX8829" fmla="*/ 879850 w 6553985"/>
              <a:gd name="connsiteY8829" fmla="*/ 139286 h 4186027"/>
              <a:gd name="connsiteX8830" fmla="*/ 872059 w 6553985"/>
              <a:gd name="connsiteY8830" fmla="*/ 148183 h 4186027"/>
              <a:gd name="connsiteX8831" fmla="*/ 869833 w 6553985"/>
              <a:gd name="connsiteY8831" fmla="*/ 151519 h 4186027"/>
              <a:gd name="connsiteX8832" fmla="*/ 862042 w 6553985"/>
              <a:gd name="connsiteY8832" fmla="*/ 154855 h 4186027"/>
              <a:gd name="connsiteX8833" fmla="*/ 854252 w 6553985"/>
              <a:gd name="connsiteY8833" fmla="*/ 158191 h 4186027"/>
              <a:gd name="connsiteX8834" fmla="*/ 850913 w 6553985"/>
              <a:gd name="connsiteY8834" fmla="*/ 160415 h 4186027"/>
              <a:gd name="connsiteX8835" fmla="*/ 847573 w 6553985"/>
              <a:gd name="connsiteY8835" fmla="*/ 161527 h 4186027"/>
              <a:gd name="connsiteX8836" fmla="*/ 840896 w 6553985"/>
              <a:gd name="connsiteY8836" fmla="*/ 159303 h 4186027"/>
              <a:gd name="connsiteX8837" fmla="*/ 837557 w 6553985"/>
              <a:gd name="connsiteY8837" fmla="*/ 152631 h 4186027"/>
              <a:gd name="connsiteX8838" fmla="*/ 827540 w 6553985"/>
              <a:gd name="connsiteY8838" fmla="*/ 147071 h 4186027"/>
              <a:gd name="connsiteX8839" fmla="*/ 826427 w 6553985"/>
              <a:gd name="connsiteY8839" fmla="*/ 133726 h 4186027"/>
              <a:gd name="connsiteX8840" fmla="*/ 829766 w 6553985"/>
              <a:gd name="connsiteY8840" fmla="*/ 132614 h 4186027"/>
              <a:gd name="connsiteX8841" fmla="*/ 837557 w 6553985"/>
              <a:gd name="connsiteY8841" fmla="*/ 133726 h 4186027"/>
              <a:gd name="connsiteX8842" fmla="*/ 844235 w 6553985"/>
              <a:gd name="connsiteY8842" fmla="*/ 135950 h 4186027"/>
              <a:gd name="connsiteX8843" fmla="*/ 854252 w 6553985"/>
              <a:gd name="connsiteY8843" fmla="*/ 132614 h 4186027"/>
              <a:gd name="connsiteX8844" fmla="*/ 853138 w 6553985"/>
              <a:gd name="connsiteY8844" fmla="*/ 128165 h 4186027"/>
              <a:gd name="connsiteX8845" fmla="*/ 849800 w 6553985"/>
              <a:gd name="connsiteY8845" fmla="*/ 127053 h 4186027"/>
              <a:gd name="connsiteX8846" fmla="*/ 853138 w 6553985"/>
              <a:gd name="connsiteY8846" fmla="*/ 124829 h 4186027"/>
              <a:gd name="connsiteX8847" fmla="*/ 856477 w 6553985"/>
              <a:gd name="connsiteY8847" fmla="*/ 123717 h 4186027"/>
              <a:gd name="connsiteX8848" fmla="*/ 879850 w 6553985"/>
              <a:gd name="connsiteY8848" fmla="*/ 122605 h 4186027"/>
              <a:gd name="connsiteX8849" fmla="*/ 886528 w 6553985"/>
              <a:gd name="connsiteY8849" fmla="*/ 117045 h 4186027"/>
              <a:gd name="connsiteX8850" fmla="*/ 885415 w 6553985"/>
              <a:gd name="connsiteY8850" fmla="*/ 113709 h 4186027"/>
              <a:gd name="connsiteX8851" fmla="*/ 876511 w 6553985"/>
              <a:gd name="connsiteY8851" fmla="*/ 112597 h 4186027"/>
              <a:gd name="connsiteX8852" fmla="*/ 873172 w 6553985"/>
              <a:gd name="connsiteY8852" fmla="*/ 111484 h 4186027"/>
              <a:gd name="connsiteX8853" fmla="*/ 844235 w 6553985"/>
              <a:gd name="connsiteY8853" fmla="*/ 111484 h 4186027"/>
              <a:gd name="connsiteX8854" fmla="*/ 826427 w 6553985"/>
              <a:gd name="connsiteY8854" fmla="*/ 111484 h 4186027"/>
              <a:gd name="connsiteX8855" fmla="*/ 819749 w 6553985"/>
              <a:gd name="connsiteY8855" fmla="*/ 107036 h 4186027"/>
              <a:gd name="connsiteX8856" fmla="*/ 819749 w 6553985"/>
              <a:gd name="connsiteY8856" fmla="*/ 100364 h 4186027"/>
              <a:gd name="connsiteX8857" fmla="*/ 826427 w 6553985"/>
              <a:gd name="connsiteY8857" fmla="*/ 101476 h 4186027"/>
              <a:gd name="connsiteX8858" fmla="*/ 833105 w 6553985"/>
              <a:gd name="connsiteY8858" fmla="*/ 103700 h 4186027"/>
              <a:gd name="connsiteX8859" fmla="*/ 838670 w 6553985"/>
              <a:gd name="connsiteY8859" fmla="*/ 92579 h 4186027"/>
              <a:gd name="connsiteX8860" fmla="*/ 835331 w 6553985"/>
              <a:gd name="connsiteY8860" fmla="*/ 79235 h 4186027"/>
              <a:gd name="connsiteX8861" fmla="*/ 838670 w 6553985"/>
              <a:gd name="connsiteY8861" fmla="*/ 77011 h 4186027"/>
              <a:gd name="connsiteX8862" fmla="*/ 845348 w 6553985"/>
              <a:gd name="connsiteY8862" fmla="*/ 74786 h 4186027"/>
              <a:gd name="connsiteX8863" fmla="*/ 4626607 w 6553985"/>
              <a:gd name="connsiteY8863" fmla="*/ 0 h 4186027"/>
              <a:gd name="connsiteX8864" fmla="*/ 5106586 w 6553985"/>
              <a:gd name="connsiteY8864" fmla="*/ 0 h 4186027"/>
              <a:gd name="connsiteX8865" fmla="*/ 5117488 w 6553985"/>
              <a:gd name="connsiteY8865" fmla="*/ 6383 h 4186027"/>
              <a:gd name="connsiteX8866" fmla="*/ 5232295 w 6553985"/>
              <a:gd name="connsiteY8866" fmla="*/ 74566 h 4186027"/>
              <a:gd name="connsiteX8867" fmla="*/ 5396803 w 6553985"/>
              <a:gd name="connsiteY8867" fmla="*/ 187164 h 4186027"/>
              <a:gd name="connsiteX8868" fmla="*/ 5396249 w 6553985"/>
              <a:gd name="connsiteY8868" fmla="*/ 187995 h 4186027"/>
              <a:gd name="connsiteX8869" fmla="*/ 5394913 w 6553985"/>
              <a:gd name="connsiteY8869" fmla="*/ 191998 h 4186027"/>
              <a:gd name="connsiteX8870" fmla="*/ 5389571 w 6553985"/>
              <a:gd name="connsiteY8870" fmla="*/ 193333 h 4186027"/>
              <a:gd name="connsiteX8871" fmla="*/ 5385564 w 6553985"/>
              <a:gd name="connsiteY8871" fmla="*/ 191998 h 4186027"/>
              <a:gd name="connsiteX8872" fmla="*/ 5366866 w 6553985"/>
              <a:gd name="connsiteY8872" fmla="*/ 187995 h 4186027"/>
              <a:gd name="connsiteX8873" fmla="*/ 5358853 w 6553985"/>
              <a:gd name="connsiteY8873" fmla="*/ 190664 h 4186027"/>
              <a:gd name="connsiteX8874" fmla="*/ 5357517 w 6553985"/>
              <a:gd name="connsiteY8874" fmla="*/ 196001 h 4186027"/>
              <a:gd name="connsiteX8875" fmla="*/ 5360189 w 6553985"/>
              <a:gd name="connsiteY8875" fmla="*/ 200005 h 4186027"/>
              <a:gd name="connsiteX8876" fmla="*/ 5369538 w 6553985"/>
              <a:gd name="connsiteY8876" fmla="*/ 212015 h 4186027"/>
              <a:gd name="connsiteX8877" fmla="*/ 5377551 w 6553985"/>
              <a:gd name="connsiteY8877" fmla="*/ 218688 h 4186027"/>
              <a:gd name="connsiteX8878" fmla="*/ 5380222 w 6553985"/>
              <a:gd name="connsiteY8878" fmla="*/ 222691 h 4186027"/>
              <a:gd name="connsiteX8879" fmla="*/ 5385564 w 6553985"/>
              <a:gd name="connsiteY8879" fmla="*/ 230698 h 4186027"/>
              <a:gd name="connsiteX8880" fmla="*/ 5389571 w 6553985"/>
              <a:gd name="connsiteY8880" fmla="*/ 241374 h 4186027"/>
              <a:gd name="connsiteX8881" fmla="*/ 5393578 w 6553985"/>
              <a:gd name="connsiteY8881" fmla="*/ 256053 h 4186027"/>
              <a:gd name="connsiteX8882" fmla="*/ 5388236 w 6553985"/>
              <a:gd name="connsiteY8882" fmla="*/ 264060 h 4186027"/>
              <a:gd name="connsiteX8883" fmla="*/ 5384229 w 6553985"/>
              <a:gd name="connsiteY8883" fmla="*/ 265394 h 4186027"/>
              <a:gd name="connsiteX8884" fmla="*/ 5361524 w 6553985"/>
              <a:gd name="connsiteY8884" fmla="*/ 266729 h 4186027"/>
              <a:gd name="connsiteX8885" fmla="*/ 5357517 w 6553985"/>
              <a:gd name="connsiteY8885" fmla="*/ 269398 h 4186027"/>
              <a:gd name="connsiteX8886" fmla="*/ 5357517 w 6553985"/>
              <a:gd name="connsiteY8886" fmla="*/ 284077 h 4186027"/>
              <a:gd name="connsiteX8887" fmla="*/ 5358853 w 6553985"/>
              <a:gd name="connsiteY8887" fmla="*/ 302760 h 4186027"/>
              <a:gd name="connsiteX8888" fmla="*/ 5362860 w 6553985"/>
              <a:gd name="connsiteY8888" fmla="*/ 310767 h 4186027"/>
              <a:gd name="connsiteX8889" fmla="*/ 5364195 w 6553985"/>
              <a:gd name="connsiteY8889" fmla="*/ 314770 h 4186027"/>
              <a:gd name="connsiteX8890" fmla="*/ 5372209 w 6553985"/>
              <a:gd name="connsiteY8890" fmla="*/ 318773 h 4186027"/>
              <a:gd name="connsiteX8891" fmla="*/ 5376215 w 6553985"/>
              <a:gd name="connsiteY8891" fmla="*/ 320108 h 4186027"/>
              <a:gd name="connsiteX8892" fmla="*/ 5389571 w 6553985"/>
              <a:gd name="connsiteY8892" fmla="*/ 324111 h 4186027"/>
              <a:gd name="connsiteX8893" fmla="*/ 5392242 w 6553985"/>
              <a:gd name="connsiteY8893" fmla="*/ 328115 h 4186027"/>
              <a:gd name="connsiteX8894" fmla="*/ 5396249 w 6553985"/>
              <a:gd name="connsiteY8894" fmla="*/ 330784 h 4186027"/>
              <a:gd name="connsiteX8895" fmla="*/ 5400256 w 6553985"/>
              <a:gd name="connsiteY8895" fmla="*/ 338790 h 4186027"/>
              <a:gd name="connsiteX8896" fmla="*/ 5401591 w 6553985"/>
              <a:gd name="connsiteY8896" fmla="*/ 342794 h 4186027"/>
              <a:gd name="connsiteX8897" fmla="*/ 5405598 w 6553985"/>
              <a:gd name="connsiteY8897" fmla="*/ 356139 h 4186027"/>
              <a:gd name="connsiteX8898" fmla="*/ 5406933 w 6553985"/>
              <a:gd name="connsiteY8898" fmla="*/ 365480 h 4186027"/>
              <a:gd name="connsiteX8899" fmla="*/ 5409605 w 6553985"/>
              <a:gd name="connsiteY8899" fmla="*/ 373487 h 4186027"/>
              <a:gd name="connsiteX8900" fmla="*/ 5413611 w 6553985"/>
              <a:gd name="connsiteY8900" fmla="*/ 377490 h 4186027"/>
              <a:gd name="connsiteX8901" fmla="*/ 5421625 w 6553985"/>
              <a:gd name="connsiteY8901" fmla="*/ 380159 h 4186027"/>
              <a:gd name="connsiteX8902" fmla="*/ 5424296 w 6553985"/>
              <a:gd name="connsiteY8902" fmla="*/ 384163 h 4186027"/>
              <a:gd name="connsiteX8903" fmla="*/ 5430974 w 6553985"/>
              <a:gd name="connsiteY8903" fmla="*/ 390835 h 4186027"/>
              <a:gd name="connsiteX8904" fmla="*/ 5434980 w 6553985"/>
              <a:gd name="connsiteY8904" fmla="*/ 393504 h 4186027"/>
              <a:gd name="connsiteX8905" fmla="*/ 5436316 w 6553985"/>
              <a:gd name="connsiteY8905" fmla="*/ 397508 h 4186027"/>
              <a:gd name="connsiteX8906" fmla="*/ 5441658 w 6553985"/>
              <a:gd name="connsiteY8906" fmla="*/ 405514 h 4186027"/>
              <a:gd name="connsiteX8907" fmla="*/ 5456350 w 6553985"/>
              <a:gd name="connsiteY8907" fmla="*/ 409518 h 4186027"/>
              <a:gd name="connsiteX8908" fmla="*/ 5457685 w 6553985"/>
              <a:gd name="connsiteY8908" fmla="*/ 413521 h 4186027"/>
              <a:gd name="connsiteX8909" fmla="*/ 5456350 w 6553985"/>
              <a:gd name="connsiteY8909" fmla="*/ 417525 h 4186027"/>
              <a:gd name="connsiteX8910" fmla="*/ 5452343 w 6553985"/>
              <a:gd name="connsiteY8910" fmla="*/ 429535 h 4186027"/>
              <a:gd name="connsiteX8911" fmla="*/ 5455014 w 6553985"/>
              <a:gd name="connsiteY8911" fmla="*/ 433538 h 4186027"/>
              <a:gd name="connsiteX8912" fmla="*/ 5459021 w 6553985"/>
              <a:gd name="connsiteY8912" fmla="*/ 436207 h 4186027"/>
              <a:gd name="connsiteX8913" fmla="*/ 5467034 w 6553985"/>
              <a:gd name="connsiteY8913" fmla="*/ 442880 h 4186027"/>
              <a:gd name="connsiteX8914" fmla="*/ 5452343 w 6553985"/>
              <a:gd name="connsiteY8914" fmla="*/ 444214 h 4186027"/>
              <a:gd name="connsiteX8915" fmla="*/ 5441658 w 6553985"/>
              <a:gd name="connsiteY8915" fmla="*/ 441545 h 4186027"/>
              <a:gd name="connsiteX8916" fmla="*/ 5417618 w 6553985"/>
              <a:gd name="connsiteY8916" fmla="*/ 440211 h 4186027"/>
              <a:gd name="connsiteX8917" fmla="*/ 5413611 w 6553985"/>
              <a:gd name="connsiteY8917" fmla="*/ 438876 h 4186027"/>
              <a:gd name="connsiteX8918" fmla="*/ 5412276 w 6553985"/>
              <a:gd name="connsiteY8918" fmla="*/ 429535 h 4186027"/>
              <a:gd name="connsiteX8919" fmla="*/ 5408269 w 6553985"/>
              <a:gd name="connsiteY8919" fmla="*/ 421528 h 4186027"/>
              <a:gd name="connsiteX8920" fmla="*/ 5396249 w 6553985"/>
              <a:gd name="connsiteY8920" fmla="*/ 428200 h 4186027"/>
              <a:gd name="connsiteX8921" fmla="*/ 5389571 w 6553985"/>
              <a:gd name="connsiteY8921" fmla="*/ 434873 h 4186027"/>
              <a:gd name="connsiteX8922" fmla="*/ 5377551 w 6553985"/>
              <a:gd name="connsiteY8922" fmla="*/ 436207 h 4186027"/>
              <a:gd name="connsiteX8923" fmla="*/ 5368202 w 6553985"/>
              <a:gd name="connsiteY8923" fmla="*/ 432204 h 4186027"/>
              <a:gd name="connsiteX8924" fmla="*/ 5357517 w 6553985"/>
              <a:gd name="connsiteY8924" fmla="*/ 429535 h 4186027"/>
              <a:gd name="connsiteX8925" fmla="*/ 5349504 w 6553985"/>
              <a:gd name="connsiteY8925" fmla="*/ 424197 h 4186027"/>
              <a:gd name="connsiteX8926" fmla="*/ 5344162 w 6553985"/>
              <a:gd name="connsiteY8926" fmla="*/ 418859 h 4186027"/>
              <a:gd name="connsiteX8927" fmla="*/ 5340155 w 6553985"/>
              <a:gd name="connsiteY8927" fmla="*/ 416190 h 4186027"/>
              <a:gd name="connsiteX8928" fmla="*/ 5322793 w 6553985"/>
              <a:gd name="connsiteY8928" fmla="*/ 416190 h 4186027"/>
              <a:gd name="connsiteX8929" fmla="*/ 5314779 w 6553985"/>
              <a:gd name="connsiteY8929" fmla="*/ 412187 h 4186027"/>
              <a:gd name="connsiteX8930" fmla="*/ 5309437 w 6553985"/>
              <a:gd name="connsiteY8930" fmla="*/ 405514 h 4186027"/>
              <a:gd name="connsiteX8931" fmla="*/ 5298752 w 6553985"/>
              <a:gd name="connsiteY8931" fmla="*/ 402845 h 4186027"/>
              <a:gd name="connsiteX8932" fmla="*/ 5294746 w 6553985"/>
              <a:gd name="connsiteY8932" fmla="*/ 400176 h 4186027"/>
              <a:gd name="connsiteX8933" fmla="*/ 5282726 w 6553985"/>
              <a:gd name="connsiteY8933" fmla="*/ 393504 h 4186027"/>
              <a:gd name="connsiteX8934" fmla="*/ 5278719 w 6553985"/>
              <a:gd name="connsiteY8934" fmla="*/ 390835 h 4186027"/>
              <a:gd name="connsiteX8935" fmla="*/ 5270705 w 6553985"/>
              <a:gd name="connsiteY8935" fmla="*/ 385497 h 4186027"/>
              <a:gd name="connsiteX8936" fmla="*/ 5262692 w 6553985"/>
              <a:gd name="connsiteY8936" fmla="*/ 382828 h 4186027"/>
              <a:gd name="connsiteX8937" fmla="*/ 5252007 w 6553985"/>
              <a:gd name="connsiteY8937" fmla="*/ 380159 h 4186027"/>
              <a:gd name="connsiteX8938" fmla="*/ 5243994 w 6553985"/>
              <a:gd name="connsiteY8938" fmla="*/ 377490 h 4186027"/>
              <a:gd name="connsiteX8939" fmla="*/ 5242658 w 6553985"/>
              <a:gd name="connsiteY8939" fmla="*/ 366815 h 4186027"/>
              <a:gd name="connsiteX8940" fmla="*/ 5241323 w 6553985"/>
              <a:gd name="connsiteY8940" fmla="*/ 354804 h 4186027"/>
              <a:gd name="connsiteX8941" fmla="*/ 5234645 w 6553985"/>
              <a:gd name="connsiteY8941" fmla="*/ 342794 h 4186027"/>
              <a:gd name="connsiteX8942" fmla="*/ 5230638 w 6553985"/>
              <a:gd name="connsiteY8942" fmla="*/ 341459 h 4186027"/>
              <a:gd name="connsiteX8943" fmla="*/ 5221289 w 6553985"/>
              <a:gd name="connsiteY8943" fmla="*/ 340125 h 4186027"/>
              <a:gd name="connsiteX8944" fmla="*/ 5221289 w 6553985"/>
              <a:gd name="connsiteY8944" fmla="*/ 354804 h 4186027"/>
              <a:gd name="connsiteX8945" fmla="*/ 5225296 w 6553985"/>
              <a:gd name="connsiteY8945" fmla="*/ 356139 h 4186027"/>
              <a:gd name="connsiteX8946" fmla="*/ 5230638 w 6553985"/>
              <a:gd name="connsiteY8946" fmla="*/ 370818 h 4186027"/>
              <a:gd name="connsiteX8947" fmla="*/ 5229303 w 6553985"/>
              <a:gd name="connsiteY8947" fmla="*/ 374821 h 4186027"/>
              <a:gd name="connsiteX8948" fmla="*/ 5225296 w 6553985"/>
              <a:gd name="connsiteY8948" fmla="*/ 373487 h 4186027"/>
              <a:gd name="connsiteX8949" fmla="*/ 5221289 w 6553985"/>
              <a:gd name="connsiteY8949" fmla="*/ 365480 h 4186027"/>
              <a:gd name="connsiteX8950" fmla="*/ 5213276 w 6553985"/>
              <a:gd name="connsiteY8950" fmla="*/ 361477 h 4186027"/>
              <a:gd name="connsiteX8951" fmla="*/ 5205263 w 6553985"/>
              <a:gd name="connsiteY8951" fmla="*/ 356139 h 4186027"/>
              <a:gd name="connsiteX8952" fmla="*/ 5201256 w 6553985"/>
              <a:gd name="connsiteY8952" fmla="*/ 354804 h 4186027"/>
              <a:gd name="connsiteX8953" fmla="*/ 5193242 w 6553985"/>
              <a:gd name="connsiteY8953" fmla="*/ 352135 h 4186027"/>
              <a:gd name="connsiteX8954" fmla="*/ 5191907 w 6553985"/>
              <a:gd name="connsiteY8954" fmla="*/ 338790 h 4186027"/>
              <a:gd name="connsiteX8955" fmla="*/ 5190571 w 6553985"/>
              <a:gd name="connsiteY8955" fmla="*/ 334787 h 4186027"/>
              <a:gd name="connsiteX8956" fmla="*/ 5183893 w 6553985"/>
              <a:gd name="connsiteY8956" fmla="*/ 333453 h 4186027"/>
              <a:gd name="connsiteX8957" fmla="*/ 5179887 w 6553985"/>
              <a:gd name="connsiteY8957" fmla="*/ 334787 h 4186027"/>
              <a:gd name="connsiteX8958" fmla="*/ 5163860 w 6553985"/>
              <a:gd name="connsiteY8958" fmla="*/ 313436 h 4186027"/>
              <a:gd name="connsiteX8959" fmla="*/ 5161189 w 6553985"/>
              <a:gd name="connsiteY8959" fmla="*/ 305429 h 4186027"/>
              <a:gd name="connsiteX8960" fmla="*/ 5153175 w 6553985"/>
              <a:gd name="connsiteY8960" fmla="*/ 304094 h 4186027"/>
              <a:gd name="connsiteX8961" fmla="*/ 5146498 w 6553985"/>
              <a:gd name="connsiteY8961" fmla="*/ 310767 h 4186027"/>
              <a:gd name="connsiteX8962" fmla="*/ 5145162 w 6553985"/>
              <a:gd name="connsiteY8962" fmla="*/ 317439 h 4186027"/>
              <a:gd name="connsiteX8963" fmla="*/ 5141155 w 6553985"/>
              <a:gd name="connsiteY8963" fmla="*/ 321442 h 4186027"/>
              <a:gd name="connsiteX8964" fmla="*/ 5137149 w 6553985"/>
              <a:gd name="connsiteY8964" fmla="*/ 320108 h 4186027"/>
              <a:gd name="connsiteX8965" fmla="*/ 5127800 w 6553985"/>
              <a:gd name="connsiteY8965" fmla="*/ 309432 h 4186027"/>
              <a:gd name="connsiteX8966" fmla="*/ 5114444 w 6553985"/>
              <a:gd name="connsiteY8966" fmla="*/ 298756 h 4186027"/>
              <a:gd name="connsiteX8967" fmla="*/ 5113108 w 6553985"/>
              <a:gd name="connsiteY8967" fmla="*/ 302760 h 4186027"/>
              <a:gd name="connsiteX8968" fmla="*/ 5099753 w 6553985"/>
              <a:gd name="connsiteY8968" fmla="*/ 296087 h 4186027"/>
              <a:gd name="connsiteX8969" fmla="*/ 5101088 w 6553985"/>
              <a:gd name="connsiteY8969" fmla="*/ 289415 h 4186027"/>
              <a:gd name="connsiteX8970" fmla="*/ 5105095 w 6553985"/>
              <a:gd name="connsiteY8970" fmla="*/ 288081 h 4186027"/>
              <a:gd name="connsiteX8971" fmla="*/ 5118451 w 6553985"/>
              <a:gd name="connsiteY8971" fmla="*/ 284077 h 4186027"/>
              <a:gd name="connsiteX8972" fmla="*/ 5122457 w 6553985"/>
              <a:gd name="connsiteY8972" fmla="*/ 282742 h 4186027"/>
              <a:gd name="connsiteX8973" fmla="*/ 5122457 w 6553985"/>
              <a:gd name="connsiteY8973" fmla="*/ 274736 h 4186027"/>
              <a:gd name="connsiteX8974" fmla="*/ 5118451 w 6553985"/>
              <a:gd name="connsiteY8974" fmla="*/ 273401 h 4186027"/>
              <a:gd name="connsiteX8975" fmla="*/ 5095746 w 6553985"/>
              <a:gd name="connsiteY8975" fmla="*/ 270732 h 4186027"/>
              <a:gd name="connsiteX8976" fmla="*/ 5090404 w 6553985"/>
              <a:gd name="connsiteY8976" fmla="*/ 262725 h 4186027"/>
              <a:gd name="connsiteX8977" fmla="*/ 5089068 w 6553985"/>
              <a:gd name="connsiteY8977" fmla="*/ 258722 h 4186027"/>
              <a:gd name="connsiteX8978" fmla="*/ 5087732 w 6553985"/>
              <a:gd name="connsiteY8978" fmla="*/ 248046 h 4186027"/>
              <a:gd name="connsiteX8979" fmla="*/ 5085061 w 6553985"/>
              <a:gd name="connsiteY8979" fmla="*/ 240039 h 4186027"/>
              <a:gd name="connsiteX8980" fmla="*/ 5082390 w 6553985"/>
              <a:gd name="connsiteY8980" fmla="*/ 236036 h 4186027"/>
              <a:gd name="connsiteX8981" fmla="*/ 5077048 w 6553985"/>
              <a:gd name="connsiteY8981" fmla="*/ 228029 h 4186027"/>
              <a:gd name="connsiteX8982" fmla="*/ 5026296 w 6553985"/>
              <a:gd name="connsiteY8982" fmla="*/ 226695 h 4186027"/>
              <a:gd name="connsiteX8983" fmla="*/ 5020954 w 6553985"/>
              <a:gd name="connsiteY8983" fmla="*/ 225360 h 4186027"/>
              <a:gd name="connsiteX8984" fmla="*/ 5019618 w 6553985"/>
              <a:gd name="connsiteY8984" fmla="*/ 220022 h 4186027"/>
              <a:gd name="connsiteX8985" fmla="*/ 5044994 w 6553985"/>
              <a:gd name="connsiteY8985" fmla="*/ 218688 h 4186027"/>
              <a:gd name="connsiteX8986" fmla="*/ 5049001 w 6553985"/>
              <a:gd name="connsiteY8986" fmla="*/ 216019 h 4186027"/>
              <a:gd name="connsiteX8987" fmla="*/ 5047665 w 6553985"/>
              <a:gd name="connsiteY8987" fmla="*/ 212015 h 4186027"/>
              <a:gd name="connsiteX8988" fmla="*/ 5039652 w 6553985"/>
              <a:gd name="connsiteY8988" fmla="*/ 206677 h 4186027"/>
              <a:gd name="connsiteX8989" fmla="*/ 5028967 w 6553985"/>
              <a:gd name="connsiteY8989" fmla="*/ 204008 h 4186027"/>
              <a:gd name="connsiteX8990" fmla="*/ 5024961 w 6553985"/>
              <a:gd name="connsiteY8990" fmla="*/ 201340 h 4186027"/>
              <a:gd name="connsiteX8991" fmla="*/ 5020954 w 6553985"/>
              <a:gd name="connsiteY8991" fmla="*/ 200005 h 4186027"/>
              <a:gd name="connsiteX8992" fmla="*/ 5016947 w 6553985"/>
              <a:gd name="connsiteY8992" fmla="*/ 198670 h 4186027"/>
              <a:gd name="connsiteX8993" fmla="*/ 4987565 w 6553985"/>
              <a:gd name="connsiteY8993" fmla="*/ 194667 h 4186027"/>
              <a:gd name="connsiteX8994" fmla="*/ 4983558 w 6553985"/>
              <a:gd name="connsiteY8994" fmla="*/ 196001 h 4186027"/>
              <a:gd name="connsiteX8995" fmla="*/ 4986229 w 6553985"/>
              <a:gd name="connsiteY8995" fmla="*/ 204008 h 4186027"/>
              <a:gd name="connsiteX8996" fmla="*/ 4990236 w 6553985"/>
              <a:gd name="connsiteY8996" fmla="*/ 212015 h 4186027"/>
              <a:gd name="connsiteX8997" fmla="*/ 4983558 w 6553985"/>
              <a:gd name="connsiteY8997" fmla="*/ 213350 h 4186027"/>
              <a:gd name="connsiteX8998" fmla="*/ 4975545 w 6553985"/>
              <a:gd name="connsiteY8998" fmla="*/ 209346 h 4186027"/>
              <a:gd name="connsiteX8999" fmla="*/ 4971538 w 6553985"/>
              <a:gd name="connsiteY8999" fmla="*/ 208012 h 4186027"/>
              <a:gd name="connsiteX9000" fmla="*/ 4968867 w 6553985"/>
              <a:gd name="connsiteY9000" fmla="*/ 204008 h 4186027"/>
              <a:gd name="connsiteX9001" fmla="*/ 4964860 w 6553985"/>
              <a:gd name="connsiteY9001" fmla="*/ 201340 h 4186027"/>
              <a:gd name="connsiteX9002" fmla="*/ 4960853 w 6553985"/>
              <a:gd name="connsiteY9002" fmla="*/ 193333 h 4186027"/>
              <a:gd name="connsiteX9003" fmla="*/ 4956847 w 6553985"/>
              <a:gd name="connsiteY9003" fmla="*/ 189329 h 4186027"/>
              <a:gd name="connsiteX9004" fmla="*/ 4954176 w 6553985"/>
              <a:gd name="connsiteY9004" fmla="*/ 185326 h 4186027"/>
              <a:gd name="connsiteX9005" fmla="*/ 4948833 w 6553985"/>
              <a:gd name="connsiteY9005" fmla="*/ 177319 h 4186027"/>
              <a:gd name="connsiteX9006" fmla="*/ 4947498 w 6553985"/>
              <a:gd name="connsiteY9006" fmla="*/ 173315 h 4186027"/>
              <a:gd name="connsiteX9007" fmla="*/ 4943491 w 6553985"/>
              <a:gd name="connsiteY9007" fmla="*/ 170646 h 4186027"/>
              <a:gd name="connsiteX9008" fmla="*/ 4939484 w 6553985"/>
              <a:gd name="connsiteY9008" fmla="*/ 166643 h 4186027"/>
              <a:gd name="connsiteX9009" fmla="*/ 4935478 w 6553985"/>
              <a:gd name="connsiteY9009" fmla="*/ 165309 h 4186027"/>
              <a:gd name="connsiteX9010" fmla="*/ 4899417 w 6553985"/>
              <a:gd name="connsiteY9010" fmla="*/ 162639 h 4186027"/>
              <a:gd name="connsiteX9011" fmla="*/ 4891404 w 6553985"/>
              <a:gd name="connsiteY9011" fmla="*/ 158636 h 4186027"/>
              <a:gd name="connsiteX9012" fmla="*/ 4887397 w 6553985"/>
              <a:gd name="connsiteY9012" fmla="*/ 157302 h 4186027"/>
              <a:gd name="connsiteX9013" fmla="*/ 4884726 w 6553985"/>
              <a:gd name="connsiteY9013" fmla="*/ 153298 h 4186027"/>
              <a:gd name="connsiteX9014" fmla="*/ 4880719 w 6553985"/>
              <a:gd name="connsiteY9014" fmla="*/ 151964 h 4186027"/>
              <a:gd name="connsiteX9015" fmla="*/ 4876713 w 6553985"/>
              <a:gd name="connsiteY9015" fmla="*/ 147960 h 4186027"/>
              <a:gd name="connsiteX9016" fmla="*/ 4868699 w 6553985"/>
              <a:gd name="connsiteY9016" fmla="*/ 145291 h 4186027"/>
              <a:gd name="connsiteX9017" fmla="*/ 4866028 w 6553985"/>
              <a:gd name="connsiteY9017" fmla="*/ 141288 h 4186027"/>
              <a:gd name="connsiteX9018" fmla="*/ 4836646 w 6553985"/>
              <a:gd name="connsiteY9018" fmla="*/ 138619 h 4186027"/>
              <a:gd name="connsiteX9019" fmla="*/ 4828632 w 6553985"/>
              <a:gd name="connsiteY9019" fmla="*/ 135950 h 4186027"/>
              <a:gd name="connsiteX9020" fmla="*/ 4820619 w 6553985"/>
              <a:gd name="connsiteY9020" fmla="*/ 130612 h 4186027"/>
              <a:gd name="connsiteX9021" fmla="*/ 4809934 w 6553985"/>
              <a:gd name="connsiteY9021" fmla="*/ 127943 h 4186027"/>
              <a:gd name="connsiteX9022" fmla="*/ 4801921 w 6553985"/>
              <a:gd name="connsiteY9022" fmla="*/ 125274 h 4186027"/>
              <a:gd name="connsiteX9023" fmla="*/ 4767196 w 6553985"/>
              <a:gd name="connsiteY9023" fmla="*/ 122605 h 4186027"/>
              <a:gd name="connsiteX9024" fmla="*/ 4763189 w 6553985"/>
              <a:gd name="connsiteY9024" fmla="*/ 123940 h 4186027"/>
              <a:gd name="connsiteX9025" fmla="*/ 4755176 w 6553985"/>
              <a:gd name="connsiteY9025" fmla="*/ 126609 h 4186027"/>
              <a:gd name="connsiteX9026" fmla="*/ 4747162 w 6553985"/>
              <a:gd name="connsiteY9026" fmla="*/ 131946 h 4186027"/>
              <a:gd name="connsiteX9027" fmla="*/ 4743156 w 6553985"/>
              <a:gd name="connsiteY9027" fmla="*/ 133281 h 4186027"/>
              <a:gd name="connsiteX9028" fmla="*/ 4741820 w 6553985"/>
              <a:gd name="connsiteY9028" fmla="*/ 137284 h 4186027"/>
              <a:gd name="connsiteX9029" fmla="*/ 4733807 w 6553985"/>
              <a:gd name="connsiteY9029" fmla="*/ 139953 h 4186027"/>
              <a:gd name="connsiteX9030" fmla="*/ 4723122 w 6553985"/>
              <a:gd name="connsiteY9030" fmla="*/ 141288 h 4186027"/>
              <a:gd name="connsiteX9031" fmla="*/ 4719115 w 6553985"/>
              <a:gd name="connsiteY9031" fmla="*/ 139953 h 4186027"/>
              <a:gd name="connsiteX9032" fmla="*/ 4715109 w 6553985"/>
              <a:gd name="connsiteY9032" fmla="*/ 137284 h 4186027"/>
              <a:gd name="connsiteX9033" fmla="*/ 4707095 w 6553985"/>
              <a:gd name="connsiteY9033" fmla="*/ 135950 h 4186027"/>
              <a:gd name="connsiteX9034" fmla="*/ 4700418 w 6553985"/>
              <a:gd name="connsiteY9034" fmla="*/ 137284 h 4186027"/>
              <a:gd name="connsiteX9035" fmla="*/ 4699082 w 6553985"/>
              <a:gd name="connsiteY9035" fmla="*/ 147960 h 4186027"/>
              <a:gd name="connsiteX9036" fmla="*/ 4696411 w 6553985"/>
              <a:gd name="connsiteY9036" fmla="*/ 155967 h 4186027"/>
              <a:gd name="connsiteX9037" fmla="*/ 4692404 w 6553985"/>
              <a:gd name="connsiteY9037" fmla="*/ 154633 h 4186027"/>
              <a:gd name="connsiteX9038" fmla="*/ 4680384 w 6553985"/>
              <a:gd name="connsiteY9038" fmla="*/ 150629 h 4186027"/>
              <a:gd name="connsiteX9039" fmla="*/ 4671035 w 6553985"/>
              <a:gd name="connsiteY9039" fmla="*/ 149295 h 4186027"/>
              <a:gd name="connsiteX9040" fmla="*/ 4661686 w 6553985"/>
              <a:gd name="connsiteY9040" fmla="*/ 146626 h 4186027"/>
              <a:gd name="connsiteX9041" fmla="*/ 4653673 w 6553985"/>
              <a:gd name="connsiteY9041" fmla="*/ 143957 h 4186027"/>
              <a:gd name="connsiteX9042" fmla="*/ 4641652 w 6553985"/>
              <a:gd name="connsiteY9042" fmla="*/ 138619 h 4186027"/>
              <a:gd name="connsiteX9043" fmla="*/ 4638981 w 6553985"/>
              <a:gd name="connsiteY9043" fmla="*/ 134615 h 4186027"/>
              <a:gd name="connsiteX9044" fmla="*/ 4640317 w 6553985"/>
              <a:gd name="connsiteY9044" fmla="*/ 130612 h 4186027"/>
              <a:gd name="connsiteX9045" fmla="*/ 4649666 w 6553985"/>
              <a:gd name="connsiteY9045" fmla="*/ 127943 h 4186027"/>
              <a:gd name="connsiteX9046" fmla="*/ 4667028 w 6553985"/>
              <a:gd name="connsiteY9046" fmla="*/ 126609 h 4186027"/>
              <a:gd name="connsiteX9047" fmla="*/ 4673706 w 6553985"/>
              <a:gd name="connsiteY9047" fmla="*/ 125274 h 4186027"/>
              <a:gd name="connsiteX9048" fmla="*/ 4675042 w 6553985"/>
              <a:gd name="connsiteY9048" fmla="*/ 119936 h 4186027"/>
              <a:gd name="connsiteX9049" fmla="*/ 4668364 w 6553985"/>
              <a:gd name="connsiteY9049" fmla="*/ 118602 h 4186027"/>
              <a:gd name="connsiteX9050" fmla="*/ 4590901 w 6553985"/>
              <a:gd name="connsiteY9050" fmla="*/ 118602 h 4186027"/>
              <a:gd name="connsiteX9051" fmla="*/ 4576210 w 6553985"/>
              <a:gd name="connsiteY9051" fmla="*/ 115933 h 4186027"/>
              <a:gd name="connsiteX9052" fmla="*/ 4572203 w 6553985"/>
              <a:gd name="connsiteY9052" fmla="*/ 113264 h 4186027"/>
              <a:gd name="connsiteX9053" fmla="*/ 4570867 w 6553985"/>
              <a:gd name="connsiteY9053" fmla="*/ 105257 h 4186027"/>
              <a:gd name="connsiteX9054" fmla="*/ 4574874 w 6553985"/>
              <a:gd name="connsiteY9054" fmla="*/ 103923 h 4186027"/>
              <a:gd name="connsiteX9055" fmla="*/ 4584223 w 6553985"/>
              <a:gd name="connsiteY9055" fmla="*/ 97250 h 4186027"/>
              <a:gd name="connsiteX9056" fmla="*/ 4592236 w 6553985"/>
              <a:gd name="connsiteY9056" fmla="*/ 94581 h 4186027"/>
              <a:gd name="connsiteX9057" fmla="*/ 4602921 w 6553985"/>
              <a:gd name="connsiteY9057" fmla="*/ 91912 h 4186027"/>
              <a:gd name="connsiteX9058" fmla="*/ 4606928 w 6553985"/>
              <a:gd name="connsiteY9058" fmla="*/ 90578 h 4186027"/>
              <a:gd name="connsiteX9059" fmla="*/ 4614941 w 6553985"/>
              <a:gd name="connsiteY9059" fmla="*/ 87909 h 4186027"/>
              <a:gd name="connsiteX9060" fmla="*/ 4618948 w 6553985"/>
              <a:gd name="connsiteY9060" fmla="*/ 67892 h 4186027"/>
              <a:gd name="connsiteX9061" fmla="*/ 4593572 w 6553985"/>
              <a:gd name="connsiteY9061" fmla="*/ 65223 h 4186027"/>
              <a:gd name="connsiteX9062" fmla="*/ 4589565 w 6553985"/>
              <a:gd name="connsiteY9062" fmla="*/ 63888 h 4186027"/>
              <a:gd name="connsiteX9063" fmla="*/ 4588230 w 6553985"/>
              <a:gd name="connsiteY9063" fmla="*/ 59885 h 4186027"/>
              <a:gd name="connsiteX9064" fmla="*/ 4586894 w 6553985"/>
              <a:gd name="connsiteY9064" fmla="*/ 53213 h 4186027"/>
              <a:gd name="connsiteX9065" fmla="*/ 4589565 w 6553985"/>
              <a:gd name="connsiteY9065" fmla="*/ 45206 h 4186027"/>
              <a:gd name="connsiteX9066" fmla="*/ 4592236 w 6553985"/>
              <a:gd name="connsiteY9066" fmla="*/ 41202 h 4186027"/>
              <a:gd name="connsiteX9067" fmla="*/ 4600250 w 6553985"/>
              <a:gd name="connsiteY9067" fmla="*/ 37199 h 4186027"/>
              <a:gd name="connsiteX9068" fmla="*/ 4604257 w 6553985"/>
              <a:gd name="connsiteY9068" fmla="*/ 34530 h 4186027"/>
              <a:gd name="connsiteX9069" fmla="*/ 4612270 w 6553985"/>
              <a:gd name="connsiteY9069" fmla="*/ 31861 h 4186027"/>
              <a:gd name="connsiteX9070" fmla="*/ 4629632 w 6553985"/>
              <a:gd name="connsiteY9070" fmla="*/ 27857 h 4186027"/>
              <a:gd name="connsiteX9071" fmla="*/ 4632303 w 6553985"/>
              <a:gd name="connsiteY9071" fmla="*/ 23854 h 4186027"/>
              <a:gd name="connsiteX9072" fmla="*/ 4629632 w 6553985"/>
              <a:gd name="connsiteY9072" fmla="*/ 19851 h 4186027"/>
              <a:gd name="connsiteX9073" fmla="*/ 4625626 w 6553985"/>
              <a:gd name="connsiteY9073" fmla="*/ 17182 h 4186027"/>
              <a:gd name="connsiteX9074" fmla="*/ 4624700 w 6553985"/>
              <a:gd name="connsiteY9074" fmla="*/ 2843 h 4186027"/>
              <a:gd name="connsiteX9075" fmla="*/ 4469626 w 6553985"/>
              <a:gd name="connsiteY9075" fmla="*/ 0 h 4186027"/>
              <a:gd name="connsiteX9076" fmla="*/ 4502612 w 6553985"/>
              <a:gd name="connsiteY9076" fmla="*/ 0 h 4186027"/>
              <a:gd name="connsiteX9077" fmla="*/ 4502753 w 6553985"/>
              <a:gd name="connsiteY9077" fmla="*/ 3837 h 4186027"/>
              <a:gd name="connsiteX9078" fmla="*/ 4508096 w 6553985"/>
              <a:gd name="connsiteY9078" fmla="*/ 11844 h 4186027"/>
              <a:gd name="connsiteX9079" fmla="*/ 4512102 w 6553985"/>
              <a:gd name="connsiteY9079" fmla="*/ 9175 h 4186027"/>
              <a:gd name="connsiteX9080" fmla="*/ 4524122 w 6553985"/>
              <a:gd name="connsiteY9080" fmla="*/ 3837 h 4186027"/>
              <a:gd name="connsiteX9081" fmla="*/ 4525402 w 6553985"/>
              <a:gd name="connsiteY9081" fmla="*/ 0 h 4186027"/>
              <a:gd name="connsiteX9082" fmla="*/ 4596918 w 6553985"/>
              <a:gd name="connsiteY9082" fmla="*/ 0 h 4186027"/>
              <a:gd name="connsiteX9083" fmla="*/ 4600250 w 6553985"/>
              <a:gd name="connsiteY9083" fmla="*/ 2502 h 4186027"/>
              <a:gd name="connsiteX9084" fmla="*/ 4596243 w 6553985"/>
              <a:gd name="connsiteY9084" fmla="*/ 10509 h 4186027"/>
              <a:gd name="connsiteX9085" fmla="*/ 4569532 w 6553985"/>
              <a:gd name="connsiteY9085" fmla="*/ 13178 h 4186027"/>
              <a:gd name="connsiteX9086" fmla="*/ 4561518 w 6553985"/>
              <a:gd name="connsiteY9086" fmla="*/ 15847 h 4186027"/>
              <a:gd name="connsiteX9087" fmla="*/ 4553505 w 6553985"/>
              <a:gd name="connsiteY9087" fmla="*/ 21185 h 4186027"/>
              <a:gd name="connsiteX9088" fmla="*/ 4541485 w 6553985"/>
              <a:gd name="connsiteY9088" fmla="*/ 27857 h 4186027"/>
              <a:gd name="connsiteX9089" fmla="*/ 4540149 w 6553985"/>
              <a:gd name="connsiteY9089" fmla="*/ 33196 h 4186027"/>
              <a:gd name="connsiteX9090" fmla="*/ 4544156 w 6553985"/>
              <a:gd name="connsiteY9090" fmla="*/ 34530 h 4186027"/>
              <a:gd name="connsiteX9091" fmla="*/ 4548163 w 6553985"/>
              <a:gd name="connsiteY9091" fmla="*/ 31861 h 4186027"/>
              <a:gd name="connsiteX9092" fmla="*/ 4554841 w 6553985"/>
              <a:gd name="connsiteY9092" fmla="*/ 30526 h 4186027"/>
              <a:gd name="connsiteX9093" fmla="*/ 4562854 w 6553985"/>
              <a:gd name="connsiteY9093" fmla="*/ 31861 h 4186027"/>
              <a:gd name="connsiteX9094" fmla="*/ 4572203 w 6553985"/>
              <a:gd name="connsiteY9094" fmla="*/ 33196 h 4186027"/>
              <a:gd name="connsiteX9095" fmla="*/ 4573538 w 6553985"/>
              <a:gd name="connsiteY9095" fmla="*/ 43871 h 4186027"/>
              <a:gd name="connsiteX9096" fmla="*/ 4570867 w 6553985"/>
              <a:gd name="connsiteY9096" fmla="*/ 47875 h 4186027"/>
              <a:gd name="connsiteX9097" fmla="*/ 4566861 w 6553985"/>
              <a:gd name="connsiteY9097" fmla="*/ 50543 h 4186027"/>
              <a:gd name="connsiteX9098" fmla="*/ 4558847 w 6553985"/>
              <a:gd name="connsiteY9098" fmla="*/ 55881 h 4186027"/>
              <a:gd name="connsiteX9099" fmla="*/ 4556176 w 6553985"/>
              <a:gd name="connsiteY9099" fmla="*/ 59885 h 4186027"/>
              <a:gd name="connsiteX9100" fmla="*/ 4552169 w 6553985"/>
              <a:gd name="connsiteY9100" fmla="*/ 63888 h 4186027"/>
              <a:gd name="connsiteX9101" fmla="*/ 4544156 w 6553985"/>
              <a:gd name="connsiteY9101" fmla="*/ 66557 h 4186027"/>
              <a:gd name="connsiteX9102" fmla="*/ 4546827 w 6553985"/>
              <a:gd name="connsiteY9102" fmla="*/ 75898 h 4186027"/>
              <a:gd name="connsiteX9103" fmla="*/ 4548163 w 6553985"/>
              <a:gd name="connsiteY9103" fmla="*/ 83905 h 4186027"/>
              <a:gd name="connsiteX9104" fmla="*/ 4546827 w 6553985"/>
              <a:gd name="connsiteY9104" fmla="*/ 87909 h 4186027"/>
              <a:gd name="connsiteX9105" fmla="*/ 4528129 w 6553985"/>
              <a:gd name="connsiteY9105" fmla="*/ 87909 h 4186027"/>
              <a:gd name="connsiteX9106" fmla="*/ 4518780 w 6553985"/>
              <a:gd name="connsiteY9106" fmla="*/ 89243 h 4186027"/>
              <a:gd name="connsiteX9107" fmla="*/ 4514773 w 6553985"/>
              <a:gd name="connsiteY9107" fmla="*/ 90578 h 4186027"/>
              <a:gd name="connsiteX9108" fmla="*/ 4502753 w 6553985"/>
              <a:gd name="connsiteY9108" fmla="*/ 94581 h 4186027"/>
              <a:gd name="connsiteX9109" fmla="*/ 4490733 w 6553985"/>
              <a:gd name="connsiteY9109" fmla="*/ 98585 h 4186027"/>
              <a:gd name="connsiteX9110" fmla="*/ 4490733 w 6553985"/>
              <a:gd name="connsiteY9110" fmla="*/ 107926 h 4186027"/>
              <a:gd name="connsiteX9111" fmla="*/ 4494740 w 6553985"/>
              <a:gd name="connsiteY9111" fmla="*/ 109260 h 4186027"/>
              <a:gd name="connsiteX9112" fmla="*/ 4506760 w 6553985"/>
              <a:gd name="connsiteY9112" fmla="*/ 113264 h 4186027"/>
              <a:gd name="connsiteX9113" fmla="*/ 4510767 w 6553985"/>
              <a:gd name="connsiteY9113" fmla="*/ 114598 h 4186027"/>
              <a:gd name="connsiteX9114" fmla="*/ 4526794 w 6553985"/>
              <a:gd name="connsiteY9114" fmla="*/ 125274 h 4186027"/>
              <a:gd name="connsiteX9115" fmla="*/ 4529465 w 6553985"/>
              <a:gd name="connsiteY9115" fmla="*/ 130612 h 4186027"/>
              <a:gd name="connsiteX9116" fmla="*/ 4528129 w 6553985"/>
              <a:gd name="connsiteY9116" fmla="*/ 135950 h 4186027"/>
              <a:gd name="connsiteX9117" fmla="*/ 4524075 w 6553985"/>
              <a:gd name="connsiteY9117" fmla="*/ 138905 h 4186027"/>
              <a:gd name="connsiteX9118" fmla="*/ 4524265 w 6553985"/>
              <a:gd name="connsiteY9118" fmla="*/ 137979 h 4186027"/>
              <a:gd name="connsiteX9119" fmla="*/ 4524331 w 6553985"/>
              <a:gd name="connsiteY9119" fmla="*/ 137756 h 4186027"/>
              <a:gd name="connsiteX9120" fmla="*/ 4524272 w 6553985"/>
              <a:gd name="connsiteY9120" fmla="*/ 137943 h 4186027"/>
              <a:gd name="connsiteX9121" fmla="*/ 4524265 w 6553985"/>
              <a:gd name="connsiteY9121" fmla="*/ 137979 h 4186027"/>
              <a:gd name="connsiteX9122" fmla="*/ 4523939 w 6553985"/>
              <a:gd name="connsiteY9122" fmla="*/ 139073 h 4186027"/>
              <a:gd name="connsiteX9123" fmla="*/ 4522787 w 6553985"/>
              <a:gd name="connsiteY9123" fmla="*/ 142623 h 4186027"/>
              <a:gd name="connsiteX9124" fmla="*/ 4514773 w 6553985"/>
              <a:gd name="connsiteY9124" fmla="*/ 145291 h 4186027"/>
              <a:gd name="connsiteX9125" fmla="*/ 4506760 w 6553985"/>
              <a:gd name="connsiteY9125" fmla="*/ 146626 h 4186027"/>
              <a:gd name="connsiteX9126" fmla="*/ 4485391 w 6553985"/>
              <a:gd name="connsiteY9126" fmla="*/ 150629 h 4186027"/>
              <a:gd name="connsiteX9127" fmla="*/ 4484055 w 6553985"/>
              <a:gd name="connsiteY9127" fmla="*/ 154633 h 4186027"/>
              <a:gd name="connsiteX9128" fmla="*/ 4492069 w 6553985"/>
              <a:gd name="connsiteY9128" fmla="*/ 157302 h 4186027"/>
              <a:gd name="connsiteX9129" fmla="*/ 4498747 w 6553985"/>
              <a:gd name="connsiteY9129" fmla="*/ 158636 h 4186027"/>
              <a:gd name="connsiteX9130" fmla="*/ 4533471 w 6553985"/>
              <a:gd name="connsiteY9130" fmla="*/ 159971 h 4186027"/>
              <a:gd name="connsiteX9131" fmla="*/ 4537478 w 6553985"/>
              <a:gd name="connsiteY9131" fmla="*/ 161305 h 4186027"/>
              <a:gd name="connsiteX9132" fmla="*/ 4542820 w 6553985"/>
              <a:gd name="connsiteY9132" fmla="*/ 170646 h 4186027"/>
              <a:gd name="connsiteX9133" fmla="*/ 4540149 w 6553985"/>
              <a:gd name="connsiteY9133" fmla="*/ 174650 h 4186027"/>
              <a:gd name="connsiteX9134" fmla="*/ 4536143 w 6553985"/>
              <a:gd name="connsiteY9134" fmla="*/ 175984 h 4186027"/>
              <a:gd name="connsiteX9135" fmla="*/ 4517445 w 6553985"/>
              <a:gd name="connsiteY9135" fmla="*/ 177319 h 4186027"/>
              <a:gd name="connsiteX9136" fmla="*/ 4513438 w 6553985"/>
              <a:gd name="connsiteY9136" fmla="*/ 175984 h 4186027"/>
              <a:gd name="connsiteX9137" fmla="*/ 4496075 w 6553985"/>
              <a:gd name="connsiteY9137" fmla="*/ 174650 h 4186027"/>
              <a:gd name="connsiteX9138" fmla="*/ 4492069 w 6553985"/>
              <a:gd name="connsiteY9138" fmla="*/ 175984 h 4186027"/>
              <a:gd name="connsiteX9139" fmla="*/ 4480049 w 6553985"/>
              <a:gd name="connsiteY9139" fmla="*/ 181322 h 4186027"/>
              <a:gd name="connsiteX9140" fmla="*/ 4466693 w 6553985"/>
              <a:gd name="connsiteY9140" fmla="*/ 183991 h 4186027"/>
              <a:gd name="connsiteX9141" fmla="*/ 4458680 w 6553985"/>
              <a:gd name="connsiteY9141" fmla="*/ 186660 h 4186027"/>
              <a:gd name="connsiteX9142" fmla="*/ 4453337 w 6553985"/>
              <a:gd name="connsiteY9142" fmla="*/ 187995 h 4186027"/>
              <a:gd name="connsiteX9143" fmla="*/ 4449331 w 6553985"/>
              <a:gd name="connsiteY9143" fmla="*/ 189329 h 4186027"/>
              <a:gd name="connsiteX9144" fmla="*/ 4426626 w 6553985"/>
              <a:gd name="connsiteY9144" fmla="*/ 191998 h 4186027"/>
              <a:gd name="connsiteX9145" fmla="*/ 4413270 w 6553985"/>
              <a:gd name="connsiteY9145" fmla="*/ 193333 h 4186027"/>
              <a:gd name="connsiteX9146" fmla="*/ 4401250 w 6553985"/>
              <a:gd name="connsiteY9146" fmla="*/ 200005 h 4186027"/>
              <a:gd name="connsiteX9147" fmla="*/ 4393237 w 6553985"/>
              <a:gd name="connsiteY9147" fmla="*/ 204008 h 4186027"/>
              <a:gd name="connsiteX9148" fmla="*/ 4394572 w 6553985"/>
              <a:gd name="connsiteY9148" fmla="*/ 208012 h 4186027"/>
              <a:gd name="connsiteX9149" fmla="*/ 4434639 w 6553985"/>
              <a:gd name="connsiteY9149" fmla="*/ 209346 h 4186027"/>
              <a:gd name="connsiteX9150" fmla="*/ 4462686 w 6553985"/>
              <a:gd name="connsiteY9150" fmla="*/ 212015 h 4186027"/>
              <a:gd name="connsiteX9151" fmla="*/ 4466693 w 6553985"/>
              <a:gd name="connsiteY9151" fmla="*/ 210681 h 4186027"/>
              <a:gd name="connsiteX9152" fmla="*/ 4473371 w 6553985"/>
              <a:gd name="connsiteY9152" fmla="*/ 200005 h 4186027"/>
              <a:gd name="connsiteX9153" fmla="*/ 4481384 w 6553985"/>
              <a:gd name="connsiteY9153" fmla="*/ 194667 h 4186027"/>
              <a:gd name="connsiteX9154" fmla="*/ 4485391 w 6553985"/>
              <a:gd name="connsiteY9154" fmla="*/ 193333 h 4186027"/>
              <a:gd name="connsiteX9155" fmla="*/ 4508096 w 6553985"/>
              <a:gd name="connsiteY9155" fmla="*/ 189329 h 4186027"/>
              <a:gd name="connsiteX9156" fmla="*/ 4512102 w 6553985"/>
              <a:gd name="connsiteY9156" fmla="*/ 190664 h 4186027"/>
              <a:gd name="connsiteX9157" fmla="*/ 4542820 w 6553985"/>
              <a:gd name="connsiteY9157" fmla="*/ 193333 h 4186027"/>
              <a:gd name="connsiteX9158" fmla="*/ 4550834 w 6553985"/>
              <a:gd name="connsiteY9158" fmla="*/ 196001 h 4186027"/>
              <a:gd name="connsiteX9159" fmla="*/ 4558847 w 6553985"/>
              <a:gd name="connsiteY9159" fmla="*/ 202674 h 4186027"/>
              <a:gd name="connsiteX9160" fmla="*/ 4561518 w 6553985"/>
              <a:gd name="connsiteY9160" fmla="*/ 210681 h 4186027"/>
              <a:gd name="connsiteX9161" fmla="*/ 4562854 w 6553985"/>
              <a:gd name="connsiteY9161" fmla="*/ 217353 h 4186027"/>
              <a:gd name="connsiteX9162" fmla="*/ 4558847 w 6553985"/>
              <a:gd name="connsiteY9162" fmla="*/ 225360 h 4186027"/>
              <a:gd name="connsiteX9163" fmla="*/ 4554841 w 6553985"/>
              <a:gd name="connsiteY9163" fmla="*/ 226695 h 4186027"/>
              <a:gd name="connsiteX9164" fmla="*/ 4478713 w 6553985"/>
              <a:gd name="connsiteY9164" fmla="*/ 226695 h 4186027"/>
              <a:gd name="connsiteX9165" fmla="*/ 4470700 w 6553985"/>
              <a:gd name="connsiteY9165" fmla="*/ 229364 h 4186027"/>
              <a:gd name="connsiteX9166" fmla="*/ 4450666 w 6553985"/>
              <a:gd name="connsiteY9166" fmla="*/ 232032 h 4186027"/>
              <a:gd name="connsiteX9167" fmla="*/ 4446659 w 6553985"/>
              <a:gd name="connsiteY9167" fmla="*/ 233367 h 4186027"/>
              <a:gd name="connsiteX9168" fmla="*/ 4442653 w 6553985"/>
              <a:gd name="connsiteY9168" fmla="*/ 234701 h 4186027"/>
              <a:gd name="connsiteX9169" fmla="*/ 4430633 w 6553985"/>
              <a:gd name="connsiteY9169" fmla="*/ 238705 h 4186027"/>
              <a:gd name="connsiteX9170" fmla="*/ 4422619 w 6553985"/>
              <a:gd name="connsiteY9170" fmla="*/ 244043 h 4186027"/>
              <a:gd name="connsiteX9171" fmla="*/ 4406592 w 6553985"/>
              <a:gd name="connsiteY9171" fmla="*/ 245377 h 4186027"/>
              <a:gd name="connsiteX9172" fmla="*/ 4394572 w 6553985"/>
              <a:gd name="connsiteY9172" fmla="*/ 238705 h 4186027"/>
              <a:gd name="connsiteX9173" fmla="*/ 4393237 w 6553985"/>
              <a:gd name="connsiteY9173" fmla="*/ 234701 h 4186027"/>
              <a:gd name="connsiteX9174" fmla="*/ 4387894 w 6553985"/>
              <a:gd name="connsiteY9174" fmla="*/ 226695 h 4186027"/>
              <a:gd name="connsiteX9175" fmla="*/ 4383888 w 6553985"/>
              <a:gd name="connsiteY9175" fmla="*/ 224026 h 4186027"/>
              <a:gd name="connsiteX9176" fmla="*/ 4379881 w 6553985"/>
              <a:gd name="connsiteY9176" fmla="*/ 222691 h 4186027"/>
              <a:gd name="connsiteX9177" fmla="*/ 4377210 w 6553985"/>
              <a:gd name="connsiteY9177" fmla="*/ 218688 h 4186027"/>
              <a:gd name="connsiteX9178" fmla="*/ 4369196 w 6553985"/>
              <a:gd name="connsiteY9178" fmla="*/ 216019 h 4186027"/>
              <a:gd name="connsiteX9179" fmla="*/ 4355841 w 6553985"/>
              <a:gd name="connsiteY9179" fmla="*/ 213350 h 4186027"/>
              <a:gd name="connsiteX9180" fmla="*/ 4350498 w 6553985"/>
              <a:gd name="connsiteY9180" fmla="*/ 212015 h 4186027"/>
              <a:gd name="connsiteX9181" fmla="*/ 4333136 w 6553985"/>
              <a:gd name="connsiteY9181" fmla="*/ 210681 h 4186027"/>
              <a:gd name="connsiteX9182" fmla="*/ 4325123 w 6553985"/>
              <a:gd name="connsiteY9182" fmla="*/ 212015 h 4186027"/>
              <a:gd name="connsiteX9183" fmla="*/ 4311767 w 6553985"/>
              <a:gd name="connsiteY9183" fmla="*/ 213350 h 4186027"/>
              <a:gd name="connsiteX9184" fmla="*/ 4302418 w 6553985"/>
              <a:gd name="connsiteY9184" fmla="*/ 204008 h 4186027"/>
              <a:gd name="connsiteX9185" fmla="*/ 4301082 w 6553985"/>
              <a:gd name="connsiteY9185" fmla="*/ 200005 h 4186027"/>
              <a:gd name="connsiteX9186" fmla="*/ 4313103 w 6553985"/>
              <a:gd name="connsiteY9186" fmla="*/ 198671 h 4186027"/>
              <a:gd name="connsiteX9187" fmla="*/ 4325123 w 6553985"/>
              <a:gd name="connsiteY9187" fmla="*/ 201340 h 4186027"/>
              <a:gd name="connsiteX9188" fmla="*/ 4331800 w 6553985"/>
              <a:gd name="connsiteY9188" fmla="*/ 202674 h 4186027"/>
              <a:gd name="connsiteX9189" fmla="*/ 4342485 w 6553985"/>
              <a:gd name="connsiteY9189" fmla="*/ 206677 h 4186027"/>
              <a:gd name="connsiteX9190" fmla="*/ 4353170 w 6553985"/>
              <a:gd name="connsiteY9190" fmla="*/ 202674 h 4186027"/>
              <a:gd name="connsiteX9191" fmla="*/ 4361183 w 6553985"/>
              <a:gd name="connsiteY9191" fmla="*/ 197336 h 4186027"/>
              <a:gd name="connsiteX9192" fmla="*/ 4371868 w 6553985"/>
              <a:gd name="connsiteY9192" fmla="*/ 196001 h 4186027"/>
              <a:gd name="connsiteX9193" fmla="*/ 4382552 w 6553985"/>
              <a:gd name="connsiteY9193" fmla="*/ 198671 h 4186027"/>
              <a:gd name="connsiteX9194" fmla="*/ 4391901 w 6553985"/>
              <a:gd name="connsiteY9194" fmla="*/ 196001 h 4186027"/>
              <a:gd name="connsiteX9195" fmla="*/ 4395908 w 6553985"/>
              <a:gd name="connsiteY9195" fmla="*/ 193333 h 4186027"/>
              <a:gd name="connsiteX9196" fmla="*/ 4399915 w 6553985"/>
              <a:gd name="connsiteY9196" fmla="*/ 191998 h 4186027"/>
              <a:gd name="connsiteX9197" fmla="*/ 4401250 w 6553985"/>
              <a:gd name="connsiteY9197" fmla="*/ 187995 h 4186027"/>
              <a:gd name="connsiteX9198" fmla="*/ 4405257 w 6553985"/>
              <a:gd name="connsiteY9198" fmla="*/ 167977 h 4186027"/>
              <a:gd name="connsiteX9199" fmla="*/ 4417277 w 6553985"/>
              <a:gd name="connsiteY9199" fmla="*/ 169312 h 4186027"/>
              <a:gd name="connsiteX9200" fmla="*/ 4430633 w 6553985"/>
              <a:gd name="connsiteY9200" fmla="*/ 170646 h 4186027"/>
              <a:gd name="connsiteX9201" fmla="*/ 4437310 w 6553985"/>
              <a:gd name="connsiteY9201" fmla="*/ 171981 h 4186027"/>
              <a:gd name="connsiteX9202" fmla="*/ 4445324 w 6553985"/>
              <a:gd name="connsiteY9202" fmla="*/ 173316 h 4186027"/>
              <a:gd name="connsiteX9203" fmla="*/ 4453337 w 6553985"/>
              <a:gd name="connsiteY9203" fmla="*/ 170646 h 4186027"/>
              <a:gd name="connsiteX9204" fmla="*/ 4456008 w 6553985"/>
              <a:gd name="connsiteY9204" fmla="*/ 166643 h 4186027"/>
              <a:gd name="connsiteX9205" fmla="*/ 4460015 w 6553985"/>
              <a:gd name="connsiteY9205" fmla="*/ 162639 h 4186027"/>
              <a:gd name="connsiteX9206" fmla="*/ 4464022 w 6553985"/>
              <a:gd name="connsiteY9206" fmla="*/ 141288 h 4186027"/>
              <a:gd name="connsiteX9207" fmla="*/ 4460015 w 6553985"/>
              <a:gd name="connsiteY9207" fmla="*/ 139953 h 4186027"/>
              <a:gd name="connsiteX9208" fmla="*/ 4452002 w 6553985"/>
              <a:gd name="connsiteY9208" fmla="*/ 143957 h 4186027"/>
              <a:gd name="connsiteX9209" fmla="*/ 4450666 w 6553985"/>
              <a:gd name="connsiteY9209" fmla="*/ 147960 h 4186027"/>
              <a:gd name="connsiteX9210" fmla="*/ 4449331 w 6553985"/>
              <a:gd name="connsiteY9210" fmla="*/ 151964 h 4186027"/>
              <a:gd name="connsiteX9211" fmla="*/ 4446659 w 6553985"/>
              <a:gd name="connsiteY9211" fmla="*/ 159971 h 4186027"/>
              <a:gd name="connsiteX9212" fmla="*/ 4435975 w 6553985"/>
              <a:gd name="connsiteY9212" fmla="*/ 161305 h 4186027"/>
              <a:gd name="connsiteX9213" fmla="*/ 4427961 w 6553985"/>
              <a:gd name="connsiteY9213" fmla="*/ 158636 h 4186027"/>
              <a:gd name="connsiteX9214" fmla="*/ 4423955 w 6553985"/>
              <a:gd name="connsiteY9214" fmla="*/ 155967 h 4186027"/>
              <a:gd name="connsiteX9215" fmla="*/ 4405257 w 6553985"/>
              <a:gd name="connsiteY9215" fmla="*/ 155967 h 4186027"/>
              <a:gd name="connsiteX9216" fmla="*/ 4397243 w 6553985"/>
              <a:gd name="connsiteY9216" fmla="*/ 153298 h 4186027"/>
              <a:gd name="connsiteX9217" fmla="*/ 4394572 w 6553985"/>
              <a:gd name="connsiteY9217" fmla="*/ 146626 h 4186027"/>
              <a:gd name="connsiteX9218" fmla="*/ 4399915 w 6553985"/>
              <a:gd name="connsiteY9218" fmla="*/ 145291 h 4186027"/>
              <a:gd name="connsiteX9219" fmla="*/ 4403921 w 6553985"/>
              <a:gd name="connsiteY9219" fmla="*/ 143957 h 4186027"/>
              <a:gd name="connsiteX9220" fmla="*/ 4411935 w 6553985"/>
              <a:gd name="connsiteY9220" fmla="*/ 142623 h 4186027"/>
              <a:gd name="connsiteX9221" fmla="*/ 4419948 w 6553985"/>
              <a:gd name="connsiteY9221" fmla="*/ 139953 h 4186027"/>
              <a:gd name="connsiteX9222" fmla="*/ 4429297 w 6553985"/>
              <a:gd name="connsiteY9222" fmla="*/ 134615 h 4186027"/>
              <a:gd name="connsiteX9223" fmla="*/ 4438646 w 6553985"/>
              <a:gd name="connsiteY9223" fmla="*/ 125274 h 4186027"/>
              <a:gd name="connsiteX9224" fmla="*/ 4415941 w 6553985"/>
              <a:gd name="connsiteY9224" fmla="*/ 122605 h 4186027"/>
              <a:gd name="connsiteX9225" fmla="*/ 4411935 w 6553985"/>
              <a:gd name="connsiteY9225" fmla="*/ 121271 h 4186027"/>
              <a:gd name="connsiteX9226" fmla="*/ 4407928 w 6553985"/>
              <a:gd name="connsiteY9226" fmla="*/ 119936 h 4186027"/>
              <a:gd name="connsiteX9227" fmla="*/ 4391901 w 6553985"/>
              <a:gd name="connsiteY9227" fmla="*/ 114598 h 4186027"/>
              <a:gd name="connsiteX9228" fmla="*/ 4383888 w 6553985"/>
              <a:gd name="connsiteY9228" fmla="*/ 109260 h 4186027"/>
              <a:gd name="connsiteX9229" fmla="*/ 4379881 w 6553985"/>
              <a:gd name="connsiteY9229" fmla="*/ 107926 h 4186027"/>
              <a:gd name="connsiteX9230" fmla="*/ 4375874 w 6553985"/>
              <a:gd name="connsiteY9230" fmla="*/ 105257 h 4186027"/>
              <a:gd name="connsiteX9231" fmla="*/ 4363854 w 6553985"/>
              <a:gd name="connsiteY9231" fmla="*/ 98585 h 4186027"/>
              <a:gd name="connsiteX9232" fmla="*/ 4362519 w 6553985"/>
              <a:gd name="connsiteY9232" fmla="*/ 94581 h 4186027"/>
              <a:gd name="connsiteX9233" fmla="*/ 4382552 w 6553985"/>
              <a:gd name="connsiteY9233" fmla="*/ 93247 h 4186027"/>
              <a:gd name="connsiteX9234" fmla="*/ 4394572 w 6553985"/>
              <a:gd name="connsiteY9234" fmla="*/ 94581 h 4186027"/>
              <a:gd name="connsiteX9235" fmla="*/ 4398579 w 6553985"/>
              <a:gd name="connsiteY9235" fmla="*/ 95916 h 4186027"/>
              <a:gd name="connsiteX9236" fmla="*/ 4409263 w 6553985"/>
              <a:gd name="connsiteY9236" fmla="*/ 98585 h 4186027"/>
              <a:gd name="connsiteX9237" fmla="*/ 4413270 w 6553985"/>
              <a:gd name="connsiteY9237" fmla="*/ 101254 h 4186027"/>
              <a:gd name="connsiteX9238" fmla="*/ 4418612 w 6553985"/>
              <a:gd name="connsiteY9238" fmla="*/ 109260 h 4186027"/>
              <a:gd name="connsiteX9239" fmla="*/ 4422619 w 6553985"/>
              <a:gd name="connsiteY9239" fmla="*/ 111929 h 4186027"/>
              <a:gd name="connsiteX9240" fmla="*/ 4430633 w 6553985"/>
              <a:gd name="connsiteY9240" fmla="*/ 113264 h 4186027"/>
              <a:gd name="connsiteX9241" fmla="*/ 4430633 w 6553985"/>
              <a:gd name="connsiteY9241" fmla="*/ 97250 h 4186027"/>
              <a:gd name="connsiteX9242" fmla="*/ 4426626 w 6553985"/>
              <a:gd name="connsiteY9242" fmla="*/ 94581 h 4186027"/>
              <a:gd name="connsiteX9243" fmla="*/ 4422619 w 6553985"/>
              <a:gd name="connsiteY9243" fmla="*/ 83905 h 4186027"/>
              <a:gd name="connsiteX9244" fmla="*/ 4426626 w 6553985"/>
              <a:gd name="connsiteY9244" fmla="*/ 82571 h 4186027"/>
              <a:gd name="connsiteX9245" fmla="*/ 4434639 w 6553985"/>
              <a:gd name="connsiteY9245" fmla="*/ 81237 h 4186027"/>
              <a:gd name="connsiteX9246" fmla="*/ 4456008 w 6553985"/>
              <a:gd name="connsiteY9246" fmla="*/ 67892 h 4186027"/>
              <a:gd name="connsiteX9247" fmla="*/ 4450666 w 6553985"/>
              <a:gd name="connsiteY9247" fmla="*/ 57216 h 4186027"/>
              <a:gd name="connsiteX9248" fmla="*/ 4472035 w 6553985"/>
              <a:gd name="connsiteY9248" fmla="*/ 55881 h 4186027"/>
              <a:gd name="connsiteX9249" fmla="*/ 4477378 w 6553985"/>
              <a:gd name="connsiteY9249" fmla="*/ 53213 h 4186027"/>
              <a:gd name="connsiteX9250" fmla="*/ 4473371 w 6553985"/>
              <a:gd name="connsiteY9250" fmla="*/ 50543 h 4186027"/>
              <a:gd name="connsiteX9251" fmla="*/ 4469364 w 6553985"/>
              <a:gd name="connsiteY9251" fmla="*/ 49209 h 4186027"/>
              <a:gd name="connsiteX9252" fmla="*/ 4446659 w 6553985"/>
              <a:gd name="connsiteY9252" fmla="*/ 45206 h 4186027"/>
              <a:gd name="connsiteX9253" fmla="*/ 4441317 w 6553985"/>
              <a:gd name="connsiteY9253" fmla="*/ 46540 h 4186027"/>
              <a:gd name="connsiteX9254" fmla="*/ 4437310 w 6553985"/>
              <a:gd name="connsiteY9254" fmla="*/ 47875 h 4186027"/>
              <a:gd name="connsiteX9255" fmla="*/ 4429297 w 6553985"/>
              <a:gd name="connsiteY9255" fmla="*/ 50543 h 4186027"/>
              <a:gd name="connsiteX9256" fmla="*/ 4425290 w 6553985"/>
              <a:gd name="connsiteY9256" fmla="*/ 53213 h 4186027"/>
              <a:gd name="connsiteX9257" fmla="*/ 4417277 w 6553985"/>
              <a:gd name="connsiteY9257" fmla="*/ 58550 h 4186027"/>
              <a:gd name="connsiteX9258" fmla="*/ 4409263 w 6553985"/>
              <a:gd name="connsiteY9258" fmla="*/ 63888 h 4186027"/>
              <a:gd name="connsiteX9259" fmla="*/ 4397243 w 6553985"/>
              <a:gd name="connsiteY9259" fmla="*/ 66557 h 4186027"/>
              <a:gd name="connsiteX9260" fmla="*/ 4389230 w 6553985"/>
              <a:gd name="connsiteY9260" fmla="*/ 71895 h 4186027"/>
              <a:gd name="connsiteX9261" fmla="*/ 4382552 w 6553985"/>
              <a:gd name="connsiteY9261" fmla="*/ 79902 h 4186027"/>
              <a:gd name="connsiteX9262" fmla="*/ 4378545 w 6553985"/>
              <a:gd name="connsiteY9262" fmla="*/ 81237 h 4186027"/>
              <a:gd name="connsiteX9263" fmla="*/ 4370532 w 6553985"/>
              <a:gd name="connsiteY9263" fmla="*/ 83905 h 4186027"/>
              <a:gd name="connsiteX9264" fmla="*/ 4358512 w 6553985"/>
              <a:gd name="connsiteY9264" fmla="*/ 85240 h 4186027"/>
              <a:gd name="connsiteX9265" fmla="*/ 4354505 w 6553985"/>
              <a:gd name="connsiteY9265" fmla="*/ 82571 h 4186027"/>
              <a:gd name="connsiteX9266" fmla="*/ 4338478 w 6553985"/>
              <a:gd name="connsiteY9266" fmla="*/ 79902 h 4186027"/>
              <a:gd name="connsiteX9267" fmla="*/ 4333136 w 6553985"/>
              <a:gd name="connsiteY9267" fmla="*/ 85240 h 4186027"/>
              <a:gd name="connsiteX9268" fmla="*/ 4329129 w 6553985"/>
              <a:gd name="connsiteY9268" fmla="*/ 86575 h 4186027"/>
              <a:gd name="connsiteX9269" fmla="*/ 4326458 w 6553985"/>
              <a:gd name="connsiteY9269" fmla="*/ 90578 h 4186027"/>
              <a:gd name="connsiteX9270" fmla="*/ 4322452 w 6553985"/>
              <a:gd name="connsiteY9270" fmla="*/ 91912 h 4186027"/>
              <a:gd name="connsiteX9271" fmla="*/ 4314438 w 6553985"/>
              <a:gd name="connsiteY9271" fmla="*/ 87909 h 4186027"/>
              <a:gd name="connsiteX9272" fmla="*/ 4283720 w 6553985"/>
              <a:gd name="connsiteY9272" fmla="*/ 86575 h 4186027"/>
              <a:gd name="connsiteX9273" fmla="*/ 4278378 w 6553985"/>
              <a:gd name="connsiteY9273" fmla="*/ 79902 h 4186027"/>
              <a:gd name="connsiteX9274" fmla="*/ 4279713 w 6553985"/>
              <a:gd name="connsiteY9274" fmla="*/ 75898 h 4186027"/>
              <a:gd name="connsiteX9275" fmla="*/ 4285056 w 6553985"/>
              <a:gd name="connsiteY9275" fmla="*/ 69226 h 4186027"/>
              <a:gd name="connsiteX9276" fmla="*/ 4295740 w 6553985"/>
              <a:gd name="connsiteY9276" fmla="*/ 65223 h 4186027"/>
              <a:gd name="connsiteX9277" fmla="*/ 4323787 w 6553985"/>
              <a:gd name="connsiteY9277" fmla="*/ 67892 h 4186027"/>
              <a:gd name="connsiteX9278" fmla="*/ 4321116 w 6553985"/>
              <a:gd name="connsiteY9278" fmla="*/ 59885 h 4186027"/>
              <a:gd name="connsiteX9279" fmla="*/ 4317109 w 6553985"/>
              <a:gd name="connsiteY9279" fmla="*/ 57216 h 4186027"/>
              <a:gd name="connsiteX9280" fmla="*/ 4315774 w 6553985"/>
              <a:gd name="connsiteY9280" fmla="*/ 53213 h 4186027"/>
              <a:gd name="connsiteX9281" fmla="*/ 4314438 w 6553985"/>
              <a:gd name="connsiteY9281" fmla="*/ 43871 h 4186027"/>
              <a:gd name="connsiteX9282" fmla="*/ 4323787 w 6553985"/>
              <a:gd name="connsiteY9282" fmla="*/ 42537 h 4186027"/>
              <a:gd name="connsiteX9283" fmla="*/ 4331800 w 6553985"/>
              <a:gd name="connsiteY9283" fmla="*/ 46540 h 4186027"/>
              <a:gd name="connsiteX9284" fmla="*/ 4335807 w 6553985"/>
              <a:gd name="connsiteY9284" fmla="*/ 47875 h 4186027"/>
              <a:gd name="connsiteX9285" fmla="*/ 4351834 w 6553985"/>
              <a:gd name="connsiteY9285" fmla="*/ 49209 h 4186027"/>
              <a:gd name="connsiteX9286" fmla="*/ 4355841 w 6553985"/>
              <a:gd name="connsiteY9286" fmla="*/ 50543 h 4186027"/>
              <a:gd name="connsiteX9287" fmla="*/ 4369196 w 6553985"/>
              <a:gd name="connsiteY9287" fmla="*/ 53213 h 4186027"/>
              <a:gd name="connsiteX9288" fmla="*/ 4374539 w 6553985"/>
              <a:gd name="connsiteY9288" fmla="*/ 50543 h 4186027"/>
              <a:gd name="connsiteX9289" fmla="*/ 4375874 w 6553985"/>
              <a:gd name="connsiteY9289" fmla="*/ 39868 h 4186027"/>
              <a:gd name="connsiteX9290" fmla="*/ 4374539 w 6553985"/>
              <a:gd name="connsiteY9290" fmla="*/ 35864 h 4186027"/>
              <a:gd name="connsiteX9291" fmla="*/ 4391901 w 6553985"/>
              <a:gd name="connsiteY9291" fmla="*/ 27857 h 4186027"/>
              <a:gd name="connsiteX9292" fmla="*/ 4399915 w 6553985"/>
              <a:gd name="connsiteY9292" fmla="*/ 30526 h 4186027"/>
              <a:gd name="connsiteX9293" fmla="*/ 4402586 w 6553985"/>
              <a:gd name="connsiteY9293" fmla="*/ 34530 h 4186027"/>
              <a:gd name="connsiteX9294" fmla="*/ 4417277 w 6553985"/>
              <a:gd name="connsiteY9294" fmla="*/ 35864 h 4186027"/>
              <a:gd name="connsiteX9295" fmla="*/ 4422619 w 6553985"/>
              <a:gd name="connsiteY9295" fmla="*/ 23854 h 4186027"/>
              <a:gd name="connsiteX9296" fmla="*/ 4427961 w 6553985"/>
              <a:gd name="connsiteY9296" fmla="*/ 15847 h 4186027"/>
              <a:gd name="connsiteX9297" fmla="*/ 4435975 w 6553985"/>
              <a:gd name="connsiteY9297" fmla="*/ 13178 h 4186027"/>
              <a:gd name="connsiteX9298" fmla="*/ 4441317 w 6553985"/>
              <a:gd name="connsiteY9298" fmla="*/ 11844 h 4186027"/>
              <a:gd name="connsiteX9299" fmla="*/ 4456008 w 6553985"/>
              <a:gd name="connsiteY9299" fmla="*/ 10509 h 4186027"/>
              <a:gd name="connsiteX9300" fmla="*/ 4461351 w 6553985"/>
              <a:gd name="connsiteY9300" fmla="*/ 9175 h 4186027"/>
              <a:gd name="connsiteX9301" fmla="*/ 4470700 w 6553985"/>
              <a:gd name="connsiteY9301" fmla="*/ 2502 h 4186027"/>
              <a:gd name="connsiteX9302" fmla="*/ 289537 w 6553985"/>
              <a:gd name="connsiteY9302" fmla="*/ 0 h 4186027"/>
              <a:gd name="connsiteX9303" fmla="*/ 466522 w 6553985"/>
              <a:gd name="connsiteY9303" fmla="*/ 0 h 4186027"/>
              <a:gd name="connsiteX9304" fmla="*/ 466195 w 6553985"/>
              <a:gd name="connsiteY9304" fmla="*/ 115 h 4186027"/>
              <a:gd name="connsiteX9305" fmla="*/ 463877 w 6553985"/>
              <a:gd name="connsiteY9305" fmla="*/ 2502 h 4186027"/>
              <a:gd name="connsiteX9306" fmla="*/ 458870 w 6553985"/>
              <a:gd name="connsiteY9306" fmla="*/ 5838 h 4186027"/>
              <a:gd name="connsiteX9307" fmla="*/ 456365 w 6553985"/>
              <a:gd name="connsiteY9307" fmla="*/ 8341 h 4186027"/>
              <a:gd name="connsiteX9308" fmla="*/ 451357 w 6553985"/>
              <a:gd name="connsiteY9308" fmla="*/ 11677 h 4186027"/>
              <a:gd name="connsiteX9309" fmla="*/ 448018 w 6553985"/>
              <a:gd name="connsiteY9309" fmla="*/ 14179 h 4186027"/>
              <a:gd name="connsiteX9310" fmla="*/ 444680 w 6553985"/>
              <a:gd name="connsiteY9310" fmla="*/ 15847 h 4186027"/>
              <a:gd name="connsiteX9311" fmla="*/ 442175 w 6553985"/>
              <a:gd name="connsiteY9311" fmla="*/ 17515 h 4186027"/>
              <a:gd name="connsiteX9312" fmla="*/ 440505 w 6553985"/>
              <a:gd name="connsiteY9312" fmla="*/ 20018 h 4186027"/>
              <a:gd name="connsiteX9313" fmla="*/ 433827 w 6553985"/>
              <a:gd name="connsiteY9313" fmla="*/ 30026 h 4186027"/>
              <a:gd name="connsiteX9314" fmla="*/ 431324 w 6553985"/>
              <a:gd name="connsiteY9314" fmla="*/ 31694 h 4186027"/>
              <a:gd name="connsiteX9315" fmla="*/ 428820 w 6553985"/>
              <a:gd name="connsiteY9315" fmla="*/ 32528 h 4186027"/>
              <a:gd name="connsiteX9316" fmla="*/ 427150 w 6553985"/>
              <a:gd name="connsiteY9316" fmla="*/ 35030 h 4186027"/>
              <a:gd name="connsiteX9317" fmla="*/ 424646 w 6553985"/>
              <a:gd name="connsiteY9317" fmla="*/ 37532 h 4186027"/>
              <a:gd name="connsiteX9318" fmla="*/ 421306 w 6553985"/>
              <a:gd name="connsiteY9318" fmla="*/ 40869 h 4186027"/>
              <a:gd name="connsiteX9319" fmla="*/ 417968 w 6553985"/>
              <a:gd name="connsiteY9319" fmla="*/ 44205 h 4186027"/>
              <a:gd name="connsiteX9320" fmla="*/ 415463 w 6553985"/>
              <a:gd name="connsiteY9320" fmla="*/ 45873 h 4186027"/>
              <a:gd name="connsiteX9321" fmla="*/ 413794 w 6553985"/>
              <a:gd name="connsiteY9321" fmla="*/ 48375 h 4186027"/>
              <a:gd name="connsiteX9322" fmla="*/ 408786 w 6553985"/>
              <a:gd name="connsiteY9322" fmla="*/ 50043 h 4186027"/>
              <a:gd name="connsiteX9323" fmla="*/ 395430 w 6553985"/>
              <a:gd name="connsiteY9323" fmla="*/ 50877 h 4186027"/>
              <a:gd name="connsiteX9324" fmla="*/ 392926 w 6553985"/>
              <a:gd name="connsiteY9324" fmla="*/ 50043 h 4186027"/>
              <a:gd name="connsiteX9325" fmla="*/ 385413 w 6553985"/>
              <a:gd name="connsiteY9325" fmla="*/ 47541 h 4186027"/>
              <a:gd name="connsiteX9326" fmla="*/ 367884 w 6553985"/>
              <a:gd name="connsiteY9326" fmla="*/ 47541 h 4186027"/>
              <a:gd name="connsiteX9327" fmla="*/ 364545 w 6553985"/>
              <a:gd name="connsiteY9327" fmla="*/ 49209 h 4186027"/>
              <a:gd name="connsiteX9328" fmla="*/ 355363 w 6553985"/>
              <a:gd name="connsiteY9328" fmla="*/ 51711 h 4186027"/>
              <a:gd name="connsiteX9329" fmla="*/ 348685 w 6553985"/>
              <a:gd name="connsiteY9329" fmla="*/ 54213 h 4186027"/>
              <a:gd name="connsiteX9330" fmla="*/ 343677 w 6553985"/>
              <a:gd name="connsiteY9330" fmla="*/ 56716 h 4186027"/>
              <a:gd name="connsiteX9331" fmla="*/ 342842 w 6553985"/>
              <a:gd name="connsiteY9331" fmla="*/ 60886 h 4186027"/>
              <a:gd name="connsiteX9332" fmla="*/ 344512 w 6553985"/>
              <a:gd name="connsiteY9332" fmla="*/ 63388 h 4186027"/>
              <a:gd name="connsiteX9333" fmla="*/ 345346 w 6553985"/>
              <a:gd name="connsiteY9333" fmla="*/ 75065 h 4186027"/>
              <a:gd name="connsiteX9334" fmla="*/ 344512 w 6553985"/>
              <a:gd name="connsiteY9334" fmla="*/ 77567 h 4186027"/>
              <a:gd name="connsiteX9335" fmla="*/ 333660 w 6553985"/>
              <a:gd name="connsiteY9335" fmla="*/ 78401 h 4186027"/>
              <a:gd name="connsiteX9336" fmla="*/ 326148 w 6553985"/>
              <a:gd name="connsiteY9336" fmla="*/ 74231 h 4186027"/>
              <a:gd name="connsiteX9337" fmla="*/ 318635 w 6553985"/>
              <a:gd name="connsiteY9337" fmla="*/ 72562 h 4186027"/>
              <a:gd name="connsiteX9338" fmla="*/ 315296 w 6553985"/>
              <a:gd name="connsiteY9338" fmla="*/ 76733 h 4186027"/>
              <a:gd name="connsiteX9339" fmla="*/ 316965 w 6553985"/>
              <a:gd name="connsiteY9339" fmla="*/ 79235 h 4186027"/>
              <a:gd name="connsiteX9340" fmla="*/ 319470 w 6553985"/>
              <a:gd name="connsiteY9340" fmla="*/ 80069 h 4186027"/>
              <a:gd name="connsiteX9341" fmla="*/ 320304 w 6553985"/>
              <a:gd name="connsiteY9341" fmla="*/ 82571 h 4186027"/>
              <a:gd name="connsiteX9342" fmla="*/ 320304 w 6553985"/>
              <a:gd name="connsiteY9342" fmla="*/ 90912 h 4186027"/>
              <a:gd name="connsiteX9343" fmla="*/ 309452 w 6553985"/>
              <a:gd name="connsiteY9343" fmla="*/ 89243 h 4186027"/>
              <a:gd name="connsiteX9344" fmla="*/ 306949 w 6553985"/>
              <a:gd name="connsiteY9344" fmla="*/ 88409 h 4186027"/>
              <a:gd name="connsiteX9345" fmla="*/ 304445 w 6553985"/>
              <a:gd name="connsiteY9345" fmla="*/ 87576 h 4186027"/>
              <a:gd name="connsiteX9346" fmla="*/ 299436 w 6553985"/>
              <a:gd name="connsiteY9346" fmla="*/ 85907 h 4186027"/>
              <a:gd name="connsiteX9347" fmla="*/ 296932 w 6553985"/>
              <a:gd name="connsiteY9347" fmla="*/ 84239 h 4186027"/>
              <a:gd name="connsiteX9348" fmla="*/ 291923 w 6553985"/>
              <a:gd name="connsiteY9348" fmla="*/ 81737 h 4186027"/>
              <a:gd name="connsiteX9349" fmla="*/ 289419 w 6553985"/>
              <a:gd name="connsiteY9349" fmla="*/ 80903 h 4186027"/>
              <a:gd name="connsiteX9350" fmla="*/ 284411 w 6553985"/>
              <a:gd name="connsiteY9350" fmla="*/ 78401 h 4186027"/>
              <a:gd name="connsiteX9351" fmla="*/ 281907 w 6553985"/>
              <a:gd name="connsiteY9351" fmla="*/ 79235 h 4186027"/>
              <a:gd name="connsiteX9352" fmla="*/ 281907 w 6553985"/>
              <a:gd name="connsiteY9352" fmla="*/ 89243 h 4186027"/>
              <a:gd name="connsiteX9353" fmla="*/ 283576 w 6553985"/>
              <a:gd name="connsiteY9353" fmla="*/ 100920 h 4186027"/>
              <a:gd name="connsiteX9354" fmla="*/ 275229 w 6553985"/>
              <a:gd name="connsiteY9354" fmla="*/ 105090 h 4186027"/>
              <a:gd name="connsiteX9355" fmla="*/ 259369 w 6553985"/>
              <a:gd name="connsiteY9355" fmla="*/ 105924 h 4186027"/>
              <a:gd name="connsiteX9356" fmla="*/ 256865 w 6553985"/>
              <a:gd name="connsiteY9356" fmla="*/ 104256 h 4186027"/>
              <a:gd name="connsiteX9357" fmla="*/ 251856 w 6553985"/>
              <a:gd name="connsiteY9357" fmla="*/ 101754 h 4186027"/>
              <a:gd name="connsiteX9358" fmla="*/ 249352 w 6553985"/>
              <a:gd name="connsiteY9358" fmla="*/ 100920 h 4186027"/>
              <a:gd name="connsiteX9359" fmla="*/ 245178 w 6553985"/>
              <a:gd name="connsiteY9359" fmla="*/ 95916 h 4186027"/>
              <a:gd name="connsiteX9360" fmla="*/ 243508 w 6553985"/>
              <a:gd name="connsiteY9360" fmla="*/ 90912 h 4186027"/>
              <a:gd name="connsiteX9361" fmla="*/ 238500 w 6553985"/>
              <a:gd name="connsiteY9361" fmla="*/ 90078 h 4186027"/>
              <a:gd name="connsiteX9362" fmla="*/ 201772 w 6553985"/>
              <a:gd name="connsiteY9362" fmla="*/ 89243 h 4186027"/>
              <a:gd name="connsiteX9363" fmla="*/ 193426 w 6553985"/>
              <a:gd name="connsiteY9363" fmla="*/ 91745 h 4186027"/>
              <a:gd name="connsiteX9364" fmla="*/ 195930 w 6553985"/>
              <a:gd name="connsiteY9364" fmla="*/ 96750 h 4186027"/>
              <a:gd name="connsiteX9365" fmla="*/ 200938 w 6553985"/>
              <a:gd name="connsiteY9365" fmla="*/ 100086 h 4186027"/>
              <a:gd name="connsiteX9366" fmla="*/ 200938 w 6553985"/>
              <a:gd name="connsiteY9366" fmla="*/ 105090 h 4186027"/>
              <a:gd name="connsiteX9367" fmla="*/ 198434 w 6553985"/>
              <a:gd name="connsiteY9367" fmla="*/ 105924 h 4186027"/>
              <a:gd name="connsiteX9368" fmla="*/ 193426 w 6553985"/>
              <a:gd name="connsiteY9368" fmla="*/ 107592 h 4186027"/>
              <a:gd name="connsiteX9369" fmla="*/ 194260 w 6553985"/>
              <a:gd name="connsiteY9369" fmla="*/ 115099 h 4186027"/>
              <a:gd name="connsiteX9370" fmla="*/ 198434 w 6553985"/>
              <a:gd name="connsiteY9370" fmla="*/ 119269 h 4186027"/>
              <a:gd name="connsiteX9371" fmla="*/ 201772 w 6553985"/>
              <a:gd name="connsiteY9371" fmla="*/ 123439 h 4186027"/>
              <a:gd name="connsiteX9372" fmla="*/ 204277 w 6553985"/>
              <a:gd name="connsiteY9372" fmla="*/ 124274 h 4186027"/>
              <a:gd name="connsiteX9373" fmla="*/ 205946 w 6553985"/>
              <a:gd name="connsiteY9373" fmla="*/ 126775 h 4186027"/>
              <a:gd name="connsiteX9374" fmla="*/ 206781 w 6553985"/>
              <a:gd name="connsiteY9374" fmla="*/ 129278 h 4186027"/>
              <a:gd name="connsiteX9375" fmla="*/ 208451 w 6553985"/>
              <a:gd name="connsiteY9375" fmla="*/ 135950 h 4186027"/>
              <a:gd name="connsiteX9376" fmla="*/ 206781 w 6553985"/>
              <a:gd name="connsiteY9376" fmla="*/ 140955 h 4186027"/>
              <a:gd name="connsiteX9377" fmla="*/ 205112 w 6553985"/>
              <a:gd name="connsiteY9377" fmla="*/ 143457 h 4186027"/>
              <a:gd name="connsiteX9378" fmla="*/ 200104 w 6553985"/>
              <a:gd name="connsiteY9378" fmla="*/ 150963 h 4186027"/>
              <a:gd name="connsiteX9379" fmla="*/ 197600 w 6553985"/>
              <a:gd name="connsiteY9379" fmla="*/ 152631 h 4186027"/>
              <a:gd name="connsiteX9380" fmla="*/ 192591 w 6553985"/>
              <a:gd name="connsiteY9380" fmla="*/ 155967 h 4186027"/>
              <a:gd name="connsiteX9381" fmla="*/ 190087 w 6553985"/>
              <a:gd name="connsiteY9381" fmla="*/ 156801 h 4186027"/>
              <a:gd name="connsiteX9382" fmla="*/ 185079 w 6553985"/>
              <a:gd name="connsiteY9382" fmla="*/ 158469 h 4186027"/>
              <a:gd name="connsiteX9383" fmla="*/ 182575 w 6553985"/>
              <a:gd name="connsiteY9383" fmla="*/ 160137 h 4186027"/>
              <a:gd name="connsiteX9384" fmla="*/ 180070 w 6553985"/>
              <a:gd name="connsiteY9384" fmla="*/ 160971 h 4186027"/>
              <a:gd name="connsiteX9385" fmla="*/ 170053 w 6553985"/>
              <a:gd name="connsiteY9385" fmla="*/ 162639 h 4186027"/>
              <a:gd name="connsiteX9386" fmla="*/ 167549 w 6553985"/>
              <a:gd name="connsiteY9386" fmla="*/ 160971 h 4186027"/>
              <a:gd name="connsiteX9387" fmla="*/ 165045 w 6553985"/>
              <a:gd name="connsiteY9387" fmla="*/ 160137 h 4186027"/>
              <a:gd name="connsiteX9388" fmla="*/ 164210 w 6553985"/>
              <a:gd name="connsiteY9388" fmla="*/ 157636 h 4186027"/>
              <a:gd name="connsiteX9389" fmla="*/ 161706 w 6553985"/>
              <a:gd name="connsiteY9389" fmla="*/ 155967 h 4186027"/>
              <a:gd name="connsiteX9390" fmla="*/ 160871 w 6553985"/>
              <a:gd name="connsiteY9390" fmla="*/ 153465 h 4186027"/>
              <a:gd name="connsiteX9391" fmla="*/ 160871 w 6553985"/>
              <a:gd name="connsiteY9391" fmla="*/ 137618 h 4186027"/>
              <a:gd name="connsiteX9392" fmla="*/ 160036 w 6553985"/>
              <a:gd name="connsiteY9392" fmla="*/ 133448 h 4186027"/>
              <a:gd name="connsiteX9393" fmla="*/ 159202 w 6553985"/>
              <a:gd name="connsiteY9393" fmla="*/ 130946 h 4186027"/>
              <a:gd name="connsiteX9394" fmla="*/ 156697 w 6553985"/>
              <a:gd name="connsiteY9394" fmla="*/ 123439 h 4186027"/>
              <a:gd name="connsiteX9395" fmla="*/ 151689 w 6553985"/>
              <a:gd name="connsiteY9395" fmla="*/ 120103 h 4186027"/>
              <a:gd name="connsiteX9396" fmla="*/ 150020 w 6553985"/>
              <a:gd name="connsiteY9396" fmla="*/ 117601 h 4186027"/>
              <a:gd name="connsiteX9397" fmla="*/ 142507 w 6553985"/>
              <a:gd name="connsiteY9397" fmla="*/ 114265 h 4186027"/>
              <a:gd name="connsiteX9398" fmla="*/ 135829 w 6553985"/>
              <a:gd name="connsiteY9398" fmla="*/ 112597 h 4186027"/>
              <a:gd name="connsiteX9399" fmla="*/ 134995 w 6553985"/>
              <a:gd name="connsiteY9399" fmla="*/ 119269 h 4186027"/>
              <a:gd name="connsiteX9400" fmla="*/ 136664 w 6553985"/>
              <a:gd name="connsiteY9400" fmla="*/ 121771 h 4186027"/>
              <a:gd name="connsiteX9401" fmla="*/ 140838 w 6553985"/>
              <a:gd name="connsiteY9401" fmla="*/ 130112 h 4186027"/>
              <a:gd name="connsiteX9402" fmla="*/ 140002 w 6553985"/>
              <a:gd name="connsiteY9402" fmla="*/ 132614 h 4186027"/>
              <a:gd name="connsiteX9403" fmla="*/ 137498 w 6553985"/>
              <a:gd name="connsiteY9403" fmla="*/ 133448 h 4186027"/>
              <a:gd name="connsiteX9404" fmla="*/ 129986 w 6553985"/>
              <a:gd name="connsiteY9404" fmla="*/ 134282 h 4186027"/>
              <a:gd name="connsiteX9405" fmla="*/ 126647 w 6553985"/>
              <a:gd name="connsiteY9405" fmla="*/ 133448 h 4186027"/>
              <a:gd name="connsiteX9406" fmla="*/ 114960 w 6553985"/>
              <a:gd name="connsiteY9406" fmla="*/ 130112 h 4186027"/>
              <a:gd name="connsiteX9407" fmla="*/ 103227 w 6553985"/>
              <a:gd name="connsiteY9407" fmla="*/ 129278 h 4186027"/>
              <a:gd name="connsiteX9408" fmla="*/ 94879 w 6553985"/>
              <a:gd name="connsiteY9408" fmla="*/ 130112 h 4186027"/>
              <a:gd name="connsiteX9409" fmla="*/ 84863 w 6553985"/>
              <a:gd name="connsiteY9409" fmla="*/ 132614 h 4186027"/>
              <a:gd name="connsiteX9410" fmla="*/ 81523 w 6553985"/>
              <a:gd name="connsiteY9410" fmla="*/ 136784 h 4186027"/>
              <a:gd name="connsiteX9411" fmla="*/ 84028 w 6553985"/>
              <a:gd name="connsiteY9411" fmla="*/ 141789 h 4186027"/>
              <a:gd name="connsiteX9412" fmla="*/ 89871 w 6553985"/>
              <a:gd name="connsiteY9412" fmla="*/ 144290 h 4186027"/>
              <a:gd name="connsiteX9413" fmla="*/ 94879 w 6553985"/>
              <a:gd name="connsiteY9413" fmla="*/ 145959 h 4186027"/>
              <a:gd name="connsiteX9414" fmla="*/ 102391 w 6553985"/>
              <a:gd name="connsiteY9414" fmla="*/ 147627 h 4186027"/>
              <a:gd name="connsiteX9415" fmla="*/ 105731 w 6553985"/>
              <a:gd name="connsiteY9415" fmla="*/ 148460 h 4186027"/>
              <a:gd name="connsiteX9416" fmla="*/ 108234 w 6553985"/>
              <a:gd name="connsiteY9416" fmla="*/ 149295 h 4186027"/>
              <a:gd name="connsiteX9417" fmla="*/ 110739 w 6553985"/>
              <a:gd name="connsiteY9417" fmla="*/ 150129 h 4186027"/>
              <a:gd name="connsiteX9418" fmla="*/ 120804 w 6553985"/>
              <a:gd name="connsiteY9418" fmla="*/ 153465 h 4186027"/>
              <a:gd name="connsiteX9419" fmla="*/ 125812 w 6553985"/>
              <a:gd name="connsiteY9419" fmla="*/ 155133 h 4186027"/>
              <a:gd name="connsiteX9420" fmla="*/ 128317 w 6553985"/>
              <a:gd name="connsiteY9420" fmla="*/ 156801 h 4186027"/>
              <a:gd name="connsiteX9421" fmla="*/ 133325 w 6553985"/>
              <a:gd name="connsiteY9421" fmla="*/ 158469 h 4186027"/>
              <a:gd name="connsiteX9422" fmla="*/ 136664 w 6553985"/>
              <a:gd name="connsiteY9422" fmla="*/ 159304 h 4186027"/>
              <a:gd name="connsiteX9423" fmla="*/ 139168 w 6553985"/>
              <a:gd name="connsiteY9423" fmla="*/ 160137 h 4186027"/>
              <a:gd name="connsiteX9424" fmla="*/ 143341 w 6553985"/>
              <a:gd name="connsiteY9424" fmla="*/ 160971 h 4186027"/>
              <a:gd name="connsiteX9425" fmla="*/ 146681 w 6553985"/>
              <a:gd name="connsiteY9425" fmla="*/ 161805 h 4186027"/>
              <a:gd name="connsiteX9426" fmla="*/ 155863 w 6553985"/>
              <a:gd name="connsiteY9426" fmla="*/ 164308 h 4186027"/>
              <a:gd name="connsiteX9427" fmla="*/ 157532 w 6553985"/>
              <a:gd name="connsiteY9427" fmla="*/ 166810 h 4186027"/>
              <a:gd name="connsiteX9428" fmla="*/ 154193 w 6553985"/>
              <a:gd name="connsiteY9428" fmla="*/ 170146 h 4186027"/>
              <a:gd name="connsiteX9429" fmla="*/ 152523 w 6553985"/>
              <a:gd name="connsiteY9429" fmla="*/ 172648 h 4186027"/>
              <a:gd name="connsiteX9430" fmla="*/ 150020 w 6553985"/>
              <a:gd name="connsiteY9430" fmla="*/ 173482 h 4186027"/>
              <a:gd name="connsiteX9431" fmla="*/ 145010 w 6553985"/>
              <a:gd name="connsiteY9431" fmla="*/ 175150 h 4186027"/>
              <a:gd name="connsiteX9432" fmla="*/ 142507 w 6553985"/>
              <a:gd name="connsiteY9432" fmla="*/ 176818 h 4186027"/>
              <a:gd name="connsiteX9433" fmla="*/ 137498 w 6553985"/>
              <a:gd name="connsiteY9433" fmla="*/ 178487 h 4186027"/>
              <a:gd name="connsiteX9434" fmla="*/ 131655 w 6553985"/>
              <a:gd name="connsiteY9434" fmla="*/ 180155 h 4186027"/>
              <a:gd name="connsiteX9435" fmla="*/ 115796 w 6553985"/>
              <a:gd name="connsiteY9435" fmla="*/ 180989 h 4186027"/>
              <a:gd name="connsiteX9436" fmla="*/ 110739 w 6553985"/>
              <a:gd name="connsiteY9436" fmla="*/ 180155 h 4186027"/>
              <a:gd name="connsiteX9437" fmla="*/ 96548 w 6553985"/>
              <a:gd name="connsiteY9437" fmla="*/ 179320 h 4186027"/>
              <a:gd name="connsiteX9438" fmla="*/ 87368 w 6553985"/>
              <a:gd name="connsiteY9438" fmla="*/ 180989 h 4186027"/>
              <a:gd name="connsiteX9439" fmla="*/ 83194 w 6553985"/>
              <a:gd name="connsiteY9439" fmla="*/ 181822 h 4186027"/>
              <a:gd name="connsiteX9440" fmla="*/ 77351 w 6553985"/>
              <a:gd name="connsiteY9440" fmla="*/ 182657 h 4186027"/>
              <a:gd name="connsiteX9441" fmla="*/ 74846 w 6553985"/>
              <a:gd name="connsiteY9441" fmla="*/ 183491 h 4186027"/>
              <a:gd name="connsiteX9442" fmla="*/ 69837 w 6553985"/>
              <a:gd name="connsiteY9442" fmla="*/ 184325 h 4186027"/>
              <a:gd name="connsiteX9443" fmla="*/ 58152 w 6553985"/>
              <a:gd name="connsiteY9443" fmla="*/ 187661 h 4186027"/>
              <a:gd name="connsiteX9444" fmla="*/ 53142 w 6553985"/>
              <a:gd name="connsiteY9444" fmla="*/ 189329 h 4186027"/>
              <a:gd name="connsiteX9445" fmla="*/ 33945 w 6553985"/>
              <a:gd name="connsiteY9445" fmla="*/ 190163 h 4186027"/>
              <a:gd name="connsiteX9446" fmla="*/ 31439 w 6553985"/>
              <a:gd name="connsiteY9446" fmla="*/ 189329 h 4186027"/>
              <a:gd name="connsiteX9447" fmla="*/ 19754 w 6553985"/>
              <a:gd name="connsiteY9447" fmla="*/ 186827 h 4186027"/>
              <a:gd name="connsiteX9448" fmla="*/ 8681 w 6553985"/>
              <a:gd name="connsiteY9448" fmla="*/ 175763 h 4186027"/>
              <a:gd name="connsiteX9449" fmla="*/ 146351 w 6553985"/>
              <a:gd name="connsiteY9449" fmla="*/ 85907 h 4186027"/>
              <a:gd name="connsiteX9450" fmla="*/ 259509 w 6553985"/>
              <a:gd name="connsiteY9450" fmla="*/ 17724 h 418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</a:cxnLst>
            <a:rect l="l" t="t" r="r" b="b"/>
            <a:pathLst>
              <a:path w="6553985" h="4186027">
                <a:moveTo>
                  <a:pt x="5194334" y="4163716"/>
                </a:moveTo>
                <a:cubicBezTo>
                  <a:pt x="5197864" y="4163786"/>
                  <a:pt x="5201759" y="4164481"/>
                  <a:pt x="5205237" y="4165176"/>
                </a:cubicBezTo>
                <a:cubicBezTo>
                  <a:pt x="5208159" y="4167261"/>
                  <a:pt x="5208576" y="4169347"/>
                  <a:pt x="5210246" y="4171431"/>
                </a:cubicBezTo>
                <a:cubicBezTo>
                  <a:pt x="5209968" y="4174072"/>
                  <a:pt x="5210941" y="4176714"/>
                  <a:pt x="5209411" y="4179355"/>
                </a:cubicBezTo>
                <a:cubicBezTo>
                  <a:pt x="5206768" y="4184081"/>
                  <a:pt x="5203707" y="4185888"/>
                  <a:pt x="5200229" y="4186027"/>
                </a:cubicBezTo>
                <a:cubicBezTo>
                  <a:pt x="5197307" y="4182552"/>
                  <a:pt x="5198559" y="4179077"/>
                  <a:pt x="5197724" y="4175601"/>
                </a:cubicBezTo>
                <a:cubicBezTo>
                  <a:pt x="5194525" y="4171153"/>
                  <a:pt x="5185899" y="4171293"/>
                  <a:pt x="5185621" y="4166010"/>
                </a:cubicBezTo>
                <a:cubicBezTo>
                  <a:pt x="5187639" y="4164203"/>
                  <a:pt x="5190803" y="4163647"/>
                  <a:pt x="5194334" y="4163716"/>
                </a:cubicBezTo>
                <a:close/>
                <a:moveTo>
                  <a:pt x="5157657" y="4107210"/>
                </a:moveTo>
                <a:lnTo>
                  <a:pt x="5162666" y="4110129"/>
                </a:lnTo>
                <a:cubicBezTo>
                  <a:pt x="5163918" y="4114855"/>
                  <a:pt x="5164753" y="4121249"/>
                  <a:pt x="5162666" y="4126393"/>
                </a:cubicBezTo>
                <a:cubicBezTo>
                  <a:pt x="5158214" y="4128895"/>
                  <a:pt x="5153762" y="4127644"/>
                  <a:pt x="5149310" y="4125142"/>
                </a:cubicBezTo>
                <a:cubicBezTo>
                  <a:pt x="5146806" y="4121945"/>
                  <a:pt x="5145554" y="4119581"/>
                  <a:pt x="5146806" y="4115550"/>
                </a:cubicBezTo>
                <a:cubicBezTo>
                  <a:pt x="5150006" y="4110268"/>
                  <a:pt x="5152788" y="4107905"/>
                  <a:pt x="5157657" y="4107210"/>
                </a:cubicBezTo>
                <a:close/>
                <a:moveTo>
                  <a:pt x="5443442" y="4103430"/>
                </a:moveTo>
                <a:cubicBezTo>
                  <a:pt x="5444196" y="4103509"/>
                  <a:pt x="5445049" y="4103769"/>
                  <a:pt x="5446057" y="4104291"/>
                </a:cubicBezTo>
                <a:cubicBezTo>
                  <a:pt x="5447726" y="4107210"/>
                  <a:pt x="5448144" y="4108878"/>
                  <a:pt x="5447309" y="4111797"/>
                </a:cubicBezTo>
                <a:cubicBezTo>
                  <a:pt x="5444944" y="4116384"/>
                  <a:pt x="5444666" y="4118470"/>
                  <a:pt x="5440214" y="4119303"/>
                </a:cubicBezTo>
                <a:cubicBezTo>
                  <a:pt x="5435901" y="4121111"/>
                  <a:pt x="5431171" y="4121667"/>
                  <a:pt x="5428528" y="4118470"/>
                </a:cubicBezTo>
                <a:cubicBezTo>
                  <a:pt x="5428666" y="4112075"/>
                  <a:pt x="5431727" y="4109434"/>
                  <a:pt x="5437710" y="4105542"/>
                </a:cubicBezTo>
                <a:cubicBezTo>
                  <a:pt x="5439797" y="4104603"/>
                  <a:pt x="5441179" y="4103196"/>
                  <a:pt x="5443442" y="4103430"/>
                </a:cubicBezTo>
                <a:close/>
                <a:moveTo>
                  <a:pt x="5242800" y="4102623"/>
                </a:moveTo>
                <a:cubicBezTo>
                  <a:pt x="5252538" y="4104569"/>
                  <a:pt x="5252678" y="4107349"/>
                  <a:pt x="5253652" y="4114300"/>
                </a:cubicBezTo>
                <a:cubicBezTo>
                  <a:pt x="5252121" y="4125420"/>
                  <a:pt x="5252260" y="4134456"/>
                  <a:pt x="5252817" y="4144742"/>
                </a:cubicBezTo>
                <a:cubicBezTo>
                  <a:pt x="5252817" y="4153639"/>
                  <a:pt x="5261582" y="4154612"/>
                  <a:pt x="5264086" y="4167679"/>
                </a:cubicBezTo>
                <a:cubicBezTo>
                  <a:pt x="5262695" y="4172544"/>
                  <a:pt x="5262138" y="4174490"/>
                  <a:pt x="5257408" y="4176019"/>
                </a:cubicBezTo>
                <a:cubicBezTo>
                  <a:pt x="5251843" y="4177687"/>
                  <a:pt x="5247112" y="4177270"/>
                  <a:pt x="5241965" y="4174768"/>
                </a:cubicBezTo>
                <a:cubicBezTo>
                  <a:pt x="5218593" y="4166149"/>
                  <a:pt x="5166422" y="4147939"/>
                  <a:pt x="5165587" y="4140155"/>
                </a:cubicBezTo>
                <a:cubicBezTo>
                  <a:pt x="5172961" y="4135568"/>
                  <a:pt x="5199533" y="4147661"/>
                  <a:pt x="5216506" y="4151415"/>
                </a:cubicBezTo>
                <a:cubicBezTo>
                  <a:pt x="5218593" y="4148773"/>
                  <a:pt x="5219845" y="4146132"/>
                  <a:pt x="5217758" y="4143074"/>
                </a:cubicBezTo>
                <a:cubicBezTo>
                  <a:pt x="5215949" y="4140711"/>
                  <a:pt x="5213306" y="4138765"/>
                  <a:pt x="5212332" y="4135985"/>
                </a:cubicBezTo>
                <a:cubicBezTo>
                  <a:pt x="5211776" y="4132926"/>
                  <a:pt x="5212054" y="4130702"/>
                  <a:pt x="5214419" y="4128061"/>
                </a:cubicBezTo>
                <a:cubicBezTo>
                  <a:pt x="5217758" y="4125559"/>
                  <a:pt x="5228192" y="4128479"/>
                  <a:pt x="5233618" y="4124308"/>
                </a:cubicBezTo>
                <a:cubicBezTo>
                  <a:pt x="5231949" y="4121806"/>
                  <a:pt x="5225688" y="4118470"/>
                  <a:pt x="5226940" y="4115133"/>
                </a:cubicBezTo>
                <a:cubicBezTo>
                  <a:pt x="5228471" y="4109434"/>
                  <a:pt x="5234174" y="4103318"/>
                  <a:pt x="5242800" y="4102623"/>
                </a:cubicBezTo>
                <a:close/>
                <a:moveTo>
                  <a:pt x="5417298" y="4096550"/>
                </a:moveTo>
                <a:cubicBezTo>
                  <a:pt x="5418972" y="4096532"/>
                  <a:pt x="5420632" y="4096854"/>
                  <a:pt x="5422267" y="4097618"/>
                </a:cubicBezTo>
                <a:cubicBezTo>
                  <a:pt x="5425467" y="4101372"/>
                  <a:pt x="5424910" y="4106793"/>
                  <a:pt x="5421850" y="4111380"/>
                </a:cubicBezTo>
                <a:cubicBezTo>
                  <a:pt x="5418928" y="4118470"/>
                  <a:pt x="5412251" y="4118470"/>
                  <a:pt x="5407659" y="4119304"/>
                </a:cubicBezTo>
                <a:cubicBezTo>
                  <a:pt x="5401955" y="4122223"/>
                  <a:pt x="5397086" y="4124308"/>
                  <a:pt x="5392216" y="4121389"/>
                </a:cubicBezTo>
                <a:cubicBezTo>
                  <a:pt x="5390269" y="4110407"/>
                  <a:pt x="5396251" y="4107349"/>
                  <a:pt x="5402233" y="4103039"/>
                </a:cubicBezTo>
                <a:cubicBezTo>
                  <a:pt x="5407137" y="4099704"/>
                  <a:pt x="5412276" y="4096602"/>
                  <a:pt x="5417298" y="4096550"/>
                </a:cubicBezTo>
                <a:close/>
                <a:moveTo>
                  <a:pt x="5187708" y="4093865"/>
                </a:moveTo>
                <a:cubicBezTo>
                  <a:pt x="5192855" y="4095811"/>
                  <a:pt x="5195499" y="4097758"/>
                  <a:pt x="5196889" y="4103456"/>
                </a:cubicBezTo>
                <a:cubicBezTo>
                  <a:pt x="5194246" y="4105542"/>
                  <a:pt x="5188264" y="4106376"/>
                  <a:pt x="5183952" y="4105958"/>
                </a:cubicBezTo>
                <a:cubicBezTo>
                  <a:pt x="5179082" y="4103456"/>
                  <a:pt x="5174631" y="4103874"/>
                  <a:pt x="5175605" y="4097201"/>
                </a:cubicBezTo>
                <a:cubicBezTo>
                  <a:pt x="5178804" y="4093587"/>
                  <a:pt x="5183255" y="4093309"/>
                  <a:pt x="5187708" y="4093865"/>
                </a:cubicBezTo>
                <a:close/>
                <a:moveTo>
                  <a:pt x="2876030" y="3876489"/>
                </a:moveTo>
                <a:cubicBezTo>
                  <a:pt x="2877366" y="3877379"/>
                  <a:pt x="2879034" y="3877906"/>
                  <a:pt x="2880037" y="3879158"/>
                </a:cubicBezTo>
                <a:cubicBezTo>
                  <a:pt x="2882420" y="3882134"/>
                  <a:pt x="2881538" y="3884898"/>
                  <a:pt x="2878701" y="3887165"/>
                </a:cubicBezTo>
                <a:cubicBezTo>
                  <a:pt x="2874273" y="3890706"/>
                  <a:pt x="2876475" y="3889389"/>
                  <a:pt x="2876030" y="3889834"/>
                </a:cubicBezTo>
                <a:cubicBezTo>
                  <a:pt x="2868870" y="3881488"/>
                  <a:pt x="2863859" y="3881903"/>
                  <a:pt x="2872024" y="3877824"/>
                </a:cubicBezTo>
                <a:cubicBezTo>
                  <a:pt x="2873283" y="3877195"/>
                  <a:pt x="2874695" y="3876934"/>
                  <a:pt x="2876030" y="3876489"/>
                </a:cubicBezTo>
                <a:close/>
                <a:moveTo>
                  <a:pt x="5335873" y="3848655"/>
                </a:moveTo>
                <a:lnTo>
                  <a:pt x="5336290" y="3857412"/>
                </a:lnTo>
                <a:lnTo>
                  <a:pt x="5327943" y="3854076"/>
                </a:lnTo>
                <a:close/>
                <a:moveTo>
                  <a:pt x="3079858" y="3822764"/>
                </a:moveTo>
                <a:cubicBezTo>
                  <a:pt x="3080862" y="3823025"/>
                  <a:pt x="3082292" y="3824840"/>
                  <a:pt x="3083043" y="3825779"/>
                </a:cubicBezTo>
                <a:cubicBezTo>
                  <a:pt x="3083923" y="3826878"/>
                  <a:pt x="3083934" y="3828448"/>
                  <a:pt x="3084379" y="3829783"/>
                </a:cubicBezTo>
                <a:cubicBezTo>
                  <a:pt x="3082621" y="3835052"/>
                  <a:pt x="3078814" y="3834231"/>
                  <a:pt x="3077701" y="3835121"/>
                </a:cubicBezTo>
                <a:cubicBezTo>
                  <a:pt x="3078146" y="3831117"/>
                  <a:pt x="3077037" y="3826608"/>
                  <a:pt x="3079037" y="3823110"/>
                </a:cubicBezTo>
                <a:cubicBezTo>
                  <a:pt x="3079236" y="3822762"/>
                  <a:pt x="3079523" y="3822677"/>
                  <a:pt x="3079858" y="3822764"/>
                </a:cubicBezTo>
                <a:close/>
                <a:moveTo>
                  <a:pt x="1141216" y="3808681"/>
                </a:moveTo>
                <a:cubicBezTo>
                  <a:pt x="1142336" y="3808905"/>
                  <a:pt x="1144899" y="3809328"/>
                  <a:pt x="1145807" y="3809932"/>
                </a:cubicBezTo>
                <a:cubicBezTo>
                  <a:pt x="1147425" y="3811010"/>
                  <a:pt x="1146583" y="3810608"/>
                  <a:pt x="1148311" y="3811183"/>
                </a:cubicBezTo>
                <a:cubicBezTo>
                  <a:pt x="1149539" y="3812104"/>
                  <a:pt x="1150263" y="3812524"/>
                  <a:pt x="1151233" y="3813686"/>
                </a:cubicBezTo>
                <a:cubicBezTo>
                  <a:pt x="1151994" y="3814598"/>
                  <a:pt x="1152185" y="3815558"/>
                  <a:pt x="1153319" y="3816188"/>
                </a:cubicBezTo>
                <a:cubicBezTo>
                  <a:pt x="1154089" y="3816614"/>
                  <a:pt x="1154989" y="3816744"/>
                  <a:pt x="1155824" y="3817022"/>
                </a:cubicBezTo>
                <a:cubicBezTo>
                  <a:pt x="1160113" y="3818450"/>
                  <a:pt x="1156641" y="3817420"/>
                  <a:pt x="1166675" y="3817856"/>
                </a:cubicBezTo>
                <a:cubicBezTo>
                  <a:pt x="1170255" y="3819049"/>
                  <a:pt x="1164559" y="3817223"/>
                  <a:pt x="1170431" y="3818690"/>
                </a:cubicBezTo>
                <a:cubicBezTo>
                  <a:pt x="1171285" y="3818903"/>
                  <a:pt x="1172935" y="3819524"/>
                  <a:pt x="1172935" y="3819524"/>
                </a:cubicBezTo>
                <a:cubicBezTo>
                  <a:pt x="1173214" y="3819941"/>
                  <a:pt x="1173567" y="3820317"/>
                  <a:pt x="1173770" y="3820775"/>
                </a:cubicBezTo>
                <a:cubicBezTo>
                  <a:pt x="1174127" y="3821578"/>
                  <a:pt x="1174605" y="3823277"/>
                  <a:pt x="1174605" y="3823277"/>
                </a:cubicBezTo>
                <a:cubicBezTo>
                  <a:pt x="1174466" y="3825641"/>
                  <a:pt x="1174691" y="3828054"/>
                  <a:pt x="1174188" y="3830367"/>
                </a:cubicBezTo>
                <a:cubicBezTo>
                  <a:pt x="1173974" y="3831346"/>
                  <a:pt x="1172966" y="3831972"/>
                  <a:pt x="1172518" y="3832868"/>
                </a:cubicBezTo>
                <a:cubicBezTo>
                  <a:pt x="1172239" y="3833425"/>
                  <a:pt x="1172072" y="3834052"/>
                  <a:pt x="1171683" y="3834537"/>
                </a:cubicBezTo>
                <a:cubicBezTo>
                  <a:pt x="1171162" y="3835189"/>
                  <a:pt x="1169169" y="3837322"/>
                  <a:pt x="1167927" y="3837873"/>
                </a:cubicBezTo>
                <a:cubicBezTo>
                  <a:pt x="1167123" y="3838230"/>
                  <a:pt x="1166155" y="3838220"/>
                  <a:pt x="1165423" y="3838707"/>
                </a:cubicBezTo>
                <a:cubicBezTo>
                  <a:pt x="1163779" y="3839802"/>
                  <a:pt x="1164050" y="3839780"/>
                  <a:pt x="1161666" y="3840375"/>
                </a:cubicBezTo>
                <a:cubicBezTo>
                  <a:pt x="1161110" y="3840515"/>
                  <a:pt x="1160567" y="3840735"/>
                  <a:pt x="1159997" y="3840792"/>
                </a:cubicBezTo>
                <a:cubicBezTo>
                  <a:pt x="1159166" y="3840875"/>
                  <a:pt x="1159649" y="3840792"/>
                  <a:pt x="1159580" y="3840792"/>
                </a:cubicBezTo>
                <a:cubicBezTo>
                  <a:pt x="1158467" y="3840236"/>
                  <a:pt x="1157373" y="3839639"/>
                  <a:pt x="1156241" y="3839124"/>
                </a:cubicBezTo>
                <a:cubicBezTo>
                  <a:pt x="1154157" y="3838178"/>
                  <a:pt x="1155723" y="3839374"/>
                  <a:pt x="1153319" y="3837873"/>
                </a:cubicBezTo>
                <a:cubicBezTo>
                  <a:pt x="1152730" y="3837504"/>
                  <a:pt x="1152254" y="3836967"/>
                  <a:pt x="1151650" y="3836622"/>
                </a:cubicBezTo>
                <a:cubicBezTo>
                  <a:pt x="1151268" y="3836404"/>
                  <a:pt x="1150802" y="3836378"/>
                  <a:pt x="1150398" y="3836205"/>
                </a:cubicBezTo>
                <a:cubicBezTo>
                  <a:pt x="1149826" y="3835960"/>
                  <a:pt x="1149268" y="3835680"/>
                  <a:pt x="1148728" y="3835371"/>
                </a:cubicBezTo>
                <a:cubicBezTo>
                  <a:pt x="1147746" y="3834810"/>
                  <a:pt x="1146701" y="3833924"/>
                  <a:pt x="1145807" y="3833286"/>
                </a:cubicBezTo>
                <a:cubicBezTo>
                  <a:pt x="1145399" y="3832995"/>
                  <a:pt x="1144972" y="3832730"/>
                  <a:pt x="1144555" y="3832452"/>
                </a:cubicBezTo>
                <a:cubicBezTo>
                  <a:pt x="1143998" y="3831618"/>
                  <a:pt x="1143202" y="3830901"/>
                  <a:pt x="1142885" y="3829949"/>
                </a:cubicBezTo>
                <a:cubicBezTo>
                  <a:pt x="1141892" y="3826972"/>
                  <a:pt x="1142538" y="3828179"/>
                  <a:pt x="1141216" y="3826196"/>
                </a:cubicBezTo>
                <a:cubicBezTo>
                  <a:pt x="1140751" y="3824803"/>
                  <a:pt x="1140730" y="3824849"/>
                  <a:pt x="1140381" y="3823277"/>
                </a:cubicBezTo>
                <a:cubicBezTo>
                  <a:pt x="1139710" y="3820259"/>
                  <a:pt x="1140292" y="3822176"/>
                  <a:pt x="1139546" y="3819941"/>
                </a:cubicBezTo>
                <a:cubicBezTo>
                  <a:pt x="1138813" y="3815541"/>
                  <a:pt x="1138875" y="3817058"/>
                  <a:pt x="1139546" y="3810350"/>
                </a:cubicBezTo>
                <a:cubicBezTo>
                  <a:pt x="1139590" y="3809912"/>
                  <a:pt x="1139653" y="3809409"/>
                  <a:pt x="1139964" y="3809099"/>
                </a:cubicBezTo>
                <a:cubicBezTo>
                  <a:pt x="1140275" y="3808788"/>
                  <a:pt x="1140798" y="3808821"/>
                  <a:pt x="1141216" y="3808681"/>
                </a:cubicBezTo>
                <a:close/>
                <a:moveTo>
                  <a:pt x="3018936" y="3779073"/>
                </a:moveTo>
                <a:cubicBezTo>
                  <a:pt x="3021724" y="3778675"/>
                  <a:pt x="3026950" y="3781742"/>
                  <a:pt x="3026950" y="3781742"/>
                </a:cubicBezTo>
                <a:cubicBezTo>
                  <a:pt x="3025216" y="3786939"/>
                  <a:pt x="3025837" y="3790638"/>
                  <a:pt x="3025614" y="3792417"/>
                </a:cubicBezTo>
                <a:cubicBezTo>
                  <a:pt x="3022943" y="3789304"/>
                  <a:pt x="3019437" y="3786744"/>
                  <a:pt x="3017601" y="3783076"/>
                </a:cubicBezTo>
                <a:cubicBezTo>
                  <a:pt x="3016971" y="3781818"/>
                  <a:pt x="3017543" y="3779271"/>
                  <a:pt x="3018936" y="3779073"/>
                </a:cubicBezTo>
                <a:close/>
                <a:moveTo>
                  <a:pt x="5363001" y="3777760"/>
                </a:moveTo>
                <a:lnTo>
                  <a:pt x="5354236" y="3803616"/>
                </a:lnTo>
                <a:lnTo>
                  <a:pt x="5340046" y="3814876"/>
                </a:lnTo>
                <a:lnTo>
                  <a:pt x="5342133" y="3799029"/>
                </a:lnTo>
                <a:close/>
                <a:moveTo>
                  <a:pt x="3067017" y="3668311"/>
                </a:moveTo>
                <a:cubicBezTo>
                  <a:pt x="3068368" y="3670335"/>
                  <a:pt x="3071023" y="3673556"/>
                  <a:pt x="3071023" y="3676318"/>
                </a:cubicBezTo>
                <a:cubicBezTo>
                  <a:pt x="3071023" y="3677724"/>
                  <a:pt x="3070833" y="3679504"/>
                  <a:pt x="3069688" y="3680321"/>
                </a:cubicBezTo>
                <a:cubicBezTo>
                  <a:pt x="3062991" y="3685101"/>
                  <a:pt x="3064123" y="3686994"/>
                  <a:pt x="3063010" y="3688328"/>
                </a:cubicBezTo>
                <a:cubicBezTo>
                  <a:pt x="3055553" y="3683006"/>
                  <a:pt x="3050136" y="3683364"/>
                  <a:pt x="3054996" y="3673649"/>
                </a:cubicBezTo>
                <a:cubicBezTo>
                  <a:pt x="3055714" y="3672214"/>
                  <a:pt x="3057537" y="3671631"/>
                  <a:pt x="3059003" y="3670980"/>
                </a:cubicBezTo>
                <a:cubicBezTo>
                  <a:pt x="3061576" y="3669837"/>
                  <a:pt x="3067017" y="3668311"/>
                  <a:pt x="3067017" y="3668311"/>
                </a:cubicBezTo>
                <a:close/>
                <a:moveTo>
                  <a:pt x="3456352" y="3584406"/>
                </a:moveTo>
                <a:cubicBezTo>
                  <a:pt x="3458565" y="3584406"/>
                  <a:pt x="3460359" y="3586198"/>
                  <a:pt x="3460359" y="3588409"/>
                </a:cubicBezTo>
                <a:cubicBezTo>
                  <a:pt x="3460359" y="3590621"/>
                  <a:pt x="3458565" y="3592412"/>
                  <a:pt x="3456352" y="3592412"/>
                </a:cubicBezTo>
                <a:cubicBezTo>
                  <a:pt x="3454140" y="3592412"/>
                  <a:pt x="3452346" y="3590621"/>
                  <a:pt x="3452346" y="3588409"/>
                </a:cubicBezTo>
                <a:cubicBezTo>
                  <a:pt x="3452346" y="3586198"/>
                  <a:pt x="3454140" y="3584406"/>
                  <a:pt x="3456352" y="3584406"/>
                </a:cubicBezTo>
                <a:close/>
                <a:moveTo>
                  <a:pt x="3180598" y="3505166"/>
                </a:moveTo>
                <a:cubicBezTo>
                  <a:pt x="3187369" y="3506695"/>
                  <a:pt x="3183288" y="3522403"/>
                  <a:pt x="3185885" y="3530187"/>
                </a:cubicBezTo>
                <a:cubicBezTo>
                  <a:pt x="3192563" y="3527963"/>
                  <a:pt x="3199241" y="3521152"/>
                  <a:pt x="3205919" y="3523515"/>
                </a:cubicBezTo>
                <a:cubicBezTo>
                  <a:pt x="3209582" y="3529909"/>
                  <a:pt x="3198638" y="3534636"/>
                  <a:pt x="3198128" y="3540196"/>
                </a:cubicBezTo>
                <a:cubicBezTo>
                  <a:pt x="3196875" y="3546173"/>
                  <a:pt x="3199797" y="3551734"/>
                  <a:pt x="3198128" y="3556877"/>
                </a:cubicBezTo>
                <a:cubicBezTo>
                  <a:pt x="3193537" y="3563411"/>
                  <a:pt x="3185607" y="3566608"/>
                  <a:pt x="3181850" y="3572724"/>
                </a:cubicBezTo>
                <a:cubicBezTo>
                  <a:pt x="3178836" y="3579906"/>
                  <a:pt x="3178743" y="3592092"/>
                  <a:pt x="3172390" y="3598024"/>
                </a:cubicBezTo>
                <a:cubicBezTo>
                  <a:pt x="3159962" y="3604325"/>
                  <a:pt x="3141691" y="3598950"/>
                  <a:pt x="3134688" y="3603584"/>
                </a:cubicBezTo>
                <a:cubicBezTo>
                  <a:pt x="3127917" y="3619569"/>
                  <a:pt x="3134920" y="3639309"/>
                  <a:pt x="3126897" y="3650290"/>
                </a:cubicBezTo>
                <a:cubicBezTo>
                  <a:pt x="3115026" y="3661225"/>
                  <a:pt x="3099815" y="3669659"/>
                  <a:pt x="3085022" y="3669334"/>
                </a:cubicBezTo>
                <a:cubicBezTo>
                  <a:pt x="3075005" y="3666740"/>
                  <a:pt x="3072918" y="3657055"/>
                  <a:pt x="3064571" y="3653627"/>
                </a:cubicBezTo>
                <a:cubicBezTo>
                  <a:pt x="3055667" y="3650476"/>
                  <a:pt x="3040086" y="3654414"/>
                  <a:pt x="3037860" y="3649179"/>
                </a:cubicBezTo>
                <a:cubicBezTo>
                  <a:pt x="3035634" y="3645055"/>
                  <a:pt x="3045442" y="3638753"/>
                  <a:pt x="3053303" y="3630134"/>
                </a:cubicBezTo>
                <a:cubicBezTo>
                  <a:pt x="3061162" y="3621516"/>
                  <a:pt x="3075932" y="3603723"/>
                  <a:pt x="3085021" y="3597467"/>
                </a:cubicBezTo>
                <a:cubicBezTo>
                  <a:pt x="3093183" y="3592787"/>
                  <a:pt x="3096754" y="3595197"/>
                  <a:pt x="3105751" y="3591351"/>
                </a:cubicBezTo>
                <a:cubicBezTo>
                  <a:pt x="3115953" y="3586115"/>
                  <a:pt x="3126573" y="3580045"/>
                  <a:pt x="3133853" y="3565635"/>
                </a:cubicBezTo>
                <a:cubicBezTo>
                  <a:pt x="3137007" y="3560492"/>
                  <a:pt x="3135987" y="3552429"/>
                  <a:pt x="3139140" y="3546869"/>
                </a:cubicBezTo>
                <a:cubicBezTo>
                  <a:pt x="3142896" y="3540799"/>
                  <a:pt x="3152403" y="3537416"/>
                  <a:pt x="3159313" y="3530465"/>
                </a:cubicBezTo>
                <a:cubicBezTo>
                  <a:pt x="3166640" y="3524349"/>
                  <a:pt x="3172065" y="3503822"/>
                  <a:pt x="3180598" y="3505166"/>
                </a:cubicBezTo>
                <a:close/>
                <a:moveTo>
                  <a:pt x="2593134" y="3500974"/>
                </a:moveTo>
                <a:cubicBezTo>
                  <a:pt x="2600484" y="3502108"/>
                  <a:pt x="2608127" y="3510865"/>
                  <a:pt x="2615535" y="3512116"/>
                </a:cubicBezTo>
                <a:cubicBezTo>
                  <a:pt x="2624161" y="3511283"/>
                  <a:pt x="2630282" y="3507529"/>
                  <a:pt x="2640160" y="3505444"/>
                </a:cubicBezTo>
                <a:cubicBezTo>
                  <a:pt x="2650176" y="3503776"/>
                  <a:pt x="2656020" y="3504193"/>
                  <a:pt x="2662697" y="3507946"/>
                </a:cubicBezTo>
                <a:cubicBezTo>
                  <a:pt x="2665341" y="3512394"/>
                  <a:pt x="2664645" y="3516426"/>
                  <a:pt x="2663950" y="3521291"/>
                </a:cubicBezTo>
                <a:cubicBezTo>
                  <a:pt x="2661028" y="3526712"/>
                  <a:pt x="2655185" y="3530882"/>
                  <a:pt x="2655185" y="3537555"/>
                </a:cubicBezTo>
                <a:cubicBezTo>
                  <a:pt x="2653237" y="3545200"/>
                  <a:pt x="2656715" y="3554931"/>
                  <a:pt x="2653515" y="3561743"/>
                </a:cubicBezTo>
                <a:cubicBezTo>
                  <a:pt x="2648785" y="3563549"/>
                  <a:pt x="2644055" y="3560352"/>
                  <a:pt x="2639325" y="3562159"/>
                </a:cubicBezTo>
                <a:cubicBezTo>
                  <a:pt x="2633482" y="3565913"/>
                  <a:pt x="2628890" y="3576755"/>
                  <a:pt x="2617622" y="3575504"/>
                </a:cubicBezTo>
                <a:cubicBezTo>
                  <a:pt x="2607327" y="3573002"/>
                  <a:pt x="2613727" y="3565495"/>
                  <a:pt x="2607605" y="3560492"/>
                </a:cubicBezTo>
                <a:cubicBezTo>
                  <a:pt x="2603432" y="3556043"/>
                  <a:pt x="2595502" y="3554931"/>
                  <a:pt x="2592998" y="3547980"/>
                </a:cubicBezTo>
                <a:cubicBezTo>
                  <a:pt x="2590076" y="3539084"/>
                  <a:pt x="2594667" y="3536860"/>
                  <a:pt x="2595502" y="3531300"/>
                </a:cubicBezTo>
                <a:cubicBezTo>
                  <a:pt x="2596476" y="3523098"/>
                  <a:pt x="2580337" y="3514480"/>
                  <a:pt x="2585902" y="3502942"/>
                </a:cubicBezTo>
                <a:cubicBezTo>
                  <a:pt x="2588267" y="3501065"/>
                  <a:pt x="2590684" y="3500596"/>
                  <a:pt x="2593134" y="3500974"/>
                </a:cubicBezTo>
                <a:close/>
                <a:moveTo>
                  <a:pt x="3950513" y="3449290"/>
                </a:moveTo>
                <a:cubicBezTo>
                  <a:pt x="3952725" y="3449290"/>
                  <a:pt x="3954519" y="3451083"/>
                  <a:pt x="3954519" y="3453293"/>
                </a:cubicBezTo>
                <a:cubicBezTo>
                  <a:pt x="3954519" y="3455504"/>
                  <a:pt x="3952725" y="3457297"/>
                  <a:pt x="3950513" y="3457297"/>
                </a:cubicBezTo>
                <a:cubicBezTo>
                  <a:pt x="3948300" y="3457297"/>
                  <a:pt x="3946506" y="3455504"/>
                  <a:pt x="3946506" y="3453293"/>
                </a:cubicBezTo>
                <a:cubicBezTo>
                  <a:pt x="3946506" y="3451083"/>
                  <a:pt x="3948300" y="3449290"/>
                  <a:pt x="3950513" y="3449290"/>
                </a:cubicBezTo>
                <a:close/>
                <a:moveTo>
                  <a:pt x="1714258" y="3408756"/>
                </a:moveTo>
                <a:cubicBezTo>
                  <a:pt x="1714676" y="3408894"/>
                  <a:pt x="1715125" y="3408959"/>
                  <a:pt x="1715510" y="3409172"/>
                </a:cubicBezTo>
                <a:cubicBezTo>
                  <a:pt x="1716387" y="3409659"/>
                  <a:pt x="1718014" y="3410840"/>
                  <a:pt x="1718014" y="3410840"/>
                </a:cubicBezTo>
                <a:cubicBezTo>
                  <a:pt x="1718211" y="3411430"/>
                  <a:pt x="1718849" y="3413236"/>
                  <a:pt x="1718849" y="3413759"/>
                </a:cubicBezTo>
                <a:cubicBezTo>
                  <a:pt x="1718849" y="3414468"/>
                  <a:pt x="1718604" y="3415157"/>
                  <a:pt x="1718432" y="3415845"/>
                </a:cubicBezTo>
                <a:cubicBezTo>
                  <a:pt x="1718325" y="3416271"/>
                  <a:pt x="1718326" y="3416785"/>
                  <a:pt x="1718014" y="3417096"/>
                </a:cubicBezTo>
                <a:cubicBezTo>
                  <a:pt x="1717574" y="3417535"/>
                  <a:pt x="1716885" y="3417621"/>
                  <a:pt x="1716345" y="3417930"/>
                </a:cubicBezTo>
                <a:cubicBezTo>
                  <a:pt x="1714479" y="3418995"/>
                  <a:pt x="1714953" y="3419320"/>
                  <a:pt x="1714676" y="3419598"/>
                </a:cubicBezTo>
                <a:cubicBezTo>
                  <a:pt x="1713562" y="3419042"/>
                  <a:pt x="1712469" y="3418444"/>
                  <a:pt x="1711337" y="3417930"/>
                </a:cubicBezTo>
                <a:cubicBezTo>
                  <a:pt x="1710936" y="3417748"/>
                  <a:pt x="1710396" y="3417824"/>
                  <a:pt x="1710084" y="3417513"/>
                </a:cubicBezTo>
                <a:cubicBezTo>
                  <a:pt x="1709773" y="3417202"/>
                  <a:pt x="1709864" y="3416655"/>
                  <a:pt x="1709667" y="3416262"/>
                </a:cubicBezTo>
                <a:cubicBezTo>
                  <a:pt x="1709443" y="3415813"/>
                  <a:pt x="1709110" y="3415428"/>
                  <a:pt x="1708832" y="3415010"/>
                </a:cubicBezTo>
                <a:cubicBezTo>
                  <a:pt x="1708993" y="3414050"/>
                  <a:pt x="1709153" y="3412284"/>
                  <a:pt x="1709667" y="3411258"/>
                </a:cubicBezTo>
                <a:cubicBezTo>
                  <a:pt x="1709891" y="3410809"/>
                  <a:pt x="1710076" y="3410272"/>
                  <a:pt x="1710502" y="3410007"/>
                </a:cubicBezTo>
                <a:cubicBezTo>
                  <a:pt x="1711248" y="3409540"/>
                  <a:pt x="1712171" y="3409450"/>
                  <a:pt x="1713006" y="3409172"/>
                </a:cubicBezTo>
                <a:close/>
                <a:moveTo>
                  <a:pt x="3659192" y="3405086"/>
                </a:moveTo>
                <a:cubicBezTo>
                  <a:pt x="3661404" y="3405086"/>
                  <a:pt x="3663199" y="3406878"/>
                  <a:pt x="3663199" y="3409089"/>
                </a:cubicBezTo>
                <a:cubicBezTo>
                  <a:pt x="3663199" y="3411300"/>
                  <a:pt x="3661404" y="3413092"/>
                  <a:pt x="3659192" y="3413092"/>
                </a:cubicBezTo>
                <a:cubicBezTo>
                  <a:pt x="3656979" y="3413092"/>
                  <a:pt x="3655185" y="3411300"/>
                  <a:pt x="3655185" y="3409089"/>
                </a:cubicBezTo>
                <a:cubicBezTo>
                  <a:pt x="3655185" y="3406878"/>
                  <a:pt x="3656979" y="3405086"/>
                  <a:pt x="3659192" y="3405086"/>
                </a:cubicBezTo>
                <a:close/>
                <a:moveTo>
                  <a:pt x="3964703" y="3404251"/>
                </a:moveTo>
                <a:cubicBezTo>
                  <a:pt x="3966916" y="3404251"/>
                  <a:pt x="3968710" y="3406044"/>
                  <a:pt x="3968710" y="3408255"/>
                </a:cubicBezTo>
                <a:cubicBezTo>
                  <a:pt x="3968710" y="3410466"/>
                  <a:pt x="3966916" y="3412258"/>
                  <a:pt x="3964703" y="3412258"/>
                </a:cubicBezTo>
                <a:cubicBezTo>
                  <a:pt x="3962491" y="3412258"/>
                  <a:pt x="3960697" y="3410466"/>
                  <a:pt x="3960697" y="3408255"/>
                </a:cubicBezTo>
                <a:cubicBezTo>
                  <a:pt x="3960697" y="3406044"/>
                  <a:pt x="3962491" y="3404251"/>
                  <a:pt x="3964703" y="3404251"/>
                </a:cubicBezTo>
                <a:close/>
                <a:moveTo>
                  <a:pt x="4478578" y="3398807"/>
                </a:moveTo>
                <a:cubicBezTo>
                  <a:pt x="4479830" y="3398946"/>
                  <a:pt x="4481098" y="3398977"/>
                  <a:pt x="4482333" y="3399224"/>
                </a:cubicBezTo>
                <a:cubicBezTo>
                  <a:pt x="4483197" y="3399397"/>
                  <a:pt x="4484003" y="3399780"/>
                  <a:pt x="4484838" y="3400058"/>
                </a:cubicBezTo>
                <a:lnTo>
                  <a:pt x="4486090" y="3400475"/>
                </a:lnTo>
                <a:cubicBezTo>
                  <a:pt x="4486507" y="3400753"/>
                  <a:pt x="4487029" y="3400917"/>
                  <a:pt x="4487342" y="3401309"/>
                </a:cubicBezTo>
                <a:cubicBezTo>
                  <a:pt x="4487617" y="3401652"/>
                  <a:pt x="4487759" y="3402121"/>
                  <a:pt x="4487759" y="3402560"/>
                </a:cubicBezTo>
                <a:cubicBezTo>
                  <a:pt x="4487759" y="3403717"/>
                  <a:pt x="4487950" y="3406828"/>
                  <a:pt x="4486507" y="3407981"/>
                </a:cubicBezTo>
                <a:cubicBezTo>
                  <a:pt x="4486164" y="3408256"/>
                  <a:pt x="4485673" y="3408260"/>
                  <a:pt x="4485256" y="3408398"/>
                </a:cubicBezTo>
                <a:cubicBezTo>
                  <a:pt x="4484294" y="3409039"/>
                  <a:pt x="4483903" y="3409458"/>
                  <a:pt x="4482751" y="3409649"/>
                </a:cubicBezTo>
                <a:cubicBezTo>
                  <a:pt x="4482339" y="3409718"/>
                  <a:pt x="4481012" y="3409649"/>
                  <a:pt x="4480664" y="3409649"/>
                </a:cubicBezTo>
                <a:cubicBezTo>
                  <a:pt x="4479552" y="3409233"/>
                  <a:pt x="4478344" y="3409010"/>
                  <a:pt x="4477326" y="3408398"/>
                </a:cubicBezTo>
                <a:cubicBezTo>
                  <a:pt x="4476895" y="3408140"/>
                  <a:pt x="4476715" y="3407595"/>
                  <a:pt x="4476491" y="3407147"/>
                </a:cubicBezTo>
                <a:cubicBezTo>
                  <a:pt x="4476063" y="3406293"/>
                  <a:pt x="4475815" y="3404604"/>
                  <a:pt x="4475656" y="3403811"/>
                </a:cubicBezTo>
                <a:cubicBezTo>
                  <a:pt x="4475795" y="3402421"/>
                  <a:pt x="4475369" y="3400847"/>
                  <a:pt x="4476073" y="3399641"/>
                </a:cubicBezTo>
                <a:cubicBezTo>
                  <a:pt x="4476517" y="3398882"/>
                  <a:pt x="4478578" y="3398807"/>
                  <a:pt x="4478578" y="3398807"/>
                </a:cubicBezTo>
                <a:close/>
                <a:moveTo>
                  <a:pt x="2424851" y="3367787"/>
                </a:moveTo>
                <a:cubicBezTo>
                  <a:pt x="2426851" y="3367852"/>
                  <a:pt x="2428695" y="3367930"/>
                  <a:pt x="2430225" y="3367826"/>
                </a:cubicBezTo>
                <a:cubicBezTo>
                  <a:pt x="2436995" y="3367455"/>
                  <a:pt x="2442932" y="3367085"/>
                  <a:pt x="2448033" y="3371718"/>
                </a:cubicBezTo>
                <a:cubicBezTo>
                  <a:pt x="2446270" y="3378113"/>
                  <a:pt x="2436161" y="3381171"/>
                  <a:pt x="2427721" y="3382144"/>
                </a:cubicBezTo>
                <a:cubicBezTo>
                  <a:pt x="2420069" y="3381541"/>
                  <a:pt x="2406575" y="3380105"/>
                  <a:pt x="2406852" y="3372830"/>
                </a:cubicBezTo>
                <a:cubicBezTo>
                  <a:pt x="2411444" y="3367513"/>
                  <a:pt x="2418851" y="3367591"/>
                  <a:pt x="2424851" y="3367787"/>
                </a:cubicBezTo>
                <a:close/>
                <a:moveTo>
                  <a:pt x="3202719" y="3336966"/>
                </a:moveTo>
                <a:cubicBezTo>
                  <a:pt x="3206475" y="3336966"/>
                  <a:pt x="3208562" y="3339468"/>
                  <a:pt x="3210231" y="3343222"/>
                </a:cubicBezTo>
                <a:cubicBezTo>
                  <a:pt x="3211206" y="3347809"/>
                  <a:pt x="3208423" y="3351562"/>
                  <a:pt x="3209397" y="3355732"/>
                </a:cubicBezTo>
                <a:cubicBezTo>
                  <a:pt x="3212318" y="3360319"/>
                  <a:pt x="3224005" y="3360320"/>
                  <a:pt x="3230682" y="3366992"/>
                </a:cubicBezTo>
                <a:cubicBezTo>
                  <a:pt x="3231517" y="3371857"/>
                  <a:pt x="3225674" y="3375471"/>
                  <a:pt x="3225674" y="3380337"/>
                </a:cubicBezTo>
                <a:cubicBezTo>
                  <a:pt x="3226787" y="3385202"/>
                  <a:pt x="3229152" y="3389234"/>
                  <a:pt x="3234021" y="3392431"/>
                </a:cubicBezTo>
                <a:cubicBezTo>
                  <a:pt x="3238056" y="3394377"/>
                  <a:pt x="3241256" y="3392153"/>
                  <a:pt x="3244872" y="3392013"/>
                </a:cubicBezTo>
                <a:cubicBezTo>
                  <a:pt x="3250716" y="3392708"/>
                  <a:pt x="3253637" y="3396323"/>
                  <a:pt x="3257394" y="3402856"/>
                </a:cubicBezTo>
                <a:cubicBezTo>
                  <a:pt x="3257672" y="3407165"/>
                  <a:pt x="3255028" y="3410641"/>
                  <a:pt x="3255725" y="3414533"/>
                </a:cubicBezTo>
                <a:cubicBezTo>
                  <a:pt x="3257672" y="3422873"/>
                  <a:pt x="3267132" y="3433716"/>
                  <a:pt x="3274088" y="3440805"/>
                </a:cubicBezTo>
                <a:cubicBezTo>
                  <a:pt x="3277149" y="3442473"/>
                  <a:pt x="3278958" y="3442473"/>
                  <a:pt x="3283270" y="3442056"/>
                </a:cubicBezTo>
                <a:cubicBezTo>
                  <a:pt x="3290088" y="3438998"/>
                  <a:pt x="3295652" y="3427183"/>
                  <a:pt x="3304973" y="3421622"/>
                </a:cubicBezTo>
                <a:cubicBezTo>
                  <a:pt x="3307756" y="3422734"/>
                  <a:pt x="3310538" y="3420093"/>
                  <a:pt x="3313321" y="3424958"/>
                </a:cubicBezTo>
                <a:cubicBezTo>
                  <a:pt x="3315824" y="3434133"/>
                  <a:pt x="3314990" y="3442473"/>
                  <a:pt x="3313321" y="3451231"/>
                </a:cubicBezTo>
                <a:cubicBezTo>
                  <a:pt x="3306782" y="3456791"/>
                  <a:pt x="3299409" y="3457347"/>
                  <a:pt x="3294957" y="3462907"/>
                </a:cubicBezTo>
                <a:cubicBezTo>
                  <a:pt x="3290922" y="3467634"/>
                  <a:pt x="3295652" y="3471943"/>
                  <a:pt x="3292035" y="3476670"/>
                </a:cubicBezTo>
                <a:cubicBezTo>
                  <a:pt x="3283827" y="3480423"/>
                  <a:pt x="3276871" y="3470414"/>
                  <a:pt x="3271167" y="3474167"/>
                </a:cubicBezTo>
                <a:cubicBezTo>
                  <a:pt x="3267410" y="3483342"/>
                  <a:pt x="3275758" y="3489180"/>
                  <a:pt x="3272419" y="3496687"/>
                </a:cubicBezTo>
                <a:cubicBezTo>
                  <a:pt x="3265880" y="3503915"/>
                  <a:pt x="3239725" y="3525739"/>
                  <a:pt x="3230265" y="3524627"/>
                </a:cubicBezTo>
                <a:cubicBezTo>
                  <a:pt x="3225813" y="3517259"/>
                  <a:pt x="3229291" y="3509892"/>
                  <a:pt x="3229430" y="3502525"/>
                </a:cubicBezTo>
                <a:cubicBezTo>
                  <a:pt x="3230682" y="3497382"/>
                  <a:pt x="3234021" y="3493490"/>
                  <a:pt x="3233187" y="3487095"/>
                </a:cubicBezTo>
                <a:cubicBezTo>
                  <a:pt x="3221917" y="3479310"/>
                  <a:pt x="3201884" y="3485288"/>
                  <a:pt x="3200632" y="3476252"/>
                </a:cubicBezTo>
                <a:cubicBezTo>
                  <a:pt x="3200632" y="3467217"/>
                  <a:pt x="3213988" y="3459850"/>
                  <a:pt x="3220665" y="3451648"/>
                </a:cubicBezTo>
                <a:cubicBezTo>
                  <a:pt x="3224561" y="3446505"/>
                  <a:pt x="3230543" y="3443446"/>
                  <a:pt x="3232352" y="3436218"/>
                </a:cubicBezTo>
                <a:cubicBezTo>
                  <a:pt x="3231517" y="3431909"/>
                  <a:pt x="3226509" y="3427599"/>
                  <a:pt x="3224839" y="3422039"/>
                </a:cubicBezTo>
                <a:cubicBezTo>
                  <a:pt x="3222614" y="3416479"/>
                  <a:pt x="3227065" y="3411335"/>
                  <a:pt x="3225674" y="3404107"/>
                </a:cubicBezTo>
                <a:cubicBezTo>
                  <a:pt x="3222752" y="3393404"/>
                  <a:pt x="3209814" y="3382700"/>
                  <a:pt x="3205640" y="3370745"/>
                </a:cubicBezTo>
                <a:cubicBezTo>
                  <a:pt x="3203276" y="3365880"/>
                  <a:pt x="3203414" y="3361015"/>
                  <a:pt x="3202301" y="3356149"/>
                </a:cubicBezTo>
                <a:cubicBezTo>
                  <a:pt x="3202023" y="3349755"/>
                  <a:pt x="3195067" y="3344195"/>
                  <a:pt x="3202719" y="3336966"/>
                </a:cubicBezTo>
                <a:close/>
                <a:moveTo>
                  <a:pt x="3188960" y="3325017"/>
                </a:moveTo>
                <a:cubicBezTo>
                  <a:pt x="3191173" y="3325017"/>
                  <a:pt x="3192967" y="3326810"/>
                  <a:pt x="3192967" y="3329020"/>
                </a:cubicBezTo>
                <a:cubicBezTo>
                  <a:pt x="3192967" y="3331231"/>
                  <a:pt x="3191173" y="3333024"/>
                  <a:pt x="3188960" y="3333024"/>
                </a:cubicBezTo>
                <a:cubicBezTo>
                  <a:pt x="3186748" y="3333024"/>
                  <a:pt x="3184953" y="3331231"/>
                  <a:pt x="3184953" y="3329020"/>
                </a:cubicBezTo>
                <a:cubicBezTo>
                  <a:pt x="3184953" y="3326810"/>
                  <a:pt x="3186748" y="3325017"/>
                  <a:pt x="3188960" y="3325017"/>
                </a:cubicBezTo>
                <a:close/>
                <a:moveTo>
                  <a:pt x="3486681" y="3298327"/>
                </a:moveTo>
                <a:cubicBezTo>
                  <a:pt x="3488894" y="3298327"/>
                  <a:pt x="3490687" y="3300120"/>
                  <a:pt x="3490687" y="3302331"/>
                </a:cubicBezTo>
                <a:cubicBezTo>
                  <a:pt x="3490687" y="3304542"/>
                  <a:pt x="3488894" y="3306334"/>
                  <a:pt x="3486681" y="3306334"/>
                </a:cubicBezTo>
                <a:cubicBezTo>
                  <a:pt x="3484468" y="3306334"/>
                  <a:pt x="3482674" y="3304542"/>
                  <a:pt x="3482674" y="3302331"/>
                </a:cubicBezTo>
                <a:cubicBezTo>
                  <a:pt x="3482674" y="3300120"/>
                  <a:pt x="3484468" y="3298327"/>
                  <a:pt x="3486681" y="3298327"/>
                </a:cubicBezTo>
                <a:close/>
                <a:moveTo>
                  <a:pt x="3388183" y="3266633"/>
                </a:moveTo>
                <a:cubicBezTo>
                  <a:pt x="3390395" y="3266633"/>
                  <a:pt x="3392190" y="3268426"/>
                  <a:pt x="3392190" y="3270637"/>
                </a:cubicBezTo>
                <a:cubicBezTo>
                  <a:pt x="3392190" y="3272848"/>
                  <a:pt x="3390395" y="3274640"/>
                  <a:pt x="3388183" y="3274640"/>
                </a:cubicBezTo>
                <a:cubicBezTo>
                  <a:pt x="3385970" y="3274640"/>
                  <a:pt x="3384176" y="3272848"/>
                  <a:pt x="3384176" y="3270637"/>
                </a:cubicBezTo>
                <a:cubicBezTo>
                  <a:pt x="3384176" y="3268426"/>
                  <a:pt x="3385970" y="3266633"/>
                  <a:pt x="3388183" y="3266633"/>
                </a:cubicBezTo>
                <a:close/>
                <a:moveTo>
                  <a:pt x="3259634" y="3261630"/>
                </a:moveTo>
                <a:cubicBezTo>
                  <a:pt x="3261847" y="3261630"/>
                  <a:pt x="3263641" y="3263421"/>
                  <a:pt x="3263641" y="3265633"/>
                </a:cubicBezTo>
                <a:cubicBezTo>
                  <a:pt x="3263641" y="3267844"/>
                  <a:pt x="3261847" y="3269636"/>
                  <a:pt x="3259634" y="3269636"/>
                </a:cubicBezTo>
                <a:cubicBezTo>
                  <a:pt x="3257421" y="3269636"/>
                  <a:pt x="3255627" y="3267844"/>
                  <a:pt x="3255627" y="3265633"/>
                </a:cubicBezTo>
                <a:cubicBezTo>
                  <a:pt x="3255627" y="3263421"/>
                  <a:pt x="3257421" y="3261630"/>
                  <a:pt x="3259634" y="3261630"/>
                </a:cubicBezTo>
                <a:close/>
                <a:moveTo>
                  <a:pt x="3399313" y="3239944"/>
                </a:moveTo>
                <a:cubicBezTo>
                  <a:pt x="3401525" y="3239944"/>
                  <a:pt x="3403319" y="3241736"/>
                  <a:pt x="3403319" y="3243947"/>
                </a:cubicBezTo>
                <a:cubicBezTo>
                  <a:pt x="3403319" y="3246159"/>
                  <a:pt x="3401525" y="3247951"/>
                  <a:pt x="3399313" y="3247951"/>
                </a:cubicBezTo>
                <a:cubicBezTo>
                  <a:pt x="3397099" y="3247951"/>
                  <a:pt x="3395306" y="3246159"/>
                  <a:pt x="3395306" y="3243947"/>
                </a:cubicBezTo>
                <a:cubicBezTo>
                  <a:pt x="3395306" y="3241736"/>
                  <a:pt x="3397099" y="3239944"/>
                  <a:pt x="3399313" y="3239944"/>
                </a:cubicBezTo>
                <a:close/>
                <a:moveTo>
                  <a:pt x="4041315" y="3239158"/>
                </a:moveTo>
                <a:cubicBezTo>
                  <a:pt x="4042567" y="3239297"/>
                  <a:pt x="4043836" y="3239328"/>
                  <a:pt x="4045071" y="3239575"/>
                </a:cubicBezTo>
                <a:cubicBezTo>
                  <a:pt x="4045934" y="3239748"/>
                  <a:pt x="4046741" y="3240131"/>
                  <a:pt x="4047575" y="3240409"/>
                </a:cubicBezTo>
                <a:lnTo>
                  <a:pt x="4048827" y="3240826"/>
                </a:lnTo>
                <a:cubicBezTo>
                  <a:pt x="4049245" y="3241104"/>
                  <a:pt x="4049766" y="3241268"/>
                  <a:pt x="4050080" y="3241660"/>
                </a:cubicBezTo>
                <a:cubicBezTo>
                  <a:pt x="4050354" y="3242003"/>
                  <a:pt x="4050497" y="3242472"/>
                  <a:pt x="4050497" y="3242911"/>
                </a:cubicBezTo>
                <a:cubicBezTo>
                  <a:pt x="4050497" y="3244068"/>
                  <a:pt x="4050687" y="3247179"/>
                  <a:pt x="4049245" y="3248332"/>
                </a:cubicBezTo>
                <a:cubicBezTo>
                  <a:pt x="4048901" y="3248607"/>
                  <a:pt x="4048410" y="3248611"/>
                  <a:pt x="4047993" y="3248749"/>
                </a:cubicBezTo>
                <a:cubicBezTo>
                  <a:pt x="4047031" y="3249390"/>
                  <a:pt x="4046641" y="3249809"/>
                  <a:pt x="4045489" y="3250000"/>
                </a:cubicBezTo>
                <a:cubicBezTo>
                  <a:pt x="4045077" y="3250069"/>
                  <a:pt x="4043749" y="3250000"/>
                  <a:pt x="4043402" y="3250000"/>
                </a:cubicBezTo>
                <a:cubicBezTo>
                  <a:pt x="4042289" y="3249584"/>
                  <a:pt x="4041082" y="3249361"/>
                  <a:pt x="4040063" y="3248749"/>
                </a:cubicBezTo>
                <a:cubicBezTo>
                  <a:pt x="4039633" y="3248491"/>
                  <a:pt x="4039453" y="3247946"/>
                  <a:pt x="4039228" y="3247498"/>
                </a:cubicBezTo>
                <a:cubicBezTo>
                  <a:pt x="4038801" y="3246644"/>
                  <a:pt x="4038552" y="3244955"/>
                  <a:pt x="4038393" y="3244162"/>
                </a:cubicBezTo>
                <a:cubicBezTo>
                  <a:pt x="4038533" y="3242772"/>
                  <a:pt x="4038106" y="3241198"/>
                  <a:pt x="4038811" y="3239992"/>
                </a:cubicBezTo>
                <a:cubicBezTo>
                  <a:pt x="4039254" y="3239233"/>
                  <a:pt x="4041315" y="3239158"/>
                  <a:pt x="4041315" y="3239158"/>
                </a:cubicBezTo>
                <a:close/>
                <a:moveTo>
                  <a:pt x="4838407" y="3223202"/>
                </a:moveTo>
                <a:cubicBezTo>
                  <a:pt x="4839660" y="3223340"/>
                  <a:pt x="4840928" y="3223372"/>
                  <a:pt x="4842164" y="3223618"/>
                </a:cubicBezTo>
                <a:cubicBezTo>
                  <a:pt x="4843027" y="3223791"/>
                  <a:pt x="4843833" y="3224175"/>
                  <a:pt x="4844668" y="3224453"/>
                </a:cubicBezTo>
                <a:lnTo>
                  <a:pt x="4845920" y="3224869"/>
                </a:lnTo>
                <a:cubicBezTo>
                  <a:pt x="4846337" y="3225148"/>
                  <a:pt x="4846859" y="3225312"/>
                  <a:pt x="4847172" y="3225704"/>
                </a:cubicBezTo>
                <a:cubicBezTo>
                  <a:pt x="4847447" y="3226047"/>
                  <a:pt x="4847589" y="3226515"/>
                  <a:pt x="4847589" y="3226955"/>
                </a:cubicBezTo>
                <a:cubicBezTo>
                  <a:pt x="4847589" y="3228111"/>
                  <a:pt x="4847780" y="3231223"/>
                  <a:pt x="4846337" y="3232376"/>
                </a:cubicBezTo>
                <a:cubicBezTo>
                  <a:pt x="4845994" y="3232651"/>
                  <a:pt x="4845503" y="3232654"/>
                  <a:pt x="4845085" y="3232793"/>
                </a:cubicBezTo>
                <a:cubicBezTo>
                  <a:pt x="4844124" y="3233434"/>
                  <a:pt x="4843734" y="3233852"/>
                  <a:pt x="4842581" y="3234044"/>
                </a:cubicBezTo>
                <a:cubicBezTo>
                  <a:pt x="4842169" y="3234113"/>
                  <a:pt x="4840842" y="3234044"/>
                  <a:pt x="4840495" y="3234044"/>
                </a:cubicBezTo>
                <a:cubicBezTo>
                  <a:pt x="4839381" y="3233627"/>
                  <a:pt x="4838175" y="3233404"/>
                  <a:pt x="4837155" y="3232793"/>
                </a:cubicBezTo>
                <a:cubicBezTo>
                  <a:pt x="4836725" y="3232535"/>
                  <a:pt x="4836545" y="3231990"/>
                  <a:pt x="4836321" y="3231542"/>
                </a:cubicBezTo>
                <a:cubicBezTo>
                  <a:pt x="4835893" y="3230687"/>
                  <a:pt x="4835644" y="3228999"/>
                  <a:pt x="4835486" y="3228206"/>
                </a:cubicBezTo>
                <a:cubicBezTo>
                  <a:pt x="4835625" y="3226815"/>
                  <a:pt x="4835199" y="3225242"/>
                  <a:pt x="4835903" y="3224036"/>
                </a:cubicBezTo>
                <a:cubicBezTo>
                  <a:pt x="4836347" y="3223277"/>
                  <a:pt x="4838407" y="3223202"/>
                  <a:pt x="4838407" y="3223202"/>
                </a:cubicBezTo>
                <a:close/>
                <a:moveTo>
                  <a:pt x="4178879" y="3204461"/>
                </a:moveTo>
                <a:cubicBezTo>
                  <a:pt x="4180131" y="3204601"/>
                  <a:pt x="4181399" y="3204632"/>
                  <a:pt x="4182635" y="3204879"/>
                </a:cubicBezTo>
                <a:cubicBezTo>
                  <a:pt x="4183498" y="3205051"/>
                  <a:pt x="4184305" y="3205434"/>
                  <a:pt x="4185139" y="3205713"/>
                </a:cubicBezTo>
                <a:lnTo>
                  <a:pt x="4186391" y="3206129"/>
                </a:lnTo>
                <a:cubicBezTo>
                  <a:pt x="4186808" y="3206407"/>
                  <a:pt x="4187330" y="3206572"/>
                  <a:pt x="4187643" y="3206964"/>
                </a:cubicBezTo>
                <a:cubicBezTo>
                  <a:pt x="4187918" y="3207307"/>
                  <a:pt x="4188060" y="3207776"/>
                  <a:pt x="4188060" y="3208215"/>
                </a:cubicBezTo>
                <a:cubicBezTo>
                  <a:pt x="4188060" y="3209371"/>
                  <a:pt x="4188251" y="3212483"/>
                  <a:pt x="4186808" y="3213636"/>
                </a:cubicBezTo>
                <a:cubicBezTo>
                  <a:pt x="4186465" y="3213911"/>
                  <a:pt x="4185974" y="3213914"/>
                  <a:pt x="4185557" y="3214053"/>
                </a:cubicBezTo>
                <a:cubicBezTo>
                  <a:pt x="4184595" y="3214694"/>
                  <a:pt x="4184204" y="3215113"/>
                  <a:pt x="4183052" y="3215304"/>
                </a:cubicBezTo>
                <a:cubicBezTo>
                  <a:pt x="4182640" y="3215373"/>
                  <a:pt x="4181313" y="3215304"/>
                  <a:pt x="4180965" y="3215304"/>
                </a:cubicBezTo>
                <a:cubicBezTo>
                  <a:pt x="4179853" y="3214887"/>
                  <a:pt x="4178645" y="3214664"/>
                  <a:pt x="4177627" y="3214053"/>
                </a:cubicBezTo>
                <a:cubicBezTo>
                  <a:pt x="4177196" y="3213795"/>
                  <a:pt x="4177016" y="3213250"/>
                  <a:pt x="4176792" y="3212802"/>
                </a:cubicBezTo>
                <a:cubicBezTo>
                  <a:pt x="4176364" y="3211947"/>
                  <a:pt x="4176116" y="3210259"/>
                  <a:pt x="4175957" y="3209466"/>
                </a:cubicBezTo>
                <a:cubicBezTo>
                  <a:pt x="4176096" y="3208076"/>
                  <a:pt x="4175670" y="3206502"/>
                  <a:pt x="4176375" y="3205296"/>
                </a:cubicBezTo>
                <a:cubicBezTo>
                  <a:pt x="4176818" y="3204536"/>
                  <a:pt x="4178879" y="3204461"/>
                  <a:pt x="4178879" y="3204461"/>
                </a:cubicBezTo>
                <a:close/>
                <a:moveTo>
                  <a:pt x="3413781" y="3204358"/>
                </a:moveTo>
                <a:cubicBezTo>
                  <a:pt x="3415994" y="3204358"/>
                  <a:pt x="3417788" y="3206150"/>
                  <a:pt x="3417788" y="3208361"/>
                </a:cubicBezTo>
                <a:cubicBezTo>
                  <a:pt x="3417788" y="3210573"/>
                  <a:pt x="3415994" y="3212365"/>
                  <a:pt x="3413781" y="3212365"/>
                </a:cubicBezTo>
                <a:cubicBezTo>
                  <a:pt x="3411568" y="3212365"/>
                  <a:pt x="3409774" y="3210573"/>
                  <a:pt x="3409774" y="3208361"/>
                </a:cubicBezTo>
                <a:cubicBezTo>
                  <a:pt x="3409774" y="3206150"/>
                  <a:pt x="3411568" y="3204358"/>
                  <a:pt x="3413781" y="3204358"/>
                </a:cubicBezTo>
                <a:close/>
                <a:moveTo>
                  <a:pt x="3101036" y="3199909"/>
                </a:moveTo>
                <a:cubicBezTo>
                  <a:pt x="3103248" y="3199909"/>
                  <a:pt x="3105042" y="3201702"/>
                  <a:pt x="3105042" y="3203913"/>
                </a:cubicBezTo>
                <a:cubicBezTo>
                  <a:pt x="3105042" y="3206124"/>
                  <a:pt x="3103248" y="3207916"/>
                  <a:pt x="3101036" y="3207916"/>
                </a:cubicBezTo>
                <a:cubicBezTo>
                  <a:pt x="3098822" y="3207916"/>
                  <a:pt x="3097029" y="3206124"/>
                  <a:pt x="3097029" y="3203913"/>
                </a:cubicBezTo>
                <a:cubicBezTo>
                  <a:pt x="3097029" y="3201702"/>
                  <a:pt x="3098822" y="3199909"/>
                  <a:pt x="3101036" y="3199909"/>
                </a:cubicBezTo>
                <a:close/>
                <a:moveTo>
                  <a:pt x="4460102" y="3145256"/>
                </a:moveTo>
                <a:cubicBezTo>
                  <a:pt x="4461354" y="3145396"/>
                  <a:pt x="4462623" y="3145426"/>
                  <a:pt x="4463858" y="3145674"/>
                </a:cubicBezTo>
                <a:cubicBezTo>
                  <a:pt x="4464721" y="3145846"/>
                  <a:pt x="4465528" y="3146229"/>
                  <a:pt x="4466362" y="3146507"/>
                </a:cubicBezTo>
                <a:lnTo>
                  <a:pt x="4467614" y="3146924"/>
                </a:lnTo>
                <a:cubicBezTo>
                  <a:pt x="4468032" y="3147202"/>
                  <a:pt x="4468553" y="3147367"/>
                  <a:pt x="4468866" y="3147758"/>
                </a:cubicBezTo>
                <a:cubicBezTo>
                  <a:pt x="4469141" y="3148102"/>
                  <a:pt x="4469284" y="3148570"/>
                  <a:pt x="4469284" y="3149010"/>
                </a:cubicBezTo>
                <a:cubicBezTo>
                  <a:pt x="4469284" y="3150166"/>
                  <a:pt x="4469475" y="3153278"/>
                  <a:pt x="4468032" y="3154431"/>
                </a:cubicBezTo>
                <a:cubicBezTo>
                  <a:pt x="4467688" y="3154705"/>
                  <a:pt x="4467197" y="3154709"/>
                  <a:pt x="4466780" y="3154848"/>
                </a:cubicBezTo>
                <a:cubicBezTo>
                  <a:pt x="4465818" y="3155489"/>
                  <a:pt x="4465427" y="3155907"/>
                  <a:pt x="4464276" y="3156099"/>
                </a:cubicBezTo>
                <a:cubicBezTo>
                  <a:pt x="4463864" y="3156167"/>
                  <a:pt x="4462536" y="3156099"/>
                  <a:pt x="4462188" y="3156099"/>
                </a:cubicBezTo>
                <a:cubicBezTo>
                  <a:pt x="4461076" y="3155682"/>
                  <a:pt x="4459869" y="3155459"/>
                  <a:pt x="4458850" y="3154848"/>
                </a:cubicBezTo>
                <a:cubicBezTo>
                  <a:pt x="4458419" y="3154590"/>
                  <a:pt x="4458239" y="3154045"/>
                  <a:pt x="4458015" y="3153596"/>
                </a:cubicBezTo>
                <a:cubicBezTo>
                  <a:pt x="4457587" y="3152742"/>
                  <a:pt x="4457339" y="3151054"/>
                  <a:pt x="4457181" y="3150261"/>
                </a:cubicBezTo>
                <a:cubicBezTo>
                  <a:pt x="4457319" y="3148871"/>
                  <a:pt x="4456893" y="3147297"/>
                  <a:pt x="4457598" y="3146090"/>
                </a:cubicBezTo>
                <a:cubicBezTo>
                  <a:pt x="4458041" y="3145331"/>
                  <a:pt x="4460102" y="3145256"/>
                  <a:pt x="4460102" y="3145256"/>
                </a:cubicBezTo>
                <a:close/>
                <a:moveTo>
                  <a:pt x="4576684" y="3136036"/>
                </a:moveTo>
                <a:cubicBezTo>
                  <a:pt x="4577936" y="3136175"/>
                  <a:pt x="4579205" y="3136206"/>
                  <a:pt x="4580440" y="3136453"/>
                </a:cubicBezTo>
                <a:cubicBezTo>
                  <a:pt x="4581302" y="3136626"/>
                  <a:pt x="4582109" y="3137009"/>
                  <a:pt x="4582944" y="3137287"/>
                </a:cubicBezTo>
                <a:lnTo>
                  <a:pt x="4584196" y="3137704"/>
                </a:lnTo>
                <a:cubicBezTo>
                  <a:pt x="4584614" y="3137982"/>
                  <a:pt x="4585134" y="3138147"/>
                  <a:pt x="4585448" y="3138538"/>
                </a:cubicBezTo>
                <a:cubicBezTo>
                  <a:pt x="4585723" y="3138882"/>
                  <a:pt x="4585866" y="3139349"/>
                  <a:pt x="4585866" y="3139789"/>
                </a:cubicBezTo>
                <a:cubicBezTo>
                  <a:pt x="4585866" y="3140946"/>
                  <a:pt x="4586056" y="3144058"/>
                  <a:pt x="4584614" y="3145211"/>
                </a:cubicBezTo>
                <a:cubicBezTo>
                  <a:pt x="4584270" y="3145485"/>
                  <a:pt x="4583779" y="3145489"/>
                  <a:pt x="4583361" y="3145627"/>
                </a:cubicBezTo>
                <a:cubicBezTo>
                  <a:pt x="4582399" y="3146268"/>
                  <a:pt x="4582009" y="3146687"/>
                  <a:pt x="4580857" y="3146879"/>
                </a:cubicBezTo>
                <a:cubicBezTo>
                  <a:pt x="4580446" y="3146947"/>
                  <a:pt x="4579118" y="3146879"/>
                  <a:pt x="4578770" y="3146879"/>
                </a:cubicBezTo>
                <a:cubicBezTo>
                  <a:pt x="4577657" y="3146462"/>
                  <a:pt x="4576451" y="3146238"/>
                  <a:pt x="4575431" y="3145627"/>
                </a:cubicBezTo>
                <a:cubicBezTo>
                  <a:pt x="4575001" y="3145370"/>
                  <a:pt x="4574821" y="3144825"/>
                  <a:pt x="4574596" y="3144376"/>
                </a:cubicBezTo>
                <a:cubicBezTo>
                  <a:pt x="4574169" y="3143522"/>
                  <a:pt x="4573921" y="3141833"/>
                  <a:pt x="4573762" y="3141040"/>
                </a:cubicBezTo>
                <a:cubicBezTo>
                  <a:pt x="4573901" y="3139650"/>
                  <a:pt x="4573475" y="3138077"/>
                  <a:pt x="4574179" y="3136870"/>
                </a:cubicBezTo>
                <a:cubicBezTo>
                  <a:pt x="4574622" y="3136111"/>
                  <a:pt x="4576684" y="3136036"/>
                  <a:pt x="4576684" y="3136036"/>
                </a:cubicBezTo>
                <a:close/>
                <a:moveTo>
                  <a:pt x="4116107" y="3097703"/>
                </a:moveTo>
                <a:cubicBezTo>
                  <a:pt x="4117359" y="3097843"/>
                  <a:pt x="4118628" y="3097873"/>
                  <a:pt x="4119863" y="3098121"/>
                </a:cubicBezTo>
                <a:cubicBezTo>
                  <a:pt x="4120726" y="3098293"/>
                  <a:pt x="4121533" y="3098676"/>
                  <a:pt x="4122367" y="3098954"/>
                </a:cubicBezTo>
                <a:lnTo>
                  <a:pt x="4123619" y="3099371"/>
                </a:lnTo>
                <a:cubicBezTo>
                  <a:pt x="4124036" y="3099649"/>
                  <a:pt x="4124558" y="3099814"/>
                  <a:pt x="4124871" y="3100205"/>
                </a:cubicBezTo>
                <a:cubicBezTo>
                  <a:pt x="4125146" y="3100549"/>
                  <a:pt x="4125289" y="3101017"/>
                  <a:pt x="4125289" y="3101457"/>
                </a:cubicBezTo>
                <a:cubicBezTo>
                  <a:pt x="4125289" y="3102613"/>
                  <a:pt x="4125479" y="3105725"/>
                  <a:pt x="4124036" y="3106878"/>
                </a:cubicBezTo>
                <a:cubicBezTo>
                  <a:pt x="4123693" y="3107152"/>
                  <a:pt x="4123202" y="3107156"/>
                  <a:pt x="4122785" y="3107295"/>
                </a:cubicBezTo>
                <a:cubicBezTo>
                  <a:pt x="4121823" y="3107936"/>
                  <a:pt x="4121433" y="3108355"/>
                  <a:pt x="4120281" y="3108546"/>
                </a:cubicBezTo>
                <a:cubicBezTo>
                  <a:pt x="4119868" y="3108614"/>
                  <a:pt x="4118541" y="3108546"/>
                  <a:pt x="4118194" y="3108546"/>
                </a:cubicBezTo>
                <a:cubicBezTo>
                  <a:pt x="4117081" y="3108129"/>
                  <a:pt x="4115874" y="3107906"/>
                  <a:pt x="4114855" y="3107295"/>
                </a:cubicBezTo>
                <a:cubicBezTo>
                  <a:pt x="4114425" y="3107037"/>
                  <a:pt x="4114244" y="3106492"/>
                  <a:pt x="4114020" y="3106044"/>
                </a:cubicBezTo>
                <a:cubicBezTo>
                  <a:pt x="4113592" y="3105189"/>
                  <a:pt x="4113344" y="3103501"/>
                  <a:pt x="4113185" y="3102708"/>
                </a:cubicBezTo>
                <a:cubicBezTo>
                  <a:pt x="4113325" y="3101318"/>
                  <a:pt x="4112898" y="3099744"/>
                  <a:pt x="4113603" y="3098538"/>
                </a:cubicBezTo>
                <a:cubicBezTo>
                  <a:pt x="4114046" y="3097778"/>
                  <a:pt x="4116107" y="3097703"/>
                  <a:pt x="4116107" y="3097703"/>
                </a:cubicBezTo>
                <a:close/>
                <a:moveTo>
                  <a:pt x="4322589" y="3075746"/>
                </a:moveTo>
                <a:cubicBezTo>
                  <a:pt x="4323841" y="3075884"/>
                  <a:pt x="4325109" y="3075916"/>
                  <a:pt x="4326345" y="3076162"/>
                </a:cubicBezTo>
                <a:cubicBezTo>
                  <a:pt x="4327208" y="3076336"/>
                  <a:pt x="4328015" y="3076719"/>
                  <a:pt x="4328849" y="3076997"/>
                </a:cubicBezTo>
                <a:lnTo>
                  <a:pt x="4330101" y="3077414"/>
                </a:lnTo>
                <a:cubicBezTo>
                  <a:pt x="4330518" y="3077692"/>
                  <a:pt x="4331040" y="3077856"/>
                  <a:pt x="4331353" y="3078248"/>
                </a:cubicBezTo>
                <a:cubicBezTo>
                  <a:pt x="4331628" y="3078591"/>
                  <a:pt x="4331770" y="3079059"/>
                  <a:pt x="4331770" y="3079499"/>
                </a:cubicBezTo>
                <a:cubicBezTo>
                  <a:pt x="4331770" y="3080656"/>
                  <a:pt x="4331961" y="3083767"/>
                  <a:pt x="4330518" y="3084920"/>
                </a:cubicBezTo>
                <a:cubicBezTo>
                  <a:pt x="4330175" y="3085195"/>
                  <a:pt x="4329684" y="3085198"/>
                  <a:pt x="4329267" y="3085337"/>
                </a:cubicBezTo>
                <a:cubicBezTo>
                  <a:pt x="4328305" y="3085978"/>
                  <a:pt x="4327914" y="3086396"/>
                  <a:pt x="4326762" y="3086588"/>
                </a:cubicBezTo>
                <a:cubicBezTo>
                  <a:pt x="4326350" y="3086657"/>
                  <a:pt x="4325023" y="3086588"/>
                  <a:pt x="4324675" y="3086588"/>
                </a:cubicBezTo>
                <a:cubicBezTo>
                  <a:pt x="4323563" y="3086171"/>
                  <a:pt x="4322355" y="3085948"/>
                  <a:pt x="4321337" y="3085337"/>
                </a:cubicBezTo>
                <a:cubicBezTo>
                  <a:pt x="4320906" y="3085079"/>
                  <a:pt x="4320726" y="3084534"/>
                  <a:pt x="4320502" y="3084086"/>
                </a:cubicBezTo>
                <a:cubicBezTo>
                  <a:pt x="4320074" y="3083231"/>
                  <a:pt x="4319826" y="3081543"/>
                  <a:pt x="4319667" y="3080750"/>
                </a:cubicBezTo>
                <a:cubicBezTo>
                  <a:pt x="4319806" y="3079360"/>
                  <a:pt x="4319380" y="3077786"/>
                  <a:pt x="4320085" y="3076580"/>
                </a:cubicBezTo>
                <a:cubicBezTo>
                  <a:pt x="4320528" y="3075821"/>
                  <a:pt x="4322589" y="3075746"/>
                  <a:pt x="4322589" y="3075746"/>
                </a:cubicBezTo>
                <a:close/>
                <a:moveTo>
                  <a:pt x="4078711" y="3069679"/>
                </a:moveTo>
                <a:cubicBezTo>
                  <a:pt x="4079963" y="3069819"/>
                  <a:pt x="4081232" y="3069849"/>
                  <a:pt x="4082467" y="3070097"/>
                </a:cubicBezTo>
                <a:cubicBezTo>
                  <a:pt x="4083330" y="3070269"/>
                  <a:pt x="4084137" y="3070652"/>
                  <a:pt x="4084971" y="3070930"/>
                </a:cubicBezTo>
                <a:lnTo>
                  <a:pt x="4086223" y="3071347"/>
                </a:lnTo>
                <a:cubicBezTo>
                  <a:pt x="4086641" y="3071625"/>
                  <a:pt x="4087162" y="3071790"/>
                  <a:pt x="4087476" y="3072181"/>
                </a:cubicBezTo>
                <a:cubicBezTo>
                  <a:pt x="4087750" y="3072525"/>
                  <a:pt x="4087893" y="3072993"/>
                  <a:pt x="4087893" y="3073433"/>
                </a:cubicBezTo>
                <a:cubicBezTo>
                  <a:pt x="4087893" y="3074011"/>
                  <a:pt x="4087940" y="3075078"/>
                  <a:pt x="4087808" y="3076144"/>
                </a:cubicBezTo>
                <a:lnTo>
                  <a:pt x="4087486" y="3076892"/>
                </a:lnTo>
                <a:lnTo>
                  <a:pt x="4088310" y="3076484"/>
                </a:lnTo>
                <a:cubicBezTo>
                  <a:pt x="4088880" y="3076371"/>
                  <a:pt x="4089396" y="3076352"/>
                  <a:pt x="4089396" y="3076352"/>
                </a:cubicBezTo>
                <a:cubicBezTo>
                  <a:pt x="4090648" y="3076491"/>
                  <a:pt x="4091916" y="3076522"/>
                  <a:pt x="4093152" y="3076769"/>
                </a:cubicBezTo>
                <a:cubicBezTo>
                  <a:pt x="4094015" y="3076941"/>
                  <a:pt x="4094821" y="3077325"/>
                  <a:pt x="4095656" y="3077603"/>
                </a:cubicBezTo>
                <a:lnTo>
                  <a:pt x="4096908" y="3078020"/>
                </a:lnTo>
                <a:cubicBezTo>
                  <a:pt x="4097325" y="3078298"/>
                  <a:pt x="4097847" y="3078462"/>
                  <a:pt x="4098160" y="3078854"/>
                </a:cubicBezTo>
                <a:cubicBezTo>
                  <a:pt x="4098435" y="3079197"/>
                  <a:pt x="4098577" y="3079666"/>
                  <a:pt x="4098577" y="3080105"/>
                </a:cubicBezTo>
                <a:cubicBezTo>
                  <a:pt x="4098577" y="3081262"/>
                  <a:pt x="4098768" y="3084373"/>
                  <a:pt x="4097325" y="3085526"/>
                </a:cubicBezTo>
                <a:cubicBezTo>
                  <a:pt x="4096982" y="3085801"/>
                  <a:pt x="4096491" y="3085804"/>
                  <a:pt x="4096074" y="3085943"/>
                </a:cubicBezTo>
                <a:cubicBezTo>
                  <a:pt x="4095112" y="3086584"/>
                  <a:pt x="4094721" y="3087003"/>
                  <a:pt x="4093569" y="3087194"/>
                </a:cubicBezTo>
                <a:cubicBezTo>
                  <a:pt x="4093157" y="3087263"/>
                  <a:pt x="4091830" y="3087194"/>
                  <a:pt x="4091482" y="3087194"/>
                </a:cubicBezTo>
                <a:cubicBezTo>
                  <a:pt x="4090370" y="3086777"/>
                  <a:pt x="4089162" y="3086555"/>
                  <a:pt x="4088144" y="3085943"/>
                </a:cubicBezTo>
                <a:cubicBezTo>
                  <a:pt x="4087713" y="3085685"/>
                  <a:pt x="4087533" y="3085140"/>
                  <a:pt x="4087309" y="3084692"/>
                </a:cubicBezTo>
                <a:cubicBezTo>
                  <a:pt x="4086881" y="3083837"/>
                  <a:pt x="4086633" y="3082149"/>
                  <a:pt x="4086474" y="3081356"/>
                </a:cubicBezTo>
                <a:lnTo>
                  <a:pt x="4086750" y="3078601"/>
                </a:lnTo>
                <a:lnTo>
                  <a:pt x="4086641" y="3078854"/>
                </a:lnTo>
                <a:cubicBezTo>
                  <a:pt x="4086297" y="3079128"/>
                  <a:pt x="4085806" y="3079132"/>
                  <a:pt x="4085389" y="3079271"/>
                </a:cubicBezTo>
                <a:cubicBezTo>
                  <a:pt x="4084427" y="3079912"/>
                  <a:pt x="4084037" y="3080331"/>
                  <a:pt x="4082885" y="3080522"/>
                </a:cubicBezTo>
                <a:cubicBezTo>
                  <a:pt x="4082473" y="3080590"/>
                  <a:pt x="4081145" y="3080522"/>
                  <a:pt x="4080798" y="3080522"/>
                </a:cubicBezTo>
                <a:cubicBezTo>
                  <a:pt x="4079685" y="3080105"/>
                  <a:pt x="4078478" y="3079882"/>
                  <a:pt x="4077459" y="3079271"/>
                </a:cubicBezTo>
                <a:cubicBezTo>
                  <a:pt x="4077029" y="3079013"/>
                  <a:pt x="4076848" y="3078468"/>
                  <a:pt x="4076624" y="3078020"/>
                </a:cubicBezTo>
                <a:cubicBezTo>
                  <a:pt x="4076196" y="3077165"/>
                  <a:pt x="4075948" y="3075477"/>
                  <a:pt x="4075789" y="3074684"/>
                </a:cubicBezTo>
                <a:cubicBezTo>
                  <a:pt x="4075929" y="3073294"/>
                  <a:pt x="4075502" y="3071720"/>
                  <a:pt x="4076207" y="3070514"/>
                </a:cubicBezTo>
                <a:cubicBezTo>
                  <a:pt x="4076650" y="3069754"/>
                  <a:pt x="4078711" y="3069679"/>
                  <a:pt x="4078711" y="3069679"/>
                </a:cubicBezTo>
                <a:close/>
                <a:moveTo>
                  <a:pt x="4102751" y="3052331"/>
                </a:moveTo>
                <a:cubicBezTo>
                  <a:pt x="4104004" y="3052470"/>
                  <a:pt x="4105272" y="3052501"/>
                  <a:pt x="4106507" y="3052749"/>
                </a:cubicBezTo>
                <a:cubicBezTo>
                  <a:pt x="4107370" y="3052921"/>
                  <a:pt x="4108177" y="3053304"/>
                  <a:pt x="4109011" y="3053582"/>
                </a:cubicBezTo>
                <a:lnTo>
                  <a:pt x="4110264" y="3053999"/>
                </a:lnTo>
                <a:cubicBezTo>
                  <a:pt x="4110681" y="3054277"/>
                  <a:pt x="4111202" y="3054442"/>
                  <a:pt x="4111516" y="3054833"/>
                </a:cubicBezTo>
                <a:cubicBezTo>
                  <a:pt x="4111791" y="3055177"/>
                  <a:pt x="4111933" y="3055645"/>
                  <a:pt x="4111933" y="3056084"/>
                </a:cubicBezTo>
                <a:cubicBezTo>
                  <a:pt x="4111933" y="3057241"/>
                  <a:pt x="4112124" y="3060353"/>
                  <a:pt x="4110681" y="3061506"/>
                </a:cubicBezTo>
                <a:cubicBezTo>
                  <a:pt x="4110337" y="3061780"/>
                  <a:pt x="4109846" y="3061784"/>
                  <a:pt x="4109429" y="3061922"/>
                </a:cubicBezTo>
                <a:cubicBezTo>
                  <a:pt x="4108467" y="3062563"/>
                  <a:pt x="4108077" y="3062982"/>
                  <a:pt x="4106925" y="3063174"/>
                </a:cubicBezTo>
                <a:cubicBezTo>
                  <a:pt x="4106513" y="3063242"/>
                  <a:pt x="4105186" y="3063174"/>
                  <a:pt x="4104838" y="3063174"/>
                </a:cubicBezTo>
                <a:cubicBezTo>
                  <a:pt x="4103725" y="3062757"/>
                  <a:pt x="4102518" y="3062534"/>
                  <a:pt x="4101499" y="3061922"/>
                </a:cubicBezTo>
                <a:cubicBezTo>
                  <a:pt x="4101069" y="3061665"/>
                  <a:pt x="4100889" y="3061120"/>
                  <a:pt x="4100664" y="3060671"/>
                </a:cubicBezTo>
                <a:cubicBezTo>
                  <a:pt x="4100237" y="3059817"/>
                  <a:pt x="4099988" y="3058128"/>
                  <a:pt x="4099829" y="3057335"/>
                </a:cubicBezTo>
                <a:cubicBezTo>
                  <a:pt x="4099969" y="3055946"/>
                  <a:pt x="4099543" y="3054372"/>
                  <a:pt x="4100247" y="3053165"/>
                </a:cubicBezTo>
                <a:cubicBezTo>
                  <a:pt x="4100690" y="3052406"/>
                  <a:pt x="4102751" y="3052331"/>
                  <a:pt x="4102751" y="3052331"/>
                </a:cubicBezTo>
                <a:close/>
                <a:moveTo>
                  <a:pt x="4065356" y="3049662"/>
                </a:moveTo>
                <a:cubicBezTo>
                  <a:pt x="4066608" y="3049801"/>
                  <a:pt x="4067876" y="3049832"/>
                  <a:pt x="4069111" y="3050080"/>
                </a:cubicBezTo>
                <a:cubicBezTo>
                  <a:pt x="4069974" y="3050252"/>
                  <a:pt x="4070781" y="3050635"/>
                  <a:pt x="4071616" y="3050913"/>
                </a:cubicBezTo>
                <a:lnTo>
                  <a:pt x="4072868" y="3051330"/>
                </a:lnTo>
                <a:cubicBezTo>
                  <a:pt x="4073285" y="3051608"/>
                  <a:pt x="4073806" y="3051773"/>
                  <a:pt x="4074120" y="3052164"/>
                </a:cubicBezTo>
                <a:cubicBezTo>
                  <a:pt x="4074395" y="3052508"/>
                  <a:pt x="4074537" y="3052976"/>
                  <a:pt x="4074537" y="3053415"/>
                </a:cubicBezTo>
                <a:cubicBezTo>
                  <a:pt x="4074537" y="3054572"/>
                  <a:pt x="4074728" y="3057684"/>
                  <a:pt x="4073285" y="3058837"/>
                </a:cubicBezTo>
                <a:cubicBezTo>
                  <a:pt x="4072941" y="3059111"/>
                  <a:pt x="4072451" y="3059115"/>
                  <a:pt x="4072033" y="3059254"/>
                </a:cubicBezTo>
                <a:cubicBezTo>
                  <a:pt x="4071072" y="3059894"/>
                  <a:pt x="4070681" y="3060313"/>
                  <a:pt x="4069529" y="3060505"/>
                </a:cubicBezTo>
                <a:cubicBezTo>
                  <a:pt x="4069117" y="3060573"/>
                  <a:pt x="4067790" y="3060505"/>
                  <a:pt x="4067442" y="3060505"/>
                </a:cubicBezTo>
                <a:cubicBezTo>
                  <a:pt x="4066329" y="3060088"/>
                  <a:pt x="4065122" y="3059865"/>
                  <a:pt x="4064103" y="3059254"/>
                </a:cubicBezTo>
                <a:cubicBezTo>
                  <a:pt x="4063673" y="3058996"/>
                  <a:pt x="4063493" y="3058451"/>
                  <a:pt x="4063268" y="3058002"/>
                </a:cubicBezTo>
                <a:cubicBezTo>
                  <a:pt x="4062841" y="3057148"/>
                  <a:pt x="4062593" y="3055460"/>
                  <a:pt x="4062433" y="3054667"/>
                </a:cubicBezTo>
                <a:cubicBezTo>
                  <a:pt x="4062573" y="3053277"/>
                  <a:pt x="4062147" y="3051703"/>
                  <a:pt x="4062851" y="3050496"/>
                </a:cubicBezTo>
                <a:cubicBezTo>
                  <a:pt x="4063294" y="3049737"/>
                  <a:pt x="4065356" y="3049662"/>
                  <a:pt x="4065356" y="3049662"/>
                </a:cubicBezTo>
                <a:close/>
                <a:moveTo>
                  <a:pt x="607825" y="3044277"/>
                </a:moveTo>
                <a:cubicBezTo>
                  <a:pt x="608659" y="3044415"/>
                  <a:pt x="609502" y="3044510"/>
                  <a:pt x="610328" y="3044693"/>
                </a:cubicBezTo>
                <a:cubicBezTo>
                  <a:pt x="610757" y="3044789"/>
                  <a:pt x="611154" y="3045004"/>
                  <a:pt x="611580" y="3045110"/>
                </a:cubicBezTo>
                <a:cubicBezTo>
                  <a:pt x="616299" y="3046288"/>
                  <a:pt x="610800" y="3044572"/>
                  <a:pt x="616171" y="3046361"/>
                </a:cubicBezTo>
                <a:lnTo>
                  <a:pt x="618676" y="3047196"/>
                </a:lnTo>
                <a:lnTo>
                  <a:pt x="619927" y="3047612"/>
                </a:lnTo>
                <a:cubicBezTo>
                  <a:pt x="621250" y="3049595"/>
                  <a:pt x="620604" y="3048388"/>
                  <a:pt x="621597" y="3051366"/>
                </a:cubicBezTo>
                <a:lnTo>
                  <a:pt x="622015" y="3052617"/>
                </a:lnTo>
                <a:lnTo>
                  <a:pt x="622432" y="3053868"/>
                </a:lnTo>
                <a:cubicBezTo>
                  <a:pt x="622533" y="3055388"/>
                  <a:pt x="623321" y="3061655"/>
                  <a:pt x="622432" y="3063876"/>
                </a:cubicBezTo>
                <a:cubicBezTo>
                  <a:pt x="622268" y="3064285"/>
                  <a:pt x="621573" y="3064097"/>
                  <a:pt x="621180" y="3064294"/>
                </a:cubicBezTo>
                <a:cubicBezTo>
                  <a:pt x="620731" y="3064518"/>
                  <a:pt x="620376" y="3064903"/>
                  <a:pt x="619927" y="3065127"/>
                </a:cubicBezTo>
                <a:cubicBezTo>
                  <a:pt x="618815" y="3064710"/>
                  <a:pt x="617717" y="3064252"/>
                  <a:pt x="616589" y="3063876"/>
                </a:cubicBezTo>
                <a:cubicBezTo>
                  <a:pt x="616044" y="3063695"/>
                  <a:pt x="615471" y="3063617"/>
                  <a:pt x="614919" y="3063459"/>
                </a:cubicBezTo>
                <a:cubicBezTo>
                  <a:pt x="614496" y="3063338"/>
                  <a:pt x="614085" y="3063181"/>
                  <a:pt x="613667" y="3063043"/>
                </a:cubicBezTo>
                <a:cubicBezTo>
                  <a:pt x="613250" y="3062625"/>
                  <a:pt x="612906" y="3062119"/>
                  <a:pt x="612415" y="3061791"/>
                </a:cubicBezTo>
                <a:cubicBezTo>
                  <a:pt x="612049" y="3061548"/>
                  <a:pt x="611507" y="3061649"/>
                  <a:pt x="611163" y="3061374"/>
                </a:cubicBezTo>
                <a:cubicBezTo>
                  <a:pt x="610771" y="3061061"/>
                  <a:pt x="610607" y="3060540"/>
                  <a:pt x="610328" y="3060123"/>
                </a:cubicBezTo>
                <a:cubicBezTo>
                  <a:pt x="609594" y="3057921"/>
                  <a:pt x="610155" y="3059237"/>
                  <a:pt x="608241" y="3056370"/>
                </a:cubicBezTo>
                <a:lnTo>
                  <a:pt x="607407" y="3055119"/>
                </a:lnTo>
                <a:cubicBezTo>
                  <a:pt x="607268" y="3054702"/>
                  <a:pt x="607186" y="3054261"/>
                  <a:pt x="606989" y="3053868"/>
                </a:cubicBezTo>
                <a:cubicBezTo>
                  <a:pt x="606765" y="3053420"/>
                  <a:pt x="606358" y="3053075"/>
                  <a:pt x="606154" y="3052617"/>
                </a:cubicBezTo>
                <a:cubicBezTo>
                  <a:pt x="605798" y="3051813"/>
                  <a:pt x="605320" y="3050115"/>
                  <a:pt x="605320" y="3050115"/>
                </a:cubicBezTo>
                <a:cubicBezTo>
                  <a:pt x="605445" y="3048858"/>
                  <a:pt x="605085" y="3045883"/>
                  <a:pt x="606572" y="3044693"/>
                </a:cubicBezTo>
                <a:cubicBezTo>
                  <a:pt x="606916" y="3044419"/>
                  <a:pt x="607407" y="3044415"/>
                  <a:pt x="607825" y="3044277"/>
                </a:cubicBezTo>
                <a:close/>
                <a:moveTo>
                  <a:pt x="4021282" y="3038986"/>
                </a:moveTo>
                <a:cubicBezTo>
                  <a:pt x="4022534" y="3039126"/>
                  <a:pt x="4023802" y="3039156"/>
                  <a:pt x="4025037" y="3039404"/>
                </a:cubicBezTo>
                <a:cubicBezTo>
                  <a:pt x="4025901" y="3039576"/>
                  <a:pt x="4026707" y="3039959"/>
                  <a:pt x="4027542" y="3040237"/>
                </a:cubicBezTo>
                <a:lnTo>
                  <a:pt x="4028794" y="3040654"/>
                </a:lnTo>
                <a:cubicBezTo>
                  <a:pt x="4029211" y="3040932"/>
                  <a:pt x="4029733" y="3041097"/>
                  <a:pt x="4030046" y="3041488"/>
                </a:cubicBezTo>
                <a:cubicBezTo>
                  <a:pt x="4030321" y="3041832"/>
                  <a:pt x="4030463" y="3042300"/>
                  <a:pt x="4030463" y="3042740"/>
                </a:cubicBezTo>
                <a:cubicBezTo>
                  <a:pt x="4030463" y="3043896"/>
                  <a:pt x="4030654" y="3047008"/>
                  <a:pt x="4029211" y="3048161"/>
                </a:cubicBezTo>
                <a:cubicBezTo>
                  <a:pt x="4028868" y="3048435"/>
                  <a:pt x="4028377" y="3048439"/>
                  <a:pt x="4027960" y="3048578"/>
                </a:cubicBezTo>
                <a:cubicBezTo>
                  <a:pt x="4026998" y="3049219"/>
                  <a:pt x="4026607" y="3049638"/>
                  <a:pt x="4025455" y="3049829"/>
                </a:cubicBezTo>
                <a:cubicBezTo>
                  <a:pt x="4025043" y="3049897"/>
                  <a:pt x="4023716" y="3049829"/>
                  <a:pt x="4023368" y="3049829"/>
                </a:cubicBezTo>
                <a:cubicBezTo>
                  <a:pt x="4022256" y="3049412"/>
                  <a:pt x="4021048" y="3049189"/>
                  <a:pt x="4020030" y="3048578"/>
                </a:cubicBezTo>
                <a:cubicBezTo>
                  <a:pt x="4019599" y="3048320"/>
                  <a:pt x="4019419" y="3047775"/>
                  <a:pt x="4019195" y="3047327"/>
                </a:cubicBezTo>
                <a:cubicBezTo>
                  <a:pt x="4018767" y="3046472"/>
                  <a:pt x="4018519" y="3044784"/>
                  <a:pt x="4018360" y="3043991"/>
                </a:cubicBezTo>
                <a:cubicBezTo>
                  <a:pt x="4018499" y="3042601"/>
                  <a:pt x="4018073" y="3041027"/>
                  <a:pt x="4018777" y="3039821"/>
                </a:cubicBezTo>
                <a:cubicBezTo>
                  <a:pt x="4019221" y="3039061"/>
                  <a:pt x="4021282" y="3038986"/>
                  <a:pt x="4021282" y="3038986"/>
                </a:cubicBezTo>
                <a:close/>
                <a:moveTo>
                  <a:pt x="4366698" y="3034377"/>
                </a:moveTo>
                <a:cubicBezTo>
                  <a:pt x="4367951" y="3034516"/>
                  <a:pt x="4369220" y="3034547"/>
                  <a:pt x="4370455" y="3034794"/>
                </a:cubicBezTo>
                <a:cubicBezTo>
                  <a:pt x="4371317" y="3034967"/>
                  <a:pt x="4372124" y="3035350"/>
                  <a:pt x="4372958" y="3035628"/>
                </a:cubicBezTo>
                <a:lnTo>
                  <a:pt x="4374211" y="3036045"/>
                </a:lnTo>
                <a:cubicBezTo>
                  <a:pt x="4374628" y="3036323"/>
                  <a:pt x="4375149" y="3036488"/>
                  <a:pt x="4375463" y="3036879"/>
                </a:cubicBezTo>
                <a:cubicBezTo>
                  <a:pt x="4375738" y="3037222"/>
                  <a:pt x="4375881" y="3037690"/>
                  <a:pt x="4375881" y="3038130"/>
                </a:cubicBezTo>
                <a:cubicBezTo>
                  <a:pt x="4375881" y="3039287"/>
                  <a:pt x="4376071" y="3042398"/>
                  <a:pt x="4374628" y="3043552"/>
                </a:cubicBezTo>
                <a:cubicBezTo>
                  <a:pt x="4374285" y="3043826"/>
                  <a:pt x="4373793" y="3043830"/>
                  <a:pt x="4373376" y="3043968"/>
                </a:cubicBezTo>
                <a:cubicBezTo>
                  <a:pt x="4372414" y="3044609"/>
                  <a:pt x="4372024" y="3045027"/>
                  <a:pt x="4370872" y="3045219"/>
                </a:cubicBezTo>
                <a:cubicBezTo>
                  <a:pt x="4370460" y="3045288"/>
                  <a:pt x="4369133" y="3045219"/>
                  <a:pt x="4368785" y="3045219"/>
                </a:cubicBezTo>
                <a:cubicBezTo>
                  <a:pt x="4367672" y="3044803"/>
                  <a:pt x="4366466" y="3044579"/>
                  <a:pt x="4365446" y="3043968"/>
                </a:cubicBezTo>
                <a:cubicBezTo>
                  <a:pt x="4365016" y="3043711"/>
                  <a:pt x="4364836" y="3043166"/>
                  <a:pt x="4364611" y="3042717"/>
                </a:cubicBezTo>
                <a:cubicBezTo>
                  <a:pt x="4364184" y="3041863"/>
                  <a:pt x="4363935" y="3040174"/>
                  <a:pt x="4363777" y="3039381"/>
                </a:cubicBezTo>
                <a:cubicBezTo>
                  <a:pt x="4363916" y="3037991"/>
                  <a:pt x="4363490" y="3036417"/>
                  <a:pt x="4364194" y="3035211"/>
                </a:cubicBezTo>
                <a:cubicBezTo>
                  <a:pt x="4364637" y="3034452"/>
                  <a:pt x="4366698" y="3034377"/>
                  <a:pt x="4366698" y="3034377"/>
                </a:cubicBezTo>
                <a:close/>
                <a:moveTo>
                  <a:pt x="4230109" y="3015653"/>
                </a:moveTo>
                <a:cubicBezTo>
                  <a:pt x="4231362" y="3015792"/>
                  <a:pt x="4232630" y="3015823"/>
                  <a:pt x="4233866" y="3016070"/>
                </a:cubicBezTo>
                <a:cubicBezTo>
                  <a:pt x="4234729" y="3016243"/>
                  <a:pt x="4235535" y="3016627"/>
                  <a:pt x="4236370" y="3016904"/>
                </a:cubicBezTo>
                <a:lnTo>
                  <a:pt x="4237622" y="3017322"/>
                </a:lnTo>
                <a:cubicBezTo>
                  <a:pt x="4238039" y="3017600"/>
                  <a:pt x="4238561" y="3017764"/>
                  <a:pt x="4238874" y="3018155"/>
                </a:cubicBezTo>
                <a:cubicBezTo>
                  <a:pt x="4239149" y="3018498"/>
                  <a:pt x="4239291" y="3018967"/>
                  <a:pt x="4239291" y="3019406"/>
                </a:cubicBezTo>
                <a:cubicBezTo>
                  <a:pt x="4239291" y="3020563"/>
                  <a:pt x="4239482" y="3023674"/>
                  <a:pt x="4238039" y="3024827"/>
                </a:cubicBezTo>
                <a:cubicBezTo>
                  <a:pt x="4237696" y="3025102"/>
                  <a:pt x="4237205" y="3025106"/>
                  <a:pt x="4236787" y="3025245"/>
                </a:cubicBezTo>
                <a:cubicBezTo>
                  <a:pt x="4235826" y="3025885"/>
                  <a:pt x="4235436" y="3026304"/>
                  <a:pt x="4234283" y="3026496"/>
                </a:cubicBezTo>
                <a:cubicBezTo>
                  <a:pt x="4233871" y="3026564"/>
                  <a:pt x="4232544" y="3026496"/>
                  <a:pt x="4232196" y="3026496"/>
                </a:cubicBezTo>
                <a:cubicBezTo>
                  <a:pt x="4231083" y="3026079"/>
                  <a:pt x="4229877" y="3025856"/>
                  <a:pt x="4228857" y="3025245"/>
                </a:cubicBezTo>
                <a:cubicBezTo>
                  <a:pt x="4228427" y="3024987"/>
                  <a:pt x="4228247" y="3024442"/>
                  <a:pt x="4228023" y="3023994"/>
                </a:cubicBezTo>
                <a:cubicBezTo>
                  <a:pt x="4227595" y="3023139"/>
                  <a:pt x="4227346" y="3021450"/>
                  <a:pt x="4227188" y="3020657"/>
                </a:cubicBezTo>
                <a:cubicBezTo>
                  <a:pt x="4227327" y="3019268"/>
                  <a:pt x="4226901" y="3017694"/>
                  <a:pt x="4227605" y="3016487"/>
                </a:cubicBezTo>
                <a:cubicBezTo>
                  <a:pt x="4228049" y="3015728"/>
                  <a:pt x="4230109" y="3015653"/>
                  <a:pt x="4230109" y="3015653"/>
                </a:cubicBezTo>
                <a:close/>
                <a:moveTo>
                  <a:pt x="648726" y="3015502"/>
                </a:moveTo>
                <a:cubicBezTo>
                  <a:pt x="649422" y="3015640"/>
                  <a:pt x="650149" y="3015670"/>
                  <a:pt x="650813" y="3015918"/>
                </a:cubicBezTo>
                <a:cubicBezTo>
                  <a:pt x="652545" y="3016568"/>
                  <a:pt x="651806" y="3016653"/>
                  <a:pt x="652482" y="3018004"/>
                </a:cubicBezTo>
                <a:cubicBezTo>
                  <a:pt x="652707" y="3018452"/>
                  <a:pt x="653038" y="3018838"/>
                  <a:pt x="653316" y="3019255"/>
                </a:cubicBezTo>
                <a:lnTo>
                  <a:pt x="654151" y="3021757"/>
                </a:lnTo>
                <a:cubicBezTo>
                  <a:pt x="654290" y="3022174"/>
                  <a:pt x="654462" y="3022582"/>
                  <a:pt x="654569" y="3023008"/>
                </a:cubicBezTo>
                <a:lnTo>
                  <a:pt x="654987" y="3024676"/>
                </a:lnTo>
                <a:cubicBezTo>
                  <a:pt x="655265" y="3027179"/>
                  <a:pt x="655767" y="3028592"/>
                  <a:pt x="654987" y="3030932"/>
                </a:cubicBezTo>
                <a:cubicBezTo>
                  <a:pt x="654827" y="3031407"/>
                  <a:pt x="654543" y="3031869"/>
                  <a:pt x="654151" y="3032182"/>
                </a:cubicBezTo>
                <a:cubicBezTo>
                  <a:pt x="653160" y="3032975"/>
                  <a:pt x="653804" y="3032878"/>
                  <a:pt x="653734" y="3033016"/>
                </a:cubicBezTo>
                <a:cubicBezTo>
                  <a:pt x="652621" y="3032600"/>
                  <a:pt x="651415" y="3032376"/>
                  <a:pt x="650395" y="3031765"/>
                </a:cubicBezTo>
                <a:cubicBezTo>
                  <a:pt x="649965" y="3031508"/>
                  <a:pt x="649915" y="3030869"/>
                  <a:pt x="649561" y="3030514"/>
                </a:cubicBezTo>
                <a:cubicBezTo>
                  <a:pt x="649206" y="3030160"/>
                  <a:pt x="648726" y="3029958"/>
                  <a:pt x="648308" y="3029681"/>
                </a:cubicBezTo>
                <a:cubicBezTo>
                  <a:pt x="648170" y="3029263"/>
                  <a:pt x="648088" y="3028823"/>
                  <a:pt x="647891" y="3028430"/>
                </a:cubicBezTo>
                <a:cubicBezTo>
                  <a:pt x="647667" y="3027981"/>
                  <a:pt x="647260" y="3027636"/>
                  <a:pt x="647056" y="3027178"/>
                </a:cubicBezTo>
                <a:cubicBezTo>
                  <a:pt x="646699" y="3026375"/>
                  <a:pt x="646222" y="3024676"/>
                  <a:pt x="646222" y="3024676"/>
                </a:cubicBezTo>
                <a:cubicBezTo>
                  <a:pt x="646361" y="3022174"/>
                  <a:pt x="646285" y="3019651"/>
                  <a:pt x="646639" y="3017169"/>
                </a:cubicBezTo>
                <a:cubicBezTo>
                  <a:pt x="646710" y="3016674"/>
                  <a:pt x="647082" y="3016232"/>
                  <a:pt x="647474" y="3015918"/>
                </a:cubicBezTo>
                <a:cubicBezTo>
                  <a:pt x="647817" y="3015644"/>
                  <a:pt x="648308" y="3015640"/>
                  <a:pt x="648726" y="3015502"/>
                </a:cubicBezTo>
                <a:close/>
                <a:moveTo>
                  <a:pt x="3966523" y="3010962"/>
                </a:moveTo>
                <a:cubicBezTo>
                  <a:pt x="3967776" y="3011102"/>
                  <a:pt x="3969044" y="3011132"/>
                  <a:pt x="3970279" y="3011380"/>
                </a:cubicBezTo>
                <a:cubicBezTo>
                  <a:pt x="3971142" y="3011552"/>
                  <a:pt x="3971949" y="3011935"/>
                  <a:pt x="3972783" y="3012213"/>
                </a:cubicBezTo>
                <a:lnTo>
                  <a:pt x="3974036" y="3012630"/>
                </a:lnTo>
                <a:cubicBezTo>
                  <a:pt x="3974453" y="3012908"/>
                  <a:pt x="3974974" y="3013073"/>
                  <a:pt x="3975288" y="3013464"/>
                </a:cubicBezTo>
                <a:cubicBezTo>
                  <a:pt x="3975563" y="3013808"/>
                  <a:pt x="3975705" y="3014276"/>
                  <a:pt x="3975705" y="3014716"/>
                </a:cubicBezTo>
                <a:cubicBezTo>
                  <a:pt x="3975705" y="3015872"/>
                  <a:pt x="3975896" y="3018984"/>
                  <a:pt x="3974453" y="3020137"/>
                </a:cubicBezTo>
                <a:cubicBezTo>
                  <a:pt x="3974109" y="3020411"/>
                  <a:pt x="3973618" y="3020415"/>
                  <a:pt x="3973201" y="3020554"/>
                </a:cubicBezTo>
                <a:cubicBezTo>
                  <a:pt x="3972239" y="3021195"/>
                  <a:pt x="3971849" y="3021614"/>
                  <a:pt x="3970697" y="3021805"/>
                </a:cubicBezTo>
                <a:cubicBezTo>
                  <a:pt x="3970285" y="3021873"/>
                  <a:pt x="3968958" y="3021805"/>
                  <a:pt x="3968610" y="3021805"/>
                </a:cubicBezTo>
                <a:cubicBezTo>
                  <a:pt x="3967497" y="3021388"/>
                  <a:pt x="3966290" y="3021165"/>
                  <a:pt x="3965271" y="3020554"/>
                </a:cubicBezTo>
                <a:cubicBezTo>
                  <a:pt x="3964841" y="3020296"/>
                  <a:pt x="3964661" y="3019751"/>
                  <a:pt x="3964436" y="3019303"/>
                </a:cubicBezTo>
                <a:cubicBezTo>
                  <a:pt x="3964009" y="3018448"/>
                  <a:pt x="3963760" y="3016760"/>
                  <a:pt x="3963601" y="3015967"/>
                </a:cubicBezTo>
                <a:cubicBezTo>
                  <a:pt x="3963741" y="3014577"/>
                  <a:pt x="3963315" y="3013003"/>
                  <a:pt x="3964019" y="3011797"/>
                </a:cubicBezTo>
                <a:cubicBezTo>
                  <a:pt x="3964462" y="3011037"/>
                  <a:pt x="3966523" y="3010962"/>
                  <a:pt x="3966523" y="3010962"/>
                </a:cubicBezTo>
                <a:close/>
                <a:moveTo>
                  <a:pt x="3197864" y="2999738"/>
                </a:moveTo>
                <a:cubicBezTo>
                  <a:pt x="3200077" y="2999738"/>
                  <a:pt x="3201871" y="3001531"/>
                  <a:pt x="3201871" y="3003741"/>
                </a:cubicBezTo>
                <a:cubicBezTo>
                  <a:pt x="3201871" y="3005953"/>
                  <a:pt x="3200077" y="3007745"/>
                  <a:pt x="3197864" y="3007745"/>
                </a:cubicBezTo>
                <a:cubicBezTo>
                  <a:pt x="3195651" y="3007745"/>
                  <a:pt x="3193857" y="3005953"/>
                  <a:pt x="3193857" y="3003741"/>
                </a:cubicBezTo>
                <a:cubicBezTo>
                  <a:pt x="3193857" y="3001531"/>
                  <a:pt x="3195651" y="2999738"/>
                  <a:pt x="3197864" y="2999738"/>
                </a:cubicBezTo>
                <a:close/>
                <a:moveTo>
                  <a:pt x="3116478" y="2993066"/>
                </a:moveTo>
                <a:cubicBezTo>
                  <a:pt x="3118690" y="2993066"/>
                  <a:pt x="3120484" y="2994858"/>
                  <a:pt x="3120484" y="2997069"/>
                </a:cubicBezTo>
                <a:cubicBezTo>
                  <a:pt x="3120484" y="2999280"/>
                  <a:pt x="3118690" y="3001072"/>
                  <a:pt x="3116478" y="3001072"/>
                </a:cubicBezTo>
                <a:cubicBezTo>
                  <a:pt x="3114265" y="3001072"/>
                  <a:pt x="3112471" y="2999280"/>
                  <a:pt x="3112471" y="2997069"/>
                </a:cubicBezTo>
                <a:cubicBezTo>
                  <a:pt x="3112471" y="2994858"/>
                  <a:pt x="3114265" y="2993066"/>
                  <a:pt x="3116478" y="2993066"/>
                </a:cubicBezTo>
                <a:close/>
                <a:moveTo>
                  <a:pt x="3497254" y="2988895"/>
                </a:moveTo>
                <a:cubicBezTo>
                  <a:pt x="3499467" y="2988895"/>
                  <a:pt x="3501261" y="2990688"/>
                  <a:pt x="3501261" y="2992899"/>
                </a:cubicBezTo>
                <a:cubicBezTo>
                  <a:pt x="3501261" y="2995110"/>
                  <a:pt x="3499467" y="2996902"/>
                  <a:pt x="3497254" y="2996902"/>
                </a:cubicBezTo>
                <a:cubicBezTo>
                  <a:pt x="3495042" y="2996902"/>
                  <a:pt x="3493248" y="2995110"/>
                  <a:pt x="3493248" y="2992899"/>
                </a:cubicBezTo>
                <a:cubicBezTo>
                  <a:pt x="3493248" y="2990688"/>
                  <a:pt x="3495042" y="2988895"/>
                  <a:pt x="3497254" y="2988895"/>
                </a:cubicBezTo>
                <a:close/>
                <a:moveTo>
                  <a:pt x="3857007" y="2982938"/>
                </a:moveTo>
                <a:cubicBezTo>
                  <a:pt x="3858259" y="2983078"/>
                  <a:pt x="3859527" y="2983108"/>
                  <a:pt x="3860763" y="2983356"/>
                </a:cubicBezTo>
                <a:cubicBezTo>
                  <a:pt x="3861626" y="2983528"/>
                  <a:pt x="3862433" y="2983911"/>
                  <a:pt x="3863267" y="2984189"/>
                </a:cubicBezTo>
                <a:lnTo>
                  <a:pt x="3864519" y="2984606"/>
                </a:lnTo>
                <a:cubicBezTo>
                  <a:pt x="3864936" y="2984884"/>
                  <a:pt x="3865458" y="2985049"/>
                  <a:pt x="3865771" y="2985440"/>
                </a:cubicBezTo>
                <a:cubicBezTo>
                  <a:pt x="3866046" y="2985784"/>
                  <a:pt x="3866188" y="2986252"/>
                  <a:pt x="3866188" y="2986692"/>
                </a:cubicBezTo>
                <a:cubicBezTo>
                  <a:pt x="3866188" y="2987848"/>
                  <a:pt x="3866379" y="2990960"/>
                  <a:pt x="3864936" y="2992113"/>
                </a:cubicBezTo>
                <a:cubicBezTo>
                  <a:pt x="3864593" y="2992387"/>
                  <a:pt x="3864102" y="2992391"/>
                  <a:pt x="3863685" y="2992530"/>
                </a:cubicBezTo>
                <a:cubicBezTo>
                  <a:pt x="3862723" y="2993171"/>
                  <a:pt x="3862332" y="2993590"/>
                  <a:pt x="3861180" y="2993781"/>
                </a:cubicBezTo>
                <a:cubicBezTo>
                  <a:pt x="3860768" y="2993849"/>
                  <a:pt x="3859441" y="2993781"/>
                  <a:pt x="3859093" y="2993781"/>
                </a:cubicBezTo>
                <a:cubicBezTo>
                  <a:pt x="3857981" y="2993364"/>
                  <a:pt x="3856773" y="2993141"/>
                  <a:pt x="3855755" y="2992530"/>
                </a:cubicBezTo>
                <a:cubicBezTo>
                  <a:pt x="3855324" y="2992272"/>
                  <a:pt x="3855144" y="2991727"/>
                  <a:pt x="3854920" y="2991279"/>
                </a:cubicBezTo>
                <a:cubicBezTo>
                  <a:pt x="3854492" y="2990424"/>
                  <a:pt x="3854244" y="2988736"/>
                  <a:pt x="3854085" y="2987943"/>
                </a:cubicBezTo>
                <a:cubicBezTo>
                  <a:pt x="3854224" y="2986553"/>
                  <a:pt x="3853798" y="2984979"/>
                  <a:pt x="3854503" y="2983773"/>
                </a:cubicBezTo>
                <a:cubicBezTo>
                  <a:pt x="3854946" y="2983013"/>
                  <a:pt x="3857007" y="2982938"/>
                  <a:pt x="3857007" y="2982938"/>
                </a:cubicBezTo>
                <a:close/>
                <a:moveTo>
                  <a:pt x="5003091" y="2980472"/>
                </a:moveTo>
                <a:cubicBezTo>
                  <a:pt x="5004343" y="2980610"/>
                  <a:pt x="5005612" y="2980642"/>
                  <a:pt x="5006848" y="2980889"/>
                </a:cubicBezTo>
                <a:cubicBezTo>
                  <a:pt x="5007710" y="2981061"/>
                  <a:pt x="5008517" y="2981445"/>
                  <a:pt x="5009351" y="2981723"/>
                </a:cubicBezTo>
                <a:lnTo>
                  <a:pt x="5010603" y="2982140"/>
                </a:lnTo>
                <a:cubicBezTo>
                  <a:pt x="5011021" y="2982418"/>
                  <a:pt x="5011542" y="2982582"/>
                  <a:pt x="5011855" y="2982974"/>
                </a:cubicBezTo>
                <a:cubicBezTo>
                  <a:pt x="5012130" y="2983317"/>
                  <a:pt x="5012273" y="2983785"/>
                  <a:pt x="5012273" y="2984225"/>
                </a:cubicBezTo>
                <a:cubicBezTo>
                  <a:pt x="5012273" y="2985382"/>
                  <a:pt x="5012464" y="2988493"/>
                  <a:pt x="5011021" y="2989646"/>
                </a:cubicBezTo>
                <a:cubicBezTo>
                  <a:pt x="5010678" y="2989921"/>
                  <a:pt x="5010186" y="2989924"/>
                  <a:pt x="5009769" y="2990063"/>
                </a:cubicBezTo>
                <a:cubicBezTo>
                  <a:pt x="5008807" y="2990703"/>
                  <a:pt x="5008417" y="2991122"/>
                  <a:pt x="5007265" y="2991314"/>
                </a:cubicBezTo>
                <a:cubicBezTo>
                  <a:pt x="5006853" y="2991383"/>
                  <a:pt x="5005525" y="2991314"/>
                  <a:pt x="5005178" y="2991314"/>
                </a:cubicBezTo>
                <a:cubicBezTo>
                  <a:pt x="5004065" y="2990897"/>
                  <a:pt x="5002858" y="2990674"/>
                  <a:pt x="5001839" y="2990063"/>
                </a:cubicBezTo>
                <a:cubicBezTo>
                  <a:pt x="5001408" y="2989805"/>
                  <a:pt x="5001228" y="2989260"/>
                  <a:pt x="5001004" y="2988812"/>
                </a:cubicBezTo>
                <a:cubicBezTo>
                  <a:pt x="5000576" y="2987957"/>
                  <a:pt x="5000328" y="2986268"/>
                  <a:pt x="5000170" y="2985475"/>
                </a:cubicBezTo>
                <a:cubicBezTo>
                  <a:pt x="5000308" y="2984086"/>
                  <a:pt x="4999882" y="2982512"/>
                  <a:pt x="5000587" y="2981305"/>
                </a:cubicBezTo>
                <a:cubicBezTo>
                  <a:pt x="5001030" y="2980546"/>
                  <a:pt x="5003091" y="2980472"/>
                  <a:pt x="5003091" y="2980472"/>
                </a:cubicBezTo>
                <a:close/>
                <a:moveTo>
                  <a:pt x="3105209" y="2969713"/>
                </a:moveTo>
                <a:cubicBezTo>
                  <a:pt x="3107422" y="2969713"/>
                  <a:pt x="3109216" y="2971504"/>
                  <a:pt x="3109216" y="2973716"/>
                </a:cubicBezTo>
                <a:cubicBezTo>
                  <a:pt x="3109216" y="2975927"/>
                  <a:pt x="3107422" y="2977719"/>
                  <a:pt x="3105209" y="2977719"/>
                </a:cubicBezTo>
                <a:cubicBezTo>
                  <a:pt x="3102996" y="2977719"/>
                  <a:pt x="3101202" y="2975927"/>
                  <a:pt x="3101202" y="2973716"/>
                </a:cubicBezTo>
                <a:cubicBezTo>
                  <a:pt x="3101202" y="2971504"/>
                  <a:pt x="3102996" y="2969713"/>
                  <a:pt x="3105209" y="2969713"/>
                </a:cubicBezTo>
                <a:close/>
                <a:moveTo>
                  <a:pt x="3508941" y="2968878"/>
                </a:moveTo>
                <a:cubicBezTo>
                  <a:pt x="3511153" y="2968878"/>
                  <a:pt x="3512947" y="2970671"/>
                  <a:pt x="3512947" y="2972882"/>
                </a:cubicBezTo>
                <a:cubicBezTo>
                  <a:pt x="3512947" y="2975092"/>
                  <a:pt x="3511153" y="2976885"/>
                  <a:pt x="3508941" y="2976885"/>
                </a:cubicBezTo>
                <a:cubicBezTo>
                  <a:pt x="3506728" y="2976885"/>
                  <a:pt x="3504934" y="2975092"/>
                  <a:pt x="3504934" y="2972882"/>
                </a:cubicBezTo>
                <a:cubicBezTo>
                  <a:pt x="3504934" y="2970671"/>
                  <a:pt x="3506728" y="2968878"/>
                  <a:pt x="3508941" y="2968878"/>
                </a:cubicBezTo>
                <a:close/>
                <a:moveTo>
                  <a:pt x="3037042" y="2964260"/>
                </a:moveTo>
                <a:cubicBezTo>
                  <a:pt x="3037847" y="2964495"/>
                  <a:pt x="3038900" y="2965147"/>
                  <a:pt x="3040306" y="2966376"/>
                </a:cubicBezTo>
                <a:cubicBezTo>
                  <a:pt x="3042722" y="2968488"/>
                  <a:pt x="3042977" y="2972604"/>
                  <a:pt x="3045648" y="2974383"/>
                </a:cubicBezTo>
                <a:cubicBezTo>
                  <a:pt x="3048319" y="2976162"/>
                  <a:pt x="3050616" y="2978706"/>
                  <a:pt x="3053661" y="2979721"/>
                </a:cubicBezTo>
                <a:cubicBezTo>
                  <a:pt x="3054996" y="2980166"/>
                  <a:pt x="3056408" y="2980426"/>
                  <a:pt x="3057668" y="2981055"/>
                </a:cubicBezTo>
                <a:cubicBezTo>
                  <a:pt x="3068024" y="2986229"/>
                  <a:pt x="3055611" y="2981705"/>
                  <a:pt x="3065681" y="2985059"/>
                </a:cubicBezTo>
                <a:cubicBezTo>
                  <a:pt x="3070750" y="2992656"/>
                  <a:pt x="3065412" y="2986430"/>
                  <a:pt x="3072359" y="2990397"/>
                </a:cubicBezTo>
                <a:cubicBezTo>
                  <a:pt x="3074292" y="2991500"/>
                  <a:pt x="3075890" y="2993108"/>
                  <a:pt x="3077701" y="2994400"/>
                </a:cubicBezTo>
                <a:cubicBezTo>
                  <a:pt x="3079007" y="2995332"/>
                  <a:pt x="3080372" y="2996179"/>
                  <a:pt x="3081708" y="2997069"/>
                </a:cubicBezTo>
                <a:cubicBezTo>
                  <a:pt x="3082598" y="2998403"/>
                  <a:pt x="3083661" y="2999638"/>
                  <a:pt x="3084379" y="3001072"/>
                </a:cubicBezTo>
                <a:cubicBezTo>
                  <a:pt x="3085009" y="3002331"/>
                  <a:pt x="3084835" y="3003977"/>
                  <a:pt x="3085715" y="3005076"/>
                </a:cubicBezTo>
                <a:cubicBezTo>
                  <a:pt x="3086718" y="3006328"/>
                  <a:pt x="3088386" y="3006855"/>
                  <a:pt x="3089721" y="3007745"/>
                </a:cubicBezTo>
                <a:cubicBezTo>
                  <a:pt x="3090612" y="3010414"/>
                  <a:pt x="3090831" y="3013411"/>
                  <a:pt x="3092392" y="3015752"/>
                </a:cubicBezTo>
                <a:cubicBezTo>
                  <a:pt x="3093283" y="3017086"/>
                  <a:pt x="3094675" y="3018199"/>
                  <a:pt x="3095064" y="3019755"/>
                </a:cubicBezTo>
                <a:cubicBezTo>
                  <a:pt x="3095217" y="3020365"/>
                  <a:pt x="3093951" y="3020867"/>
                  <a:pt x="3093728" y="3021090"/>
                </a:cubicBezTo>
                <a:cubicBezTo>
                  <a:pt x="3089721" y="3020200"/>
                  <a:pt x="3085674" y="3019478"/>
                  <a:pt x="3081708" y="3018421"/>
                </a:cubicBezTo>
                <a:cubicBezTo>
                  <a:pt x="3078988" y="3017696"/>
                  <a:pt x="3073694" y="3015752"/>
                  <a:pt x="3073694" y="3015752"/>
                </a:cubicBezTo>
                <a:cubicBezTo>
                  <a:pt x="3066571" y="3005076"/>
                  <a:pt x="3075920" y="3017976"/>
                  <a:pt x="3067017" y="3009079"/>
                </a:cubicBezTo>
                <a:cubicBezTo>
                  <a:pt x="3058113" y="3000183"/>
                  <a:pt x="3071023" y="3009524"/>
                  <a:pt x="3060339" y="3002407"/>
                </a:cubicBezTo>
                <a:cubicBezTo>
                  <a:pt x="3059448" y="3001072"/>
                  <a:pt x="3058803" y="2999538"/>
                  <a:pt x="3057668" y="2998403"/>
                </a:cubicBezTo>
                <a:cubicBezTo>
                  <a:pt x="3056533" y="2997269"/>
                  <a:pt x="3054664" y="2996987"/>
                  <a:pt x="3053661" y="2995734"/>
                </a:cubicBezTo>
                <a:cubicBezTo>
                  <a:pt x="3048481" y="2989265"/>
                  <a:pt x="3057060" y="2993308"/>
                  <a:pt x="3048319" y="2990397"/>
                </a:cubicBezTo>
                <a:cubicBezTo>
                  <a:pt x="3047874" y="2989062"/>
                  <a:pt x="3047979" y="2987388"/>
                  <a:pt x="3046984" y="2986393"/>
                </a:cubicBezTo>
                <a:cubicBezTo>
                  <a:pt x="3044714" y="2984125"/>
                  <a:pt x="3038970" y="2981055"/>
                  <a:pt x="3038970" y="2981055"/>
                </a:cubicBezTo>
                <a:cubicBezTo>
                  <a:pt x="3038525" y="2979721"/>
                  <a:pt x="3038264" y="2978310"/>
                  <a:pt x="3037635" y="2977052"/>
                </a:cubicBezTo>
                <a:cubicBezTo>
                  <a:pt x="3032457" y="2966705"/>
                  <a:pt x="3036986" y="2979108"/>
                  <a:pt x="3033628" y="2969045"/>
                </a:cubicBezTo>
                <a:cubicBezTo>
                  <a:pt x="3034443" y="2966603"/>
                  <a:pt x="3034627" y="2963556"/>
                  <a:pt x="3037042" y="2964260"/>
                </a:cubicBezTo>
                <a:close/>
                <a:moveTo>
                  <a:pt x="3093940" y="2962206"/>
                </a:moveTo>
                <a:cubicBezTo>
                  <a:pt x="3096153" y="2962206"/>
                  <a:pt x="3097947" y="2963998"/>
                  <a:pt x="3097947" y="2966209"/>
                </a:cubicBezTo>
                <a:cubicBezTo>
                  <a:pt x="3097947" y="2968420"/>
                  <a:pt x="3096153" y="2970213"/>
                  <a:pt x="3093940" y="2970213"/>
                </a:cubicBezTo>
                <a:cubicBezTo>
                  <a:pt x="3091727" y="2970213"/>
                  <a:pt x="3089933" y="2968420"/>
                  <a:pt x="3089933" y="2966209"/>
                </a:cubicBezTo>
                <a:cubicBezTo>
                  <a:pt x="3089933" y="2963998"/>
                  <a:pt x="3091727" y="2962206"/>
                  <a:pt x="3093940" y="2962206"/>
                </a:cubicBezTo>
                <a:close/>
                <a:moveTo>
                  <a:pt x="4308885" y="2958721"/>
                </a:moveTo>
                <a:cubicBezTo>
                  <a:pt x="4310137" y="2958859"/>
                  <a:pt x="4311406" y="2958891"/>
                  <a:pt x="4312641" y="2959138"/>
                </a:cubicBezTo>
                <a:cubicBezTo>
                  <a:pt x="4313504" y="2959310"/>
                  <a:pt x="4314311" y="2959694"/>
                  <a:pt x="4315145" y="2959972"/>
                </a:cubicBezTo>
                <a:lnTo>
                  <a:pt x="4316397" y="2960389"/>
                </a:lnTo>
                <a:cubicBezTo>
                  <a:pt x="4316815" y="2960667"/>
                  <a:pt x="4317336" y="2960831"/>
                  <a:pt x="4317649" y="2961223"/>
                </a:cubicBezTo>
                <a:cubicBezTo>
                  <a:pt x="4317924" y="2961566"/>
                  <a:pt x="4318067" y="2962034"/>
                  <a:pt x="4318067" y="2962474"/>
                </a:cubicBezTo>
                <a:cubicBezTo>
                  <a:pt x="4318067" y="2963631"/>
                  <a:pt x="4318258" y="2966742"/>
                  <a:pt x="4316815" y="2967895"/>
                </a:cubicBezTo>
                <a:cubicBezTo>
                  <a:pt x="4316471" y="2968170"/>
                  <a:pt x="4315980" y="2968173"/>
                  <a:pt x="4315563" y="2968312"/>
                </a:cubicBezTo>
                <a:cubicBezTo>
                  <a:pt x="4314601" y="2968952"/>
                  <a:pt x="4314210" y="2969371"/>
                  <a:pt x="4313058" y="2969563"/>
                </a:cubicBezTo>
                <a:cubicBezTo>
                  <a:pt x="4312647" y="2969632"/>
                  <a:pt x="4311319" y="2969563"/>
                  <a:pt x="4310971" y="2969563"/>
                </a:cubicBezTo>
                <a:cubicBezTo>
                  <a:pt x="4309859" y="2969147"/>
                  <a:pt x="4308652" y="2968923"/>
                  <a:pt x="4307633" y="2968312"/>
                </a:cubicBezTo>
                <a:cubicBezTo>
                  <a:pt x="4307202" y="2968054"/>
                  <a:pt x="4307022" y="2967509"/>
                  <a:pt x="4306798" y="2967061"/>
                </a:cubicBezTo>
                <a:cubicBezTo>
                  <a:pt x="4306370" y="2966206"/>
                  <a:pt x="4306122" y="2964518"/>
                  <a:pt x="4305963" y="2963725"/>
                </a:cubicBezTo>
                <a:cubicBezTo>
                  <a:pt x="4306102" y="2962335"/>
                  <a:pt x="4305676" y="2960761"/>
                  <a:pt x="4306381" y="2959554"/>
                </a:cubicBezTo>
                <a:cubicBezTo>
                  <a:pt x="4306824" y="2958795"/>
                  <a:pt x="4308885" y="2958721"/>
                  <a:pt x="4308885" y="2958721"/>
                </a:cubicBezTo>
                <a:close/>
                <a:moveTo>
                  <a:pt x="3162805" y="2951780"/>
                </a:moveTo>
                <a:cubicBezTo>
                  <a:pt x="3165018" y="2951780"/>
                  <a:pt x="3166812" y="2953573"/>
                  <a:pt x="3166812" y="2955784"/>
                </a:cubicBezTo>
                <a:cubicBezTo>
                  <a:pt x="3166812" y="2957995"/>
                  <a:pt x="3165018" y="2959787"/>
                  <a:pt x="3162805" y="2959787"/>
                </a:cubicBezTo>
                <a:cubicBezTo>
                  <a:pt x="3160593" y="2959787"/>
                  <a:pt x="3158799" y="2957995"/>
                  <a:pt x="3158799" y="2955784"/>
                </a:cubicBezTo>
                <a:cubicBezTo>
                  <a:pt x="3158799" y="2953573"/>
                  <a:pt x="3160593" y="2951780"/>
                  <a:pt x="3162805" y="2951780"/>
                </a:cubicBezTo>
                <a:close/>
                <a:moveTo>
                  <a:pt x="3895738" y="2948242"/>
                </a:moveTo>
                <a:cubicBezTo>
                  <a:pt x="3896990" y="2948381"/>
                  <a:pt x="3898259" y="2948412"/>
                  <a:pt x="3899494" y="2948659"/>
                </a:cubicBezTo>
                <a:cubicBezTo>
                  <a:pt x="3900357" y="2948832"/>
                  <a:pt x="3901164" y="2949215"/>
                  <a:pt x="3901998" y="2949493"/>
                </a:cubicBezTo>
                <a:lnTo>
                  <a:pt x="3903250" y="2949910"/>
                </a:lnTo>
                <a:cubicBezTo>
                  <a:pt x="3903668" y="2950188"/>
                  <a:pt x="3904189" y="2950352"/>
                  <a:pt x="3904503" y="2950744"/>
                </a:cubicBezTo>
                <a:cubicBezTo>
                  <a:pt x="3904777" y="2951087"/>
                  <a:pt x="3904920" y="2951556"/>
                  <a:pt x="3904920" y="2951995"/>
                </a:cubicBezTo>
                <a:cubicBezTo>
                  <a:pt x="3904920" y="2953152"/>
                  <a:pt x="3905110" y="2956263"/>
                  <a:pt x="3903668" y="2957416"/>
                </a:cubicBezTo>
                <a:cubicBezTo>
                  <a:pt x="3903324" y="2957691"/>
                  <a:pt x="3902833" y="2957695"/>
                  <a:pt x="3902416" y="2957833"/>
                </a:cubicBezTo>
                <a:cubicBezTo>
                  <a:pt x="3901454" y="2958474"/>
                  <a:pt x="3901064" y="2958893"/>
                  <a:pt x="3899912" y="2959084"/>
                </a:cubicBezTo>
                <a:cubicBezTo>
                  <a:pt x="3899500" y="2959153"/>
                  <a:pt x="3898172" y="2959084"/>
                  <a:pt x="3897825" y="2959084"/>
                </a:cubicBezTo>
                <a:cubicBezTo>
                  <a:pt x="3896712" y="2958668"/>
                  <a:pt x="3895505" y="2958445"/>
                  <a:pt x="3894486" y="2957833"/>
                </a:cubicBezTo>
                <a:cubicBezTo>
                  <a:pt x="3894056" y="2957575"/>
                  <a:pt x="3893876" y="2957030"/>
                  <a:pt x="3893651" y="2956582"/>
                </a:cubicBezTo>
                <a:cubicBezTo>
                  <a:pt x="3893224" y="2955728"/>
                  <a:pt x="3892975" y="2954039"/>
                  <a:pt x="3892816" y="2953246"/>
                </a:cubicBezTo>
                <a:cubicBezTo>
                  <a:pt x="3892956" y="2951856"/>
                  <a:pt x="3892529" y="2950282"/>
                  <a:pt x="3893234" y="2949076"/>
                </a:cubicBezTo>
                <a:cubicBezTo>
                  <a:pt x="3893677" y="2948317"/>
                  <a:pt x="3895738" y="2948242"/>
                  <a:pt x="3895738" y="2948242"/>
                </a:cubicBezTo>
                <a:close/>
                <a:moveTo>
                  <a:pt x="4241651" y="2946907"/>
                </a:moveTo>
                <a:cubicBezTo>
                  <a:pt x="4242903" y="2947047"/>
                  <a:pt x="4244171" y="2947078"/>
                  <a:pt x="4245406" y="2947325"/>
                </a:cubicBezTo>
                <a:cubicBezTo>
                  <a:pt x="4246269" y="2947497"/>
                  <a:pt x="4247076" y="2947880"/>
                  <a:pt x="4247911" y="2948158"/>
                </a:cubicBezTo>
                <a:lnTo>
                  <a:pt x="4249163" y="2948575"/>
                </a:lnTo>
                <a:cubicBezTo>
                  <a:pt x="4249580" y="2948853"/>
                  <a:pt x="4250102" y="2949018"/>
                  <a:pt x="4250415" y="2949410"/>
                </a:cubicBezTo>
                <a:cubicBezTo>
                  <a:pt x="4250690" y="2949753"/>
                  <a:pt x="4250832" y="2950221"/>
                  <a:pt x="4250832" y="2950661"/>
                </a:cubicBezTo>
                <a:cubicBezTo>
                  <a:pt x="4250832" y="2951817"/>
                  <a:pt x="4251023" y="2954929"/>
                  <a:pt x="4249580" y="2956082"/>
                </a:cubicBezTo>
                <a:cubicBezTo>
                  <a:pt x="4249236" y="2956357"/>
                  <a:pt x="4248746" y="2956360"/>
                  <a:pt x="4248328" y="2956499"/>
                </a:cubicBezTo>
                <a:cubicBezTo>
                  <a:pt x="4247367" y="2957140"/>
                  <a:pt x="4246976" y="2957559"/>
                  <a:pt x="4245824" y="2957750"/>
                </a:cubicBezTo>
                <a:cubicBezTo>
                  <a:pt x="4245412" y="2957819"/>
                  <a:pt x="4244085" y="2957750"/>
                  <a:pt x="4243737" y="2957750"/>
                </a:cubicBezTo>
                <a:cubicBezTo>
                  <a:pt x="4242624" y="2957333"/>
                  <a:pt x="4241417" y="2957110"/>
                  <a:pt x="4240399" y="2956499"/>
                </a:cubicBezTo>
                <a:cubicBezTo>
                  <a:pt x="4239968" y="2956241"/>
                  <a:pt x="4239788" y="2955696"/>
                  <a:pt x="4239564" y="2955248"/>
                </a:cubicBezTo>
                <a:cubicBezTo>
                  <a:pt x="4239136" y="2954393"/>
                  <a:pt x="4238888" y="2952705"/>
                  <a:pt x="4238729" y="2951912"/>
                </a:cubicBezTo>
                <a:cubicBezTo>
                  <a:pt x="4238868" y="2950522"/>
                  <a:pt x="4238442" y="2948948"/>
                  <a:pt x="4239146" y="2947742"/>
                </a:cubicBezTo>
                <a:cubicBezTo>
                  <a:pt x="4239589" y="2946982"/>
                  <a:pt x="4241651" y="2946907"/>
                  <a:pt x="4241651" y="2946907"/>
                </a:cubicBezTo>
                <a:close/>
                <a:moveTo>
                  <a:pt x="4366487" y="2942189"/>
                </a:moveTo>
                <a:cubicBezTo>
                  <a:pt x="4368700" y="2942189"/>
                  <a:pt x="4370494" y="2943981"/>
                  <a:pt x="4370494" y="2946192"/>
                </a:cubicBezTo>
                <a:cubicBezTo>
                  <a:pt x="4370494" y="2948403"/>
                  <a:pt x="4368700" y="2950196"/>
                  <a:pt x="4366487" y="2950196"/>
                </a:cubicBezTo>
                <a:cubicBezTo>
                  <a:pt x="4364274" y="2950196"/>
                  <a:pt x="4362481" y="2948403"/>
                  <a:pt x="4362481" y="2946192"/>
                </a:cubicBezTo>
                <a:cubicBezTo>
                  <a:pt x="4362481" y="2943981"/>
                  <a:pt x="4364274" y="2942189"/>
                  <a:pt x="4366487" y="2942189"/>
                </a:cubicBezTo>
                <a:close/>
                <a:moveTo>
                  <a:pt x="3026744" y="2940103"/>
                </a:moveTo>
                <a:cubicBezTo>
                  <a:pt x="3028957" y="2940103"/>
                  <a:pt x="3030752" y="2941896"/>
                  <a:pt x="3030752" y="2944107"/>
                </a:cubicBezTo>
                <a:cubicBezTo>
                  <a:pt x="3030752" y="2946318"/>
                  <a:pt x="3028957" y="2948110"/>
                  <a:pt x="3026744" y="2948110"/>
                </a:cubicBezTo>
                <a:cubicBezTo>
                  <a:pt x="3024531" y="2948110"/>
                  <a:pt x="3022737" y="2946318"/>
                  <a:pt x="3022737" y="2944107"/>
                </a:cubicBezTo>
                <a:cubicBezTo>
                  <a:pt x="3022737" y="2941896"/>
                  <a:pt x="3024531" y="2940103"/>
                  <a:pt x="3026744" y="2940103"/>
                </a:cubicBezTo>
                <a:close/>
                <a:moveTo>
                  <a:pt x="3156128" y="2937602"/>
                </a:moveTo>
                <a:cubicBezTo>
                  <a:pt x="3158340" y="2937602"/>
                  <a:pt x="3160134" y="2939394"/>
                  <a:pt x="3160134" y="2941605"/>
                </a:cubicBezTo>
                <a:cubicBezTo>
                  <a:pt x="3160134" y="2943816"/>
                  <a:pt x="3158340" y="2945609"/>
                  <a:pt x="3156128" y="2945609"/>
                </a:cubicBezTo>
                <a:cubicBezTo>
                  <a:pt x="3153915" y="2945609"/>
                  <a:pt x="3152121" y="2943816"/>
                  <a:pt x="3152121" y="2941605"/>
                </a:cubicBezTo>
                <a:cubicBezTo>
                  <a:pt x="3152121" y="2939394"/>
                  <a:pt x="3153915" y="2937602"/>
                  <a:pt x="3156128" y="2937602"/>
                </a:cubicBezTo>
                <a:close/>
                <a:moveTo>
                  <a:pt x="4280540" y="2936035"/>
                </a:moveTo>
                <a:cubicBezTo>
                  <a:pt x="4281792" y="2936173"/>
                  <a:pt x="4283061" y="2936205"/>
                  <a:pt x="4284296" y="2936451"/>
                </a:cubicBezTo>
                <a:cubicBezTo>
                  <a:pt x="4285159" y="2936624"/>
                  <a:pt x="4285966" y="2937008"/>
                  <a:pt x="4286800" y="2937286"/>
                </a:cubicBezTo>
                <a:lnTo>
                  <a:pt x="4288052" y="2937702"/>
                </a:lnTo>
                <a:cubicBezTo>
                  <a:pt x="4288470" y="2937981"/>
                  <a:pt x="4288991" y="2938145"/>
                  <a:pt x="4289304" y="2938537"/>
                </a:cubicBezTo>
                <a:cubicBezTo>
                  <a:pt x="4289579" y="2938880"/>
                  <a:pt x="4289722" y="2939348"/>
                  <a:pt x="4289722" y="2939788"/>
                </a:cubicBezTo>
                <a:cubicBezTo>
                  <a:pt x="4289722" y="2940945"/>
                  <a:pt x="4289913" y="2944056"/>
                  <a:pt x="4288470" y="2945209"/>
                </a:cubicBezTo>
                <a:cubicBezTo>
                  <a:pt x="4288126" y="2945484"/>
                  <a:pt x="4287635" y="2945487"/>
                  <a:pt x="4287218" y="2945626"/>
                </a:cubicBezTo>
                <a:cubicBezTo>
                  <a:pt x="4286256" y="2946266"/>
                  <a:pt x="4285865" y="2946685"/>
                  <a:pt x="4284713" y="2946877"/>
                </a:cubicBezTo>
                <a:cubicBezTo>
                  <a:pt x="4284302" y="2946946"/>
                  <a:pt x="4282974" y="2946877"/>
                  <a:pt x="4282626" y="2946877"/>
                </a:cubicBezTo>
                <a:cubicBezTo>
                  <a:pt x="4281514" y="2946460"/>
                  <a:pt x="4280307" y="2946237"/>
                  <a:pt x="4279288" y="2945626"/>
                </a:cubicBezTo>
                <a:cubicBezTo>
                  <a:pt x="4278857" y="2945368"/>
                  <a:pt x="4278677" y="2944823"/>
                  <a:pt x="4278453" y="2944375"/>
                </a:cubicBezTo>
                <a:cubicBezTo>
                  <a:pt x="4278025" y="2943520"/>
                  <a:pt x="4277777" y="2941831"/>
                  <a:pt x="4277618" y="2941038"/>
                </a:cubicBezTo>
                <a:cubicBezTo>
                  <a:pt x="4277757" y="2939649"/>
                  <a:pt x="4277331" y="2938075"/>
                  <a:pt x="4278036" y="2936868"/>
                </a:cubicBezTo>
                <a:cubicBezTo>
                  <a:pt x="4278479" y="2936109"/>
                  <a:pt x="4280540" y="2936035"/>
                  <a:pt x="4280540" y="2936035"/>
                </a:cubicBezTo>
                <a:close/>
                <a:moveTo>
                  <a:pt x="3638046" y="2934404"/>
                </a:moveTo>
                <a:cubicBezTo>
                  <a:pt x="3640258" y="2934404"/>
                  <a:pt x="3642052" y="2936196"/>
                  <a:pt x="3642052" y="2938408"/>
                </a:cubicBezTo>
                <a:cubicBezTo>
                  <a:pt x="3642052" y="2940619"/>
                  <a:pt x="3640258" y="2942411"/>
                  <a:pt x="3638046" y="2942411"/>
                </a:cubicBezTo>
                <a:cubicBezTo>
                  <a:pt x="3635833" y="2942411"/>
                  <a:pt x="3634039" y="2940619"/>
                  <a:pt x="3634039" y="2938408"/>
                </a:cubicBezTo>
                <a:cubicBezTo>
                  <a:pt x="3634039" y="2936196"/>
                  <a:pt x="3635833" y="2934404"/>
                  <a:pt x="3638046" y="2934404"/>
                </a:cubicBezTo>
                <a:close/>
                <a:moveTo>
                  <a:pt x="3854336" y="2924221"/>
                </a:moveTo>
                <a:cubicBezTo>
                  <a:pt x="3855588" y="2924360"/>
                  <a:pt x="3856856" y="2924391"/>
                  <a:pt x="3858091" y="2924639"/>
                </a:cubicBezTo>
                <a:cubicBezTo>
                  <a:pt x="3858954" y="2924811"/>
                  <a:pt x="3859761" y="2925194"/>
                  <a:pt x="3860596" y="2925472"/>
                </a:cubicBezTo>
                <a:lnTo>
                  <a:pt x="3861848" y="2925889"/>
                </a:lnTo>
                <a:cubicBezTo>
                  <a:pt x="3862265" y="2926167"/>
                  <a:pt x="3862787" y="2926332"/>
                  <a:pt x="3863100" y="2926723"/>
                </a:cubicBezTo>
                <a:cubicBezTo>
                  <a:pt x="3863375" y="2927067"/>
                  <a:pt x="3863517" y="2927535"/>
                  <a:pt x="3863517" y="2927974"/>
                </a:cubicBezTo>
                <a:cubicBezTo>
                  <a:pt x="3863517" y="2929131"/>
                  <a:pt x="3863708" y="2932243"/>
                  <a:pt x="3862265" y="2933396"/>
                </a:cubicBezTo>
                <a:cubicBezTo>
                  <a:pt x="3861921" y="2933670"/>
                  <a:pt x="3861431" y="2933674"/>
                  <a:pt x="3861014" y="2933812"/>
                </a:cubicBezTo>
                <a:cubicBezTo>
                  <a:pt x="3860052" y="2934453"/>
                  <a:pt x="3859661" y="2934872"/>
                  <a:pt x="3858509" y="2935064"/>
                </a:cubicBezTo>
                <a:cubicBezTo>
                  <a:pt x="3858097" y="2935132"/>
                  <a:pt x="3856770" y="2935064"/>
                  <a:pt x="3856422" y="2935064"/>
                </a:cubicBezTo>
                <a:cubicBezTo>
                  <a:pt x="3855309" y="2934647"/>
                  <a:pt x="3854102" y="2934424"/>
                  <a:pt x="3853084" y="2933812"/>
                </a:cubicBezTo>
                <a:cubicBezTo>
                  <a:pt x="3852653" y="2933555"/>
                  <a:pt x="3852473" y="2933010"/>
                  <a:pt x="3852249" y="2932561"/>
                </a:cubicBezTo>
                <a:cubicBezTo>
                  <a:pt x="3851821" y="2931707"/>
                  <a:pt x="3851573" y="2930019"/>
                  <a:pt x="3851414" y="2929226"/>
                </a:cubicBezTo>
                <a:cubicBezTo>
                  <a:pt x="3851553" y="2927836"/>
                  <a:pt x="3851127" y="2926262"/>
                  <a:pt x="3851831" y="2925055"/>
                </a:cubicBezTo>
                <a:cubicBezTo>
                  <a:pt x="3852274" y="2924296"/>
                  <a:pt x="3854336" y="2924221"/>
                  <a:pt x="3854336" y="2924221"/>
                </a:cubicBezTo>
                <a:close/>
                <a:moveTo>
                  <a:pt x="2911134" y="2923005"/>
                </a:moveTo>
                <a:cubicBezTo>
                  <a:pt x="2913347" y="2923005"/>
                  <a:pt x="2915140" y="2924798"/>
                  <a:pt x="2915140" y="2927009"/>
                </a:cubicBezTo>
                <a:cubicBezTo>
                  <a:pt x="2915140" y="2929220"/>
                  <a:pt x="2913347" y="2931013"/>
                  <a:pt x="2911134" y="2931013"/>
                </a:cubicBezTo>
                <a:cubicBezTo>
                  <a:pt x="2908921" y="2931013"/>
                  <a:pt x="2907127" y="2929220"/>
                  <a:pt x="2907127" y="2927009"/>
                </a:cubicBezTo>
                <a:cubicBezTo>
                  <a:pt x="2907127" y="2924798"/>
                  <a:pt x="2908921" y="2923005"/>
                  <a:pt x="2911134" y="2923005"/>
                </a:cubicBezTo>
                <a:close/>
                <a:moveTo>
                  <a:pt x="3535652" y="2907715"/>
                </a:moveTo>
                <a:cubicBezTo>
                  <a:pt x="3537865" y="2907715"/>
                  <a:pt x="3539659" y="2909507"/>
                  <a:pt x="3539659" y="2911718"/>
                </a:cubicBezTo>
                <a:cubicBezTo>
                  <a:pt x="3539659" y="2913929"/>
                  <a:pt x="3537865" y="2915721"/>
                  <a:pt x="3535652" y="2915721"/>
                </a:cubicBezTo>
                <a:cubicBezTo>
                  <a:pt x="3533439" y="2915721"/>
                  <a:pt x="3531645" y="2913929"/>
                  <a:pt x="3531645" y="2911718"/>
                </a:cubicBezTo>
                <a:cubicBezTo>
                  <a:pt x="3531645" y="2909507"/>
                  <a:pt x="3533439" y="2907715"/>
                  <a:pt x="3535652" y="2907715"/>
                </a:cubicBezTo>
                <a:close/>
                <a:moveTo>
                  <a:pt x="3008798" y="2888809"/>
                </a:moveTo>
                <a:cubicBezTo>
                  <a:pt x="3011010" y="2888809"/>
                  <a:pt x="3012804" y="2890602"/>
                  <a:pt x="3012804" y="2892813"/>
                </a:cubicBezTo>
                <a:cubicBezTo>
                  <a:pt x="3012804" y="2895024"/>
                  <a:pt x="3011010" y="2896816"/>
                  <a:pt x="3008798" y="2896816"/>
                </a:cubicBezTo>
                <a:cubicBezTo>
                  <a:pt x="3006584" y="2896816"/>
                  <a:pt x="3004791" y="2895024"/>
                  <a:pt x="3004791" y="2892813"/>
                </a:cubicBezTo>
                <a:cubicBezTo>
                  <a:pt x="3004791" y="2890602"/>
                  <a:pt x="3006584" y="2888809"/>
                  <a:pt x="3008798" y="2888809"/>
                </a:cubicBezTo>
                <a:close/>
                <a:moveTo>
                  <a:pt x="4256342" y="2888190"/>
                </a:moveTo>
                <a:cubicBezTo>
                  <a:pt x="4257594" y="2888329"/>
                  <a:pt x="4258862" y="2888360"/>
                  <a:pt x="4260098" y="2888607"/>
                </a:cubicBezTo>
                <a:cubicBezTo>
                  <a:pt x="4260961" y="2888780"/>
                  <a:pt x="4261768" y="2889163"/>
                  <a:pt x="4262602" y="2889441"/>
                </a:cubicBezTo>
                <a:lnTo>
                  <a:pt x="4263854" y="2889858"/>
                </a:lnTo>
                <a:cubicBezTo>
                  <a:pt x="4264271" y="2890136"/>
                  <a:pt x="4264793" y="2890301"/>
                  <a:pt x="4265106" y="2890692"/>
                </a:cubicBezTo>
                <a:cubicBezTo>
                  <a:pt x="4265381" y="2891036"/>
                  <a:pt x="4265523" y="2891504"/>
                  <a:pt x="4265523" y="2891944"/>
                </a:cubicBezTo>
                <a:cubicBezTo>
                  <a:pt x="4265523" y="2893100"/>
                  <a:pt x="4265714" y="2896212"/>
                  <a:pt x="4264271" y="2897365"/>
                </a:cubicBezTo>
                <a:cubicBezTo>
                  <a:pt x="4263928" y="2897639"/>
                  <a:pt x="4263437" y="2897643"/>
                  <a:pt x="4263020" y="2897782"/>
                </a:cubicBezTo>
                <a:cubicBezTo>
                  <a:pt x="4262058" y="2898422"/>
                  <a:pt x="4261667" y="2898841"/>
                  <a:pt x="4260515" y="2899033"/>
                </a:cubicBezTo>
                <a:cubicBezTo>
                  <a:pt x="4260103" y="2899101"/>
                  <a:pt x="4258776" y="2899033"/>
                  <a:pt x="4258428" y="2899033"/>
                </a:cubicBezTo>
                <a:cubicBezTo>
                  <a:pt x="4257316" y="2898616"/>
                  <a:pt x="4256108" y="2898393"/>
                  <a:pt x="4255090" y="2897782"/>
                </a:cubicBezTo>
                <a:cubicBezTo>
                  <a:pt x="4254659" y="2897524"/>
                  <a:pt x="4254479" y="2896979"/>
                  <a:pt x="4254255" y="2896531"/>
                </a:cubicBezTo>
                <a:cubicBezTo>
                  <a:pt x="4253827" y="2895676"/>
                  <a:pt x="4253579" y="2893987"/>
                  <a:pt x="4253420" y="2893194"/>
                </a:cubicBezTo>
                <a:cubicBezTo>
                  <a:pt x="4253559" y="2891804"/>
                  <a:pt x="4253133" y="2890231"/>
                  <a:pt x="4253838" y="2889024"/>
                </a:cubicBezTo>
                <a:cubicBezTo>
                  <a:pt x="4254281" y="2888265"/>
                  <a:pt x="4256342" y="2888190"/>
                  <a:pt x="4256342" y="2888190"/>
                </a:cubicBezTo>
                <a:close/>
                <a:moveTo>
                  <a:pt x="3131503" y="2886307"/>
                </a:moveTo>
                <a:cubicBezTo>
                  <a:pt x="3133716" y="2886307"/>
                  <a:pt x="3135509" y="2888099"/>
                  <a:pt x="3135509" y="2890310"/>
                </a:cubicBezTo>
                <a:cubicBezTo>
                  <a:pt x="3135509" y="2892521"/>
                  <a:pt x="3133716" y="2894314"/>
                  <a:pt x="3131503" y="2894314"/>
                </a:cubicBezTo>
                <a:cubicBezTo>
                  <a:pt x="3129290" y="2894314"/>
                  <a:pt x="3127496" y="2892521"/>
                  <a:pt x="3127496" y="2890310"/>
                </a:cubicBezTo>
                <a:cubicBezTo>
                  <a:pt x="3127496" y="2888099"/>
                  <a:pt x="3129290" y="2886307"/>
                  <a:pt x="3131503" y="2886307"/>
                </a:cubicBezTo>
                <a:close/>
                <a:moveTo>
                  <a:pt x="4194906" y="2884187"/>
                </a:moveTo>
                <a:cubicBezTo>
                  <a:pt x="4196158" y="2884326"/>
                  <a:pt x="4197426" y="2884357"/>
                  <a:pt x="4198661" y="2884604"/>
                </a:cubicBezTo>
                <a:cubicBezTo>
                  <a:pt x="4199524" y="2884776"/>
                  <a:pt x="4200331" y="2885160"/>
                  <a:pt x="4201166" y="2885438"/>
                </a:cubicBezTo>
                <a:lnTo>
                  <a:pt x="4202418" y="2885855"/>
                </a:lnTo>
                <a:cubicBezTo>
                  <a:pt x="4202835" y="2886133"/>
                  <a:pt x="4203357" y="2886298"/>
                  <a:pt x="4203670" y="2886689"/>
                </a:cubicBezTo>
                <a:cubicBezTo>
                  <a:pt x="4203945" y="2887032"/>
                  <a:pt x="4204087" y="2887501"/>
                  <a:pt x="4204087" y="2887940"/>
                </a:cubicBezTo>
                <a:cubicBezTo>
                  <a:pt x="4204087" y="2889097"/>
                  <a:pt x="4204278" y="2892208"/>
                  <a:pt x="4202835" y="2893361"/>
                </a:cubicBezTo>
                <a:cubicBezTo>
                  <a:pt x="4202491" y="2893636"/>
                  <a:pt x="4202001" y="2893639"/>
                  <a:pt x="4201584" y="2893778"/>
                </a:cubicBezTo>
                <a:cubicBezTo>
                  <a:pt x="4200622" y="2894419"/>
                  <a:pt x="4200231" y="2894838"/>
                  <a:pt x="4199079" y="2895029"/>
                </a:cubicBezTo>
                <a:cubicBezTo>
                  <a:pt x="4198667" y="2895098"/>
                  <a:pt x="4197340" y="2895029"/>
                  <a:pt x="4196992" y="2895029"/>
                </a:cubicBezTo>
                <a:cubicBezTo>
                  <a:pt x="4195880" y="2894612"/>
                  <a:pt x="4194672" y="2894389"/>
                  <a:pt x="4193654" y="2893778"/>
                </a:cubicBezTo>
                <a:cubicBezTo>
                  <a:pt x="4193223" y="2893520"/>
                  <a:pt x="4193043" y="2892976"/>
                  <a:pt x="4192819" y="2892527"/>
                </a:cubicBezTo>
                <a:cubicBezTo>
                  <a:pt x="4192391" y="2891672"/>
                  <a:pt x="4192143" y="2889984"/>
                  <a:pt x="4191984" y="2889191"/>
                </a:cubicBezTo>
                <a:cubicBezTo>
                  <a:pt x="4192123" y="2887801"/>
                  <a:pt x="4191697" y="2886228"/>
                  <a:pt x="4192401" y="2885021"/>
                </a:cubicBezTo>
                <a:cubicBezTo>
                  <a:pt x="4192845" y="2884262"/>
                  <a:pt x="4194906" y="2884187"/>
                  <a:pt x="4194906" y="2884187"/>
                </a:cubicBezTo>
                <a:close/>
                <a:moveTo>
                  <a:pt x="4217610" y="2878849"/>
                </a:moveTo>
                <a:cubicBezTo>
                  <a:pt x="4218863" y="2878988"/>
                  <a:pt x="4220131" y="2879019"/>
                  <a:pt x="4221366" y="2879266"/>
                </a:cubicBezTo>
                <a:cubicBezTo>
                  <a:pt x="4222229" y="2879438"/>
                  <a:pt x="4223036" y="2879822"/>
                  <a:pt x="4223870" y="2880100"/>
                </a:cubicBezTo>
                <a:lnTo>
                  <a:pt x="4225123" y="2880517"/>
                </a:lnTo>
                <a:cubicBezTo>
                  <a:pt x="4225540" y="2880795"/>
                  <a:pt x="4226061" y="2880960"/>
                  <a:pt x="4226375" y="2881351"/>
                </a:cubicBezTo>
                <a:cubicBezTo>
                  <a:pt x="4226650" y="2881694"/>
                  <a:pt x="4226792" y="2882163"/>
                  <a:pt x="4226792" y="2882602"/>
                </a:cubicBezTo>
                <a:cubicBezTo>
                  <a:pt x="4226792" y="2883759"/>
                  <a:pt x="4226983" y="2886870"/>
                  <a:pt x="4225540" y="2888023"/>
                </a:cubicBezTo>
                <a:cubicBezTo>
                  <a:pt x="4225196" y="2888298"/>
                  <a:pt x="4224705" y="2888301"/>
                  <a:pt x="4224288" y="2888440"/>
                </a:cubicBezTo>
                <a:cubicBezTo>
                  <a:pt x="4223326" y="2889081"/>
                  <a:pt x="4222936" y="2889500"/>
                  <a:pt x="4221784" y="2889692"/>
                </a:cubicBezTo>
                <a:cubicBezTo>
                  <a:pt x="4221372" y="2889760"/>
                  <a:pt x="4220045" y="2889692"/>
                  <a:pt x="4219697" y="2889692"/>
                </a:cubicBezTo>
                <a:cubicBezTo>
                  <a:pt x="4218584" y="2889275"/>
                  <a:pt x="4217377" y="2889051"/>
                  <a:pt x="4216358" y="2888440"/>
                </a:cubicBezTo>
                <a:cubicBezTo>
                  <a:pt x="4215928" y="2888182"/>
                  <a:pt x="4215748" y="2887638"/>
                  <a:pt x="4215523" y="2887189"/>
                </a:cubicBezTo>
                <a:cubicBezTo>
                  <a:pt x="4215096" y="2886335"/>
                  <a:pt x="4214847" y="2884646"/>
                  <a:pt x="4214688" y="2883853"/>
                </a:cubicBezTo>
                <a:cubicBezTo>
                  <a:pt x="4214828" y="2882463"/>
                  <a:pt x="4214402" y="2880890"/>
                  <a:pt x="4215106" y="2879683"/>
                </a:cubicBezTo>
                <a:cubicBezTo>
                  <a:pt x="4215549" y="2878924"/>
                  <a:pt x="4217610" y="2878849"/>
                  <a:pt x="4217610" y="2878849"/>
                </a:cubicBezTo>
                <a:close/>
                <a:moveTo>
                  <a:pt x="3349073" y="2867875"/>
                </a:moveTo>
                <a:cubicBezTo>
                  <a:pt x="3353463" y="2868188"/>
                  <a:pt x="3353616" y="2867861"/>
                  <a:pt x="3356585" y="2868709"/>
                </a:cubicBezTo>
                <a:cubicBezTo>
                  <a:pt x="3357008" y="2868830"/>
                  <a:pt x="3357453" y="2868912"/>
                  <a:pt x="3357837" y="2869126"/>
                </a:cubicBezTo>
                <a:cubicBezTo>
                  <a:pt x="3358714" y="2869613"/>
                  <a:pt x="3359506" y="2870238"/>
                  <a:pt x="3360341" y="2870794"/>
                </a:cubicBezTo>
                <a:lnTo>
                  <a:pt x="3361593" y="2871628"/>
                </a:lnTo>
                <a:lnTo>
                  <a:pt x="3362428" y="2874130"/>
                </a:lnTo>
                <a:lnTo>
                  <a:pt x="3362846" y="2875381"/>
                </a:lnTo>
                <a:cubicBezTo>
                  <a:pt x="3362486" y="2878614"/>
                  <a:pt x="3363432" y="2878842"/>
                  <a:pt x="3361176" y="2879968"/>
                </a:cubicBezTo>
                <a:cubicBezTo>
                  <a:pt x="3360782" y="2880165"/>
                  <a:pt x="3360341" y="2880246"/>
                  <a:pt x="3359924" y="2880385"/>
                </a:cubicBezTo>
                <a:cubicBezTo>
                  <a:pt x="3358789" y="2881142"/>
                  <a:pt x="3357658" y="2882054"/>
                  <a:pt x="3356168" y="2882054"/>
                </a:cubicBezTo>
                <a:lnTo>
                  <a:pt x="3355333" y="2882471"/>
                </a:lnTo>
                <a:cubicBezTo>
                  <a:pt x="3350720" y="2881446"/>
                  <a:pt x="3352792" y="2882041"/>
                  <a:pt x="3349073" y="2880803"/>
                </a:cubicBezTo>
                <a:lnTo>
                  <a:pt x="3346568" y="2879968"/>
                </a:lnTo>
                <a:lnTo>
                  <a:pt x="3345316" y="2879551"/>
                </a:lnTo>
                <a:cubicBezTo>
                  <a:pt x="3345038" y="2879134"/>
                  <a:pt x="3344873" y="2878613"/>
                  <a:pt x="3344481" y="2878300"/>
                </a:cubicBezTo>
                <a:cubicBezTo>
                  <a:pt x="3344138" y="2878026"/>
                  <a:pt x="3343623" y="2878080"/>
                  <a:pt x="3343229" y="2877883"/>
                </a:cubicBezTo>
                <a:cubicBezTo>
                  <a:pt x="3342781" y="2877659"/>
                  <a:pt x="3342395" y="2877327"/>
                  <a:pt x="3341977" y="2877049"/>
                </a:cubicBezTo>
                <a:cubicBezTo>
                  <a:pt x="3340984" y="2874072"/>
                  <a:pt x="3341631" y="2875279"/>
                  <a:pt x="3340308" y="2873296"/>
                </a:cubicBezTo>
                <a:cubicBezTo>
                  <a:pt x="3340583" y="2872472"/>
                  <a:pt x="3340824" y="2871382"/>
                  <a:pt x="3341560" y="2870794"/>
                </a:cubicBezTo>
                <a:cubicBezTo>
                  <a:pt x="3341903" y="2870519"/>
                  <a:pt x="3342419" y="2870574"/>
                  <a:pt x="3342812" y="2870377"/>
                </a:cubicBezTo>
                <a:cubicBezTo>
                  <a:pt x="3343261" y="2870153"/>
                  <a:pt x="3343606" y="2869746"/>
                  <a:pt x="3344064" y="2869543"/>
                </a:cubicBezTo>
                <a:cubicBezTo>
                  <a:pt x="3344868" y="2869186"/>
                  <a:pt x="3345733" y="2868987"/>
                  <a:pt x="3346568" y="2868709"/>
                </a:cubicBezTo>
                <a:lnTo>
                  <a:pt x="3347821" y="2868292"/>
                </a:lnTo>
                <a:close/>
                <a:moveTo>
                  <a:pt x="4262980" y="2858784"/>
                </a:moveTo>
                <a:cubicBezTo>
                  <a:pt x="4265193" y="2858784"/>
                  <a:pt x="4266987" y="2860576"/>
                  <a:pt x="4266987" y="2862787"/>
                </a:cubicBezTo>
                <a:cubicBezTo>
                  <a:pt x="4266987" y="2864998"/>
                  <a:pt x="4265193" y="2866791"/>
                  <a:pt x="4262980" y="2866791"/>
                </a:cubicBezTo>
                <a:cubicBezTo>
                  <a:pt x="4260768" y="2866791"/>
                  <a:pt x="4258974" y="2864998"/>
                  <a:pt x="4258974" y="2862787"/>
                </a:cubicBezTo>
                <a:cubicBezTo>
                  <a:pt x="4258974" y="2860576"/>
                  <a:pt x="4260768" y="2858784"/>
                  <a:pt x="4262980" y="2858784"/>
                </a:cubicBezTo>
                <a:close/>
                <a:moveTo>
                  <a:pt x="3135677" y="2857115"/>
                </a:moveTo>
                <a:cubicBezTo>
                  <a:pt x="3137890" y="2857115"/>
                  <a:pt x="3139684" y="2858908"/>
                  <a:pt x="3139684" y="2861119"/>
                </a:cubicBezTo>
                <a:cubicBezTo>
                  <a:pt x="3139684" y="2863330"/>
                  <a:pt x="3137890" y="2865122"/>
                  <a:pt x="3135677" y="2865122"/>
                </a:cubicBezTo>
                <a:cubicBezTo>
                  <a:pt x="3133464" y="2865122"/>
                  <a:pt x="3131670" y="2863330"/>
                  <a:pt x="3131670" y="2861119"/>
                </a:cubicBezTo>
                <a:cubicBezTo>
                  <a:pt x="3131670" y="2858908"/>
                  <a:pt x="3133464" y="2857115"/>
                  <a:pt x="3135677" y="2857115"/>
                </a:cubicBezTo>
                <a:close/>
                <a:moveTo>
                  <a:pt x="4318629" y="2856560"/>
                </a:moveTo>
                <a:cubicBezTo>
                  <a:pt x="4320842" y="2856560"/>
                  <a:pt x="4322636" y="2858352"/>
                  <a:pt x="4322636" y="2860563"/>
                </a:cubicBezTo>
                <a:cubicBezTo>
                  <a:pt x="4322636" y="2862774"/>
                  <a:pt x="4320842" y="2864566"/>
                  <a:pt x="4318629" y="2864566"/>
                </a:cubicBezTo>
                <a:cubicBezTo>
                  <a:pt x="4316417" y="2864566"/>
                  <a:pt x="4314622" y="2862774"/>
                  <a:pt x="4314622" y="2860563"/>
                </a:cubicBezTo>
                <a:cubicBezTo>
                  <a:pt x="4314622" y="2858352"/>
                  <a:pt x="4316417" y="2856560"/>
                  <a:pt x="4318629" y="2856560"/>
                </a:cubicBezTo>
                <a:close/>
                <a:moveTo>
                  <a:pt x="4174872" y="2850825"/>
                </a:moveTo>
                <a:cubicBezTo>
                  <a:pt x="4176124" y="2850964"/>
                  <a:pt x="4177393" y="2850995"/>
                  <a:pt x="4178628" y="2851242"/>
                </a:cubicBezTo>
                <a:cubicBezTo>
                  <a:pt x="4179491" y="2851414"/>
                  <a:pt x="4180298" y="2851798"/>
                  <a:pt x="4181132" y="2852076"/>
                </a:cubicBezTo>
                <a:lnTo>
                  <a:pt x="4182384" y="2852493"/>
                </a:lnTo>
                <a:cubicBezTo>
                  <a:pt x="4182801" y="2852771"/>
                  <a:pt x="4183323" y="2852936"/>
                  <a:pt x="4183636" y="2853327"/>
                </a:cubicBezTo>
                <a:cubicBezTo>
                  <a:pt x="4183911" y="2853670"/>
                  <a:pt x="4184054" y="2854139"/>
                  <a:pt x="4184054" y="2854578"/>
                </a:cubicBezTo>
                <a:cubicBezTo>
                  <a:pt x="4184054" y="2855735"/>
                  <a:pt x="4184244" y="2858846"/>
                  <a:pt x="4182801" y="2859999"/>
                </a:cubicBezTo>
                <a:cubicBezTo>
                  <a:pt x="4182458" y="2860274"/>
                  <a:pt x="4181967" y="2860277"/>
                  <a:pt x="4181550" y="2860416"/>
                </a:cubicBezTo>
                <a:cubicBezTo>
                  <a:pt x="4180588" y="2861057"/>
                  <a:pt x="4180198" y="2861476"/>
                  <a:pt x="4179046" y="2861668"/>
                </a:cubicBezTo>
                <a:cubicBezTo>
                  <a:pt x="4178634" y="2861736"/>
                  <a:pt x="4177306" y="2861668"/>
                  <a:pt x="4176959" y="2861668"/>
                </a:cubicBezTo>
                <a:cubicBezTo>
                  <a:pt x="4175846" y="2861251"/>
                  <a:pt x="4174639" y="2861027"/>
                  <a:pt x="4173620" y="2860416"/>
                </a:cubicBezTo>
                <a:cubicBezTo>
                  <a:pt x="4173190" y="2860158"/>
                  <a:pt x="4173009" y="2859614"/>
                  <a:pt x="4172785" y="2859165"/>
                </a:cubicBezTo>
                <a:cubicBezTo>
                  <a:pt x="4172357" y="2858310"/>
                  <a:pt x="4172109" y="2856622"/>
                  <a:pt x="4171950" y="2855829"/>
                </a:cubicBezTo>
                <a:cubicBezTo>
                  <a:pt x="4172090" y="2854439"/>
                  <a:pt x="4171663" y="2852866"/>
                  <a:pt x="4172368" y="2851659"/>
                </a:cubicBezTo>
                <a:cubicBezTo>
                  <a:pt x="4172811" y="2850900"/>
                  <a:pt x="4174872" y="2850825"/>
                  <a:pt x="4174872" y="2850825"/>
                </a:cubicBezTo>
                <a:close/>
                <a:moveTo>
                  <a:pt x="4150832" y="2850825"/>
                </a:moveTo>
                <a:cubicBezTo>
                  <a:pt x="4152084" y="2850964"/>
                  <a:pt x="4153352" y="2850995"/>
                  <a:pt x="4154588" y="2851242"/>
                </a:cubicBezTo>
                <a:cubicBezTo>
                  <a:pt x="4155451" y="2851414"/>
                  <a:pt x="4156258" y="2851798"/>
                  <a:pt x="4157092" y="2852076"/>
                </a:cubicBezTo>
                <a:lnTo>
                  <a:pt x="4158344" y="2852493"/>
                </a:lnTo>
                <a:cubicBezTo>
                  <a:pt x="4158761" y="2852771"/>
                  <a:pt x="4159283" y="2852936"/>
                  <a:pt x="4159596" y="2853327"/>
                </a:cubicBezTo>
                <a:cubicBezTo>
                  <a:pt x="4159871" y="2853670"/>
                  <a:pt x="4160013" y="2854139"/>
                  <a:pt x="4160013" y="2854578"/>
                </a:cubicBezTo>
                <a:cubicBezTo>
                  <a:pt x="4160013" y="2855735"/>
                  <a:pt x="4160204" y="2858846"/>
                  <a:pt x="4158761" y="2859999"/>
                </a:cubicBezTo>
                <a:cubicBezTo>
                  <a:pt x="4158418" y="2860274"/>
                  <a:pt x="4157927" y="2860277"/>
                  <a:pt x="4157510" y="2860416"/>
                </a:cubicBezTo>
                <a:cubicBezTo>
                  <a:pt x="4156548" y="2861057"/>
                  <a:pt x="4156157" y="2861476"/>
                  <a:pt x="4155006" y="2861668"/>
                </a:cubicBezTo>
                <a:cubicBezTo>
                  <a:pt x="4154593" y="2861736"/>
                  <a:pt x="4153266" y="2861668"/>
                  <a:pt x="4152918" y="2861668"/>
                </a:cubicBezTo>
                <a:cubicBezTo>
                  <a:pt x="4151806" y="2861251"/>
                  <a:pt x="4150598" y="2861027"/>
                  <a:pt x="4149580" y="2860416"/>
                </a:cubicBezTo>
                <a:cubicBezTo>
                  <a:pt x="4149149" y="2860158"/>
                  <a:pt x="4148969" y="2859614"/>
                  <a:pt x="4148745" y="2859165"/>
                </a:cubicBezTo>
                <a:cubicBezTo>
                  <a:pt x="4148317" y="2858310"/>
                  <a:pt x="4148069" y="2856622"/>
                  <a:pt x="4147910" y="2855829"/>
                </a:cubicBezTo>
                <a:cubicBezTo>
                  <a:pt x="4148049" y="2854439"/>
                  <a:pt x="4147623" y="2852866"/>
                  <a:pt x="4148328" y="2851659"/>
                </a:cubicBezTo>
                <a:cubicBezTo>
                  <a:pt x="4148771" y="2850900"/>
                  <a:pt x="4150832" y="2850825"/>
                  <a:pt x="4150832" y="2850825"/>
                </a:cubicBezTo>
                <a:close/>
                <a:moveTo>
                  <a:pt x="3118982" y="2848775"/>
                </a:moveTo>
                <a:cubicBezTo>
                  <a:pt x="3121195" y="2848775"/>
                  <a:pt x="3122989" y="2850567"/>
                  <a:pt x="3122989" y="2852778"/>
                </a:cubicBezTo>
                <a:cubicBezTo>
                  <a:pt x="3122989" y="2854989"/>
                  <a:pt x="3121195" y="2856782"/>
                  <a:pt x="3118982" y="2856782"/>
                </a:cubicBezTo>
                <a:cubicBezTo>
                  <a:pt x="3116769" y="2856782"/>
                  <a:pt x="3114975" y="2854989"/>
                  <a:pt x="3114975" y="2852778"/>
                </a:cubicBezTo>
                <a:cubicBezTo>
                  <a:pt x="3114975" y="2850567"/>
                  <a:pt x="3116769" y="2848775"/>
                  <a:pt x="3118982" y="2848775"/>
                </a:cubicBezTo>
                <a:close/>
                <a:moveTo>
                  <a:pt x="3384548" y="2847023"/>
                </a:moveTo>
                <a:cubicBezTo>
                  <a:pt x="3387053" y="2847163"/>
                  <a:pt x="3389565" y="2847203"/>
                  <a:pt x="3392061" y="2847441"/>
                </a:cubicBezTo>
                <a:cubicBezTo>
                  <a:pt x="3392499" y="2847482"/>
                  <a:pt x="3392970" y="2847583"/>
                  <a:pt x="3393313" y="2847858"/>
                </a:cubicBezTo>
                <a:cubicBezTo>
                  <a:pt x="3393705" y="2848171"/>
                  <a:pt x="3393793" y="2848754"/>
                  <a:pt x="3394148" y="2849109"/>
                </a:cubicBezTo>
                <a:cubicBezTo>
                  <a:pt x="3394502" y="2849463"/>
                  <a:pt x="3394983" y="2849665"/>
                  <a:pt x="3395400" y="2849943"/>
                </a:cubicBezTo>
                <a:cubicBezTo>
                  <a:pt x="3395539" y="2850360"/>
                  <a:pt x="3395621" y="2850801"/>
                  <a:pt x="3395818" y="2851194"/>
                </a:cubicBezTo>
                <a:cubicBezTo>
                  <a:pt x="3396042" y="2851642"/>
                  <a:pt x="3396616" y="2851945"/>
                  <a:pt x="3396652" y="2852445"/>
                </a:cubicBezTo>
                <a:cubicBezTo>
                  <a:pt x="3396761" y="2853976"/>
                  <a:pt x="3396668" y="2855559"/>
                  <a:pt x="3396235" y="2857032"/>
                </a:cubicBezTo>
                <a:cubicBezTo>
                  <a:pt x="3395853" y="2858330"/>
                  <a:pt x="3394617" y="2859789"/>
                  <a:pt x="3393313" y="2860368"/>
                </a:cubicBezTo>
                <a:cubicBezTo>
                  <a:pt x="3392509" y="2860725"/>
                  <a:pt x="3391643" y="2860924"/>
                  <a:pt x="3390809" y="2861202"/>
                </a:cubicBezTo>
                <a:cubicBezTo>
                  <a:pt x="3388885" y="2861843"/>
                  <a:pt x="3389987" y="2861533"/>
                  <a:pt x="3387470" y="2862036"/>
                </a:cubicBezTo>
                <a:cubicBezTo>
                  <a:pt x="3383579" y="2861550"/>
                  <a:pt x="3382601" y="2861689"/>
                  <a:pt x="3381627" y="2861619"/>
                </a:cubicBezTo>
                <a:cubicBezTo>
                  <a:pt x="3379958" y="2861480"/>
                  <a:pt x="3378279" y="2861424"/>
                  <a:pt x="3376618" y="2861202"/>
                </a:cubicBezTo>
                <a:cubicBezTo>
                  <a:pt x="3375188" y="2861012"/>
                  <a:pt x="3375394" y="2860590"/>
                  <a:pt x="3374114" y="2859951"/>
                </a:cubicBezTo>
                <a:cubicBezTo>
                  <a:pt x="3373721" y="2859755"/>
                  <a:pt x="3373280" y="2859673"/>
                  <a:pt x="3372862" y="2859534"/>
                </a:cubicBezTo>
                <a:cubicBezTo>
                  <a:pt x="3370705" y="2856300"/>
                  <a:pt x="3371510" y="2857984"/>
                  <a:pt x="3370358" y="2854530"/>
                </a:cubicBezTo>
                <a:lnTo>
                  <a:pt x="3369941" y="2853279"/>
                </a:lnTo>
                <a:cubicBezTo>
                  <a:pt x="3370109" y="2852438"/>
                  <a:pt x="3370211" y="2850556"/>
                  <a:pt x="3371193" y="2849943"/>
                </a:cubicBezTo>
                <a:cubicBezTo>
                  <a:pt x="3371939" y="2849477"/>
                  <a:pt x="3372862" y="2849387"/>
                  <a:pt x="3373697" y="2849109"/>
                </a:cubicBezTo>
                <a:cubicBezTo>
                  <a:pt x="3376702" y="2848108"/>
                  <a:pt x="3372946" y="2849323"/>
                  <a:pt x="3376618" y="2848275"/>
                </a:cubicBezTo>
                <a:cubicBezTo>
                  <a:pt x="3377042" y="2848154"/>
                  <a:pt x="3377436" y="2847925"/>
                  <a:pt x="3377871" y="2847858"/>
                </a:cubicBezTo>
                <a:cubicBezTo>
                  <a:pt x="3379252" y="2847645"/>
                  <a:pt x="3380657" y="2847614"/>
                  <a:pt x="3382044" y="2847441"/>
                </a:cubicBezTo>
                <a:cubicBezTo>
                  <a:pt x="3382884" y="2847336"/>
                  <a:pt x="3383714" y="2847163"/>
                  <a:pt x="3384548" y="2847023"/>
                </a:cubicBezTo>
                <a:close/>
                <a:moveTo>
                  <a:pt x="4106758" y="2830808"/>
                </a:moveTo>
                <a:cubicBezTo>
                  <a:pt x="4108010" y="2830947"/>
                  <a:pt x="4109279" y="2830978"/>
                  <a:pt x="4110514" y="2831225"/>
                </a:cubicBezTo>
                <a:cubicBezTo>
                  <a:pt x="4111377" y="2831397"/>
                  <a:pt x="4112184" y="2831781"/>
                  <a:pt x="4113018" y="2832059"/>
                </a:cubicBezTo>
                <a:lnTo>
                  <a:pt x="4114270" y="2832476"/>
                </a:lnTo>
                <a:cubicBezTo>
                  <a:pt x="4114687" y="2832754"/>
                  <a:pt x="4115209" y="2832918"/>
                  <a:pt x="4115522" y="2833310"/>
                </a:cubicBezTo>
                <a:cubicBezTo>
                  <a:pt x="4115797" y="2833653"/>
                  <a:pt x="4115940" y="2834121"/>
                  <a:pt x="4115940" y="2834561"/>
                </a:cubicBezTo>
                <a:cubicBezTo>
                  <a:pt x="4115940" y="2835718"/>
                  <a:pt x="4116130" y="2838829"/>
                  <a:pt x="4114687" y="2839982"/>
                </a:cubicBezTo>
                <a:cubicBezTo>
                  <a:pt x="4114344" y="2840257"/>
                  <a:pt x="4113853" y="2840260"/>
                  <a:pt x="4113436" y="2840399"/>
                </a:cubicBezTo>
                <a:cubicBezTo>
                  <a:pt x="4112474" y="2841040"/>
                  <a:pt x="4112084" y="2841459"/>
                  <a:pt x="4110932" y="2841650"/>
                </a:cubicBezTo>
                <a:cubicBezTo>
                  <a:pt x="4110520" y="2841719"/>
                  <a:pt x="4109192" y="2841650"/>
                  <a:pt x="4108845" y="2841650"/>
                </a:cubicBezTo>
                <a:cubicBezTo>
                  <a:pt x="4107732" y="2841233"/>
                  <a:pt x="4106525" y="2841010"/>
                  <a:pt x="4105506" y="2840399"/>
                </a:cubicBezTo>
                <a:cubicBezTo>
                  <a:pt x="4105076" y="2840141"/>
                  <a:pt x="4104895" y="2839596"/>
                  <a:pt x="4104671" y="2839148"/>
                </a:cubicBezTo>
                <a:cubicBezTo>
                  <a:pt x="4104243" y="2838293"/>
                  <a:pt x="4103995" y="2836605"/>
                  <a:pt x="4103836" y="2835812"/>
                </a:cubicBezTo>
                <a:cubicBezTo>
                  <a:pt x="4103976" y="2834422"/>
                  <a:pt x="4103549" y="2832848"/>
                  <a:pt x="4104254" y="2831642"/>
                </a:cubicBezTo>
                <a:cubicBezTo>
                  <a:pt x="4104697" y="2830882"/>
                  <a:pt x="4106758" y="2830808"/>
                  <a:pt x="4106758" y="2830808"/>
                </a:cubicBezTo>
                <a:close/>
                <a:moveTo>
                  <a:pt x="3130668" y="2827090"/>
                </a:moveTo>
                <a:cubicBezTo>
                  <a:pt x="3132881" y="2827090"/>
                  <a:pt x="3134675" y="2828882"/>
                  <a:pt x="3134675" y="2831093"/>
                </a:cubicBezTo>
                <a:cubicBezTo>
                  <a:pt x="3134675" y="2833304"/>
                  <a:pt x="3132881" y="2835097"/>
                  <a:pt x="3130668" y="2835097"/>
                </a:cubicBezTo>
                <a:cubicBezTo>
                  <a:pt x="3128456" y="2835097"/>
                  <a:pt x="3126662" y="2833304"/>
                  <a:pt x="3126662" y="2831093"/>
                </a:cubicBezTo>
                <a:cubicBezTo>
                  <a:pt x="3126662" y="2828882"/>
                  <a:pt x="3128456" y="2827090"/>
                  <a:pt x="3130668" y="2827090"/>
                </a:cubicBezTo>
                <a:close/>
                <a:moveTo>
                  <a:pt x="4210671" y="2823754"/>
                </a:moveTo>
                <a:cubicBezTo>
                  <a:pt x="4212884" y="2823754"/>
                  <a:pt x="4214678" y="2825546"/>
                  <a:pt x="4214678" y="2827757"/>
                </a:cubicBezTo>
                <a:cubicBezTo>
                  <a:pt x="4214678" y="2829968"/>
                  <a:pt x="4212884" y="2831761"/>
                  <a:pt x="4210671" y="2831761"/>
                </a:cubicBezTo>
                <a:cubicBezTo>
                  <a:pt x="4208458" y="2831761"/>
                  <a:pt x="4206664" y="2829968"/>
                  <a:pt x="4206664" y="2827757"/>
                </a:cubicBezTo>
                <a:cubicBezTo>
                  <a:pt x="4206664" y="2825546"/>
                  <a:pt x="4208458" y="2823754"/>
                  <a:pt x="4210671" y="2823754"/>
                </a:cubicBezTo>
                <a:close/>
                <a:moveTo>
                  <a:pt x="3134007" y="2814579"/>
                </a:moveTo>
                <a:cubicBezTo>
                  <a:pt x="3136220" y="2814579"/>
                  <a:pt x="3138014" y="2816371"/>
                  <a:pt x="3138014" y="2818582"/>
                </a:cubicBezTo>
                <a:cubicBezTo>
                  <a:pt x="3138014" y="2820793"/>
                  <a:pt x="3136220" y="2822586"/>
                  <a:pt x="3134007" y="2822586"/>
                </a:cubicBezTo>
                <a:cubicBezTo>
                  <a:pt x="3131794" y="2822586"/>
                  <a:pt x="3130000" y="2820793"/>
                  <a:pt x="3130000" y="2818582"/>
                </a:cubicBezTo>
                <a:cubicBezTo>
                  <a:pt x="3130000" y="2816371"/>
                  <a:pt x="3131794" y="2814579"/>
                  <a:pt x="3134007" y="2814579"/>
                </a:cubicBezTo>
                <a:close/>
                <a:moveTo>
                  <a:pt x="3619125" y="2809853"/>
                </a:moveTo>
                <a:cubicBezTo>
                  <a:pt x="3621338" y="2809853"/>
                  <a:pt x="3623132" y="2811645"/>
                  <a:pt x="3623132" y="2813856"/>
                </a:cubicBezTo>
                <a:cubicBezTo>
                  <a:pt x="3623132" y="2816067"/>
                  <a:pt x="3621338" y="2817860"/>
                  <a:pt x="3619125" y="2817860"/>
                </a:cubicBezTo>
                <a:cubicBezTo>
                  <a:pt x="3616912" y="2817860"/>
                  <a:pt x="3615118" y="2816067"/>
                  <a:pt x="3615118" y="2813856"/>
                </a:cubicBezTo>
                <a:cubicBezTo>
                  <a:pt x="3615118" y="2811645"/>
                  <a:pt x="3616912" y="2809853"/>
                  <a:pt x="3619125" y="2809853"/>
                </a:cubicBezTo>
                <a:close/>
                <a:moveTo>
                  <a:pt x="3590706" y="2792519"/>
                </a:moveTo>
                <a:cubicBezTo>
                  <a:pt x="3592920" y="2792519"/>
                  <a:pt x="3594713" y="2794311"/>
                  <a:pt x="3594713" y="2796522"/>
                </a:cubicBezTo>
                <a:cubicBezTo>
                  <a:pt x="3594713" y="2798733"/>
                  <a:pt x="3592920" y="2800525"/>
                  <a:pt x="3590706" y="2800525"/>
                </a:cubicBezTo>
                <a:cubicBezTo>
                  <a:pt x="3588494" y="2800525"/>
                  <a:pt x="3586700" y="2798733"/>
                  <a:pt x="3586700" y="2796522"/>
                </a:cubicBezTo>
                <a:cubicBezTo>
                  <a:pt x="3586700" y="2794311"/>
                  <a:pt x="3588494" y="2792519"/>
                  <a:pt x="3590706" y="2792519"/>
                </a:cubicBezTo>
                <a:close/>
                <a:moveTo>
                  <a:pt x="417550" y="2787077"/>
                </a:moveTo>
                <a:cubicBezTo>
                  <a:pt x="418801" y="2787459"/>
                  <a:pt x="420054" y="2788362"/>
                  <a:pt x="421306" y="2789891"/>
                </a:cubicBezTo>
                <a:cubicBezTo>
                  <a:pt x="431879" y="2809630"/>
                  <a:pt x="444121" y="2828953"/>
                  <a:pt x="453025" y="2849109"/>
                </a:cubicBezTo>
                <a:cubicBezTo>
                  <a:pt x="458729" y="2864956"/>
                  <a:pt x="468190" y="2895398"/>
                  <a:pt x="461373" y="2901654"/>
                </a:cubicBezTo>
                <a:cubicBezTo>
                  <a:pt x="458312" y="2902349"/>
                  <a:pt x="456921" y="2900541"/>
                  <a:pt x="454695" y="2899985"/>
                </a:cubicBezTo>
                <a:cubicBezTo>
                  <a:pt x="452608" y="2892340"/>
                  <a:pt x="450104" y="2885946"/>
                  <a:pt x="445930" y="2885390"/>
                </a:cubicBezTo>
                <a:cubicBezTo>
                  <a:pt x="444817" y="2887336"/>
                  <a:pt x="443704" y="2888865"/>
                  <a:pt x="443844" y="2891645"/>
                </a:cubicBezTo>
                <a:cubicBezTo>
                  <a:pt x="443008" y="2904851"/>
                  <a:pt x="445512" y="2917223"/>
                  <a:pt x="446348" y="2930011"/>
                </a:cubicBezTo>
                <a:cubicBezTo>
                  <a:pt x="448434" y="2944886"/>
                  <a:pt x="454695" y="2957257"/>
                  <a:pt x="458034" y="2970880"/>
                </a:cubicBezTo>
                <a:cubicBezTo>
                  <a:pt x="459981" y="2979499"/>
                  <a:pt x="460677" y="2986866"/>
                  <a:pt x="458868" y="2994233"/>
                </a:cubicBezTo>
                <a:cubicBezTo>
                  <a:pt x="457338" y="2999516"/>
                  <a:pt x="453304" y="3003964"/>
                  <a:pt x="451774" y="3008829"/>
                </a:cubicBezTo>
                <a:cubicBezTo>
                  <a:pt x="450521" y="3015502"/>
                  <a:pt x="448434" y="3022591"/>
                  <a:pt x="449687" y="3029263"/>
                </a:cubicBezTo>
                <a:cubicBezTo>
                  <a:pt x="451495" y="3037465"/>
                  <a:pt x="458312" y="3038577"/>
                  <a:pt x="461373" y="3051366"/>
                </a:cubicBezTo>
                <a:cubicBezTo>
                  <a:pt x="462764" y="3079028"/>
                  <a:pt x="460816" y="3108359"/>
                  <a:pt x="460538" y="3136856"/>
                </a:cubicBezTo>
                <a:lnTo>
                  <a:pt x="462207" y="3163545"/>
                </a:lnTo>
                <a:cubicBezTo>
                  <a:pt x="464016" y="3171051"/>
                  <a:pt x="470833" y="3171469"/>
                  <a:pt x="468886" y="3178558"/>
                </a:cubicBezTo>
                <a:cubicBezTo>
                  <a:pt x="461651" y="3188705"/>
                  <a:pt x="448573" y="3198853"/>
                  <a:pt x="439669" y="3205247"/>
                </a:cubicBezTo>
                <a:cubicBezTo>
                  <a:pt x="433270" y="3206777"/>
                  <a:pt x="427706" y="3208306"/>
                  <a:pt x="420471" y="3206082"/>
                </a:cubicBezTo>
                <a:cubicBezTo>
                  <a:pt x="406559" y="3193988"/>
                  <a:pt x="395151" y="3180226"/>
                  <a:pt x="386247" y="3166047"/>
                </a:cubicBezTo>
                <a:cubicBezTo>
                  <a:pt x="381099" y="3156178"/>
                  <a:pt x="379291" y="3145474"/>
                  <a:pt x="375813" y="3135188"/>
                </a:cubicBezTo>
                <a:cubicBezTo>
                  <a:pt x="371361" y="3126569"/>
                  <a:pt x="367744" y="3120870"/>
                  <a:pt x="364544" y="3112668"/>
                </a:cubicBezTo>
                <a:cubicBezTo>
                  <a:pt x="361901" y="3105023"/>
                  <a:pt x="362179" y="3096960"/>
                  <a:pt x="362875" y="3088481"/>
                </a:cubicBezTo>
                <a:cubicBezTo>
                  <a:pt x="363710" y="3074163"/>
                  <a:pt x="370805" y="3060262"/>
                  <a:pt x="372891" y="3045528"/>
                </a:cubicBezTo>
                <a:cubicBezTo>
                  <a:pt x="373587" y="3035936"/>
                  <a:pt x="374700" y="3024676"/>
                  <a:pt x="369553" y="3014250"/>
                </a:cubicBezTo>
                <a:cubicBezTo>
                  <a:pt x="362597" y="3002991"/>
                  <a:pt x="351467" y="2999655"/>
                  <a:pt x="346180" y="2991731"/>
                </a:cubicBezTo>
                <a:cubicBezTo>
                  <a:pt x="344371" y="2989507"/>
                  <a:pt x="345067" y="2987283"/>
                  <a:pt x="344511" y="2985059"/>
                </a:cubicBezTo>
                <a:cubicBezTo>
                  <a:pt x="343537" y="2974077"/>
                  <a:pt x="340476" y="2946415"/>
                  <a:pt x="342841" y="2930846"/>
                </a:cubicBezTo>
                <a:cubicBezTo>
                  <a:pt x="343676" y="2926536"/>
                  <a:pt x="344928" y="2925980"/>
                  <a:pt x="347850" y="2924173"/>
                </a:cubicBezTo>
                <a:cubicBezTo>
                  <a:pt x="350632" y="2922505"/>
                  <a:pt x="353414" y="2924173"/>
                  <a:pt x="356197" y="2924173"/>
                </a:cubicBezTo>
                <a:cubicBezTo>
                  <a:pt x="362040" y="2920837"/>
                  <a:pt x="364544" y="2912496"/>
                  <a:pt x="371222" y="2909160"/>
                </a:cubicBezTo>
                <a:cubicBezTo>
                  <a:pt x="376370" y="2909577"/>
                  <a:pt x="382352" y="2919169"/>
                  <a:pt x="387917" y="2919169"/>
                </a:cubicBezTo>
                <a:cubicBezTo>
                  <a:pt x="389864" y="2913330"/>
                  <a:pt x="385134" y="2905407"/>
                  <a:pt x="386247" y="2899152"/>
                </a:cubicBezTo>
                <a:cubicBezTo>
                  <a:pt x="389168" y="2893591"/>
                  <a:pt x="392924" y="2894703"/>
                  <a:pt x="396264" y="2892479"/>
                </a:cubicBezTo>
                <a:lnTo>
                  <a:pt x="394595" y="2889977"/>
                </a:lnTo>
                <a:cubicBezTo>
                  <a:pt x="394316" y="2883305"/>
                  <a:pt x="391951" y="2877466"/>
                  <a:pt x="393759" y="2869960"/>
                </a:cubicBezTo>
                <a:cubicBezTo>
                  <a:pt x="395568" y="2864400"/>
                  <a:pt x="399463" y="2861341"/>
                  <a:pt x="400438" y="2855781"/>
                </a:cubicBezTo>
                <a:cubicBezTo>
                  <a:pt x="401829" y="2850360"/>
                  <a:pt x="398629" y="2846190"/>
                  <a:pt x="399603" y="2840768"/>
                </a:cubicBezTo>
                <a:cubicBezTo>
                  <a:pt x="401550" y="2836459"/>
                  <a:pt x="406420" y="2835903"/>
                  <a:pt x="407950" y="2831594"/>
                </a:cubicBezTo>
                <a:cubicBezTo>
                  <a:pt x="410733" y="2825616"/>
                  <a:pt x="406420" y="2814218"/>
                  <a:pt x="406281" y="2805321"/>
                </a:cubicBezTo>
                <a:cubicBezTo>
                  <a:pt x="406420" y="2799205"/>
                  <a:pt x="409898" y="2792254"/>
                  <a:pt x="413793" y="2787389"/>
                </a:cubicBezTo>
                <a:cubicBezTo>
                  <a:pt x="415045" y="2786833"/>
                  <a:pt x="416298" y="2786694"/>
                  <a:pt x="417550" y="2787077"/>
                </a:cubicBezTo>
                <a:close/>
                <a:moveTo>
                  <a:pt x="3577351" y="2782510"/>
                </a:moveTo>
                <a:cubicBezTo>
                  <a:pt x="3579564" y="2782510"/>
                  <a:pt x="3581357" y="2784302"/>
                  <a:pt x="3581357" y="2786513"/>
                </a:cubicBezTo>
                <a:cubicBezTo>
                  <a:pt x="3581357" y="2788724"/>
                  <a:pt x="3579564" y="2790517"/>
                  <a:pt x="3577351" y="2790517"/>
                </a:cubicBezTo>
                <a:cubicBezTo>
                  <a:pt x="3575138" y="2790517"/>
                  <a:pt x="3573344" y="2788724"/>
                  <a:pt x="3573344" y="2786513"/>
                </a:cubicBezTo>
                <a:cubicBezTo>
                  <a:pt x="3573344" y="2784302"/>
                  <a:pt x="3575138" y="2782510"/>
                  <a:pt x="3577351" y="2782510"/>
                </a:cubicBezTo>
                <a:close/>
                <a:moveTo>
                  <a:pt x="3128164" y="2765370"/>
                </a:moveTo>
                <a:cubicBezTo>
                  <a:pt x="3130377" y="2765370"/>
                  <a:pt x="3132171" y="2767163"/>
                  <a:pt x="3132171" y="2769374"/>
                </a:cubicBezTo>
                <a:cubicBezTo>
                  <a:pt x="3132171" y="2771585"/>
                  <a:pt x="3130377" y="2773377"/>
                  <a:pt x="3128164" y="2773377"/>
                </a:cubicBezTo>
                <a:cubicBezTo>
                  <a:pt x="3125951" y="2773377"/>
                  <a:pt x="3124157" y="2771585"/>
                  <a:pt x="3124157" y="2769374"/>
                </a:cubicBezTo>
                <a:cubicBezTo>
                  <a:pt x="3124157" y="2767163"/>
                  <a:pt x="3125951" y="2765370"/>
                  <a:pt x="3128164" y="2765370"/>
                </a:cubicBezTo>
                <a:close/>
                <a:moveTo>
                  <a:pt x="364100" y="2762451"/>
                </a:moveTo>
                <a:cubicBezTo>
                  <a:pt x="366313" y="2762451"/>
                  <a:pt x="368107" y="2764243"/>
                  <a:pt x="368107" y="2766454"/>
                </a:cubicBezTo>
                <a:cubicBezTo>
                  <a:pt x="368107" y="2768665"/>
                  <a:pt x="366313" y="2770458"/>
                  <a:pt x="364100" y="2770458"/>
                </a:cubicBezTo>
                <a:cubicBezTo>
                  <a:pt x="361888" y="2770458"/>
                  <a:pt x="360094" y="2768665"/>
                  <a:pt x="360094" y="2766454"/>
                </a:cubicBezTo>
                <a:cubicBezTo>
                  <a:pt x="360094" y="2764243"/>
                  <a:pt x="361888" y="2762451"/>
                  <a:pt x="364100" y="2762451"/>
                </a:cubicBezTo>
                <a:close/>
                <a:moveTo>
                  <a:pt x="3331940" y="2757488"/>
                </a:moveTo>
                <a:cubicBezTo>
                  <a:pt x="3334153" y="2757488"/>
                  <a:pt x="3335947" y="2759281"/>
                  <a:pt x="3335947" y="2761492"/>
                </a:cubicBezTo>
                <a:cubicBezTo>
                  <a:pt x="3335947" y="2763703"/>
                  <a:pt x="3334153" y="2765495"/>
                  <a:pt x="3331940" y="2765495"/>
                </a:cubicBezTo>
                <a:cubicBezTo>
                  <a:pt x="3329728" y="2765495"/>
                  <a:pt x="3327934" y="2763703"/>
                  <a:pt x="3327934" y="2761492"/>
                </a:cubicBezTo>
                <a:cubicBezTo>
                  <a:pt x="3327934" y="2759281"/>
                  <a:pt x="3329728" y="2757488"/>
                  <a:pt x="3331940" y="2757488"/>
                </a:cubicBezTo>
                <a:close/>
                <a:moveTo>
                  <a:pt x="332380" y="2750357"/>
                </a:moveTo>
                <a:cubicBezTo>
                  <a:pt x="334593" y="2750357"/>
                  <a:pt x="336387" y="2752150"/>
                  <a:pt x="336387" y="2754361"/>
                </a:cubicBezTo>
                <a:cubicBezTo>
                  <a:pt x="336387" y="2756572"/>
                  <a:pt x="334593" y="2758364"/>
                  <a:pt x="332380" y="2758364"/>
                </a:cubicBezTo>
                <a:cubicBezTo>
                  <a:pt x="330167" y="2758364"/>
                  <a:pt x="328373" y="2756572"/>
                  <a:pt x="328373" y="2754361"/>
                </a:cubicBezTo>
                <a:cubicBezTo>
                  <a:pt x="328373" y="2752150"/>
                  <a:pt x="330167" y="2750357"/>
                  <a:pt x="332380" y="2750357"/>
                </a:cubicBezTo>
                <a:close/>
                <a:moveTo>
                  <a:pt x="305669" y="2738680"/>
                </a:moveTo>
                <a:cubicBezTo>
                  <a:pt x="307882" y="2738680"/>
                  <a:pt x="309675" y="2740473"/>
                  <a:pt x="309675" y="2742684"/>
                </a:cubicBezTo>
                <a:cubicBezTo>
                  <a:pt x="309675" y="2744895"/>
                  <a:pt x="307882" y="2746687"/>
                  <a:pt x="305669" y="2746687"/>
                </a:cubicBezTo>
                <a:cubicBezTo>
                  <a:pt x="303456" y="2746687"/>
                  <a:pt x="301662" y="2744895"/>
                  <a:pt x="301662" y="2742684"/>
                </a:cubicBezTo>
                <a:cubicBezTo>
                  <a:pt x="301662" y="2740473"/>
                  <a:pt x="303456" y="2738680"/>
                  <a:pt x="305669" y="2738680"/>
                </a:cubicBezTo>
                <a:close/>
                <a:moveTo>
                  <a:pt x="3397467" y="2726629"/>
                </a:moveTo>
                <a:cubicBezTo>
                  <a:pt x="3399679" y="2726629"/>
                  <a:pt x="3401473" y="2728421"/>
                  <a:pt x="3401473" y="2730632"/>
                </a:cubicBezTo>
                <a:cubicBezTo>
                  <a:pt x="3401473" y="2732843"/>
                  <a:pt x="3399679" y="2734635"/>
                  <a:pt x="3397467" y="2734635"/>
                </a:cubicBezTo>
                <a:cubicBezTo>
                  <a:pt x="3395254" y="2734635"/>
                  <a:pt x="3393460" y="2732843"/>
                  <a:pt x="3393460" y="2730632"/>
                </a:cubicBezTo>
                <a:cubicBezTo>
                  <a:pt x="3393460" y="2728421"/>
                  <a:pt x="3395254" y="2726629"/>
                  <a:pt x="3397467" y="2726629"/>
                </a:cubicBezTo>
                <a:close/>
                <a:moveTo>
                  <a:pt x="4049329" y="2721381"/>
                </a:moveTo>
                <a:cubicBezTo>
                  <a:pt x="4050581" y="2721520"/>
                  <a:pt x="4051849" y="2721551"/>
                  <a:pt x="4053084" y="2721798"/>
                </a:cubicBezTo>
                <a:cubicBezTo>
                  <a:pt x="4053947" y="2721970"/>
                  <a:pt x="4054754" y="2722354"/>
                  <a:pt x="4055589" y="2722632"/>
                </a:cubicBezTo>
                <a:lnTo>
                  <a:pt x="4056841" y="2723049"/>
                </a:lnTo>
                <a:cubicBezTo>
                  <a:pt x="4057258" y="2723327"/>
                  <a:pt x="4057780" y="2723491"/>
                  <a:pt x="4058093" y="2723883"/>
                </a:cubicBezTo>
                <a:cubicBezTo>
                  <a:pt x="4058368" y="2724226"/>
                  <a:pt x="4058510" y="2724694"/>
                  <a:pt x="4058510" y="2725134"/>
                </a:cubicBezTo>
                <a:cubicBezTo>
                  <a:pt x="4058510" y="2726291"/>
                  <a:pt x="4058701" y="2729402"/>
                  <a:pt x="4057258" y="2730555"/>
                </a:cubicBezTo>
                <a:cubicBezTo>
                  <a:pt x="4056914" y="2730830"/>
                  <a:pt x="4056424" y="2730833"/>
                  <a:pt x="4056007" y="2730972"/>
                </a:cubicBezTo>
                <a:cubicBezTo>
                  <a:pt x="4055045" y="2731613"/>
                  <a:pt x="4054654" y="2732031"/>
                  <a:pt x="4053502" y="2732223"/>
                </a:cubicBezTo>
                <a:cubicBezTo>
                  <a:pt x="4053090" y="2732292"/>
                  <a:pt x="4051763" y="2732223"/>
                  <a:pt x="4051415" y="2732223"/>
                </a:cubicBezTo>
                <a:cubicBezTo>
                  <a:pt x="4050303" y="2731806"/>
                  <a:pt x="4049095" y="2731583"/>
                  <a:pt x="4048077" y="2730972"/>
                </a:cubicBezTo>
                <a:cubicBezTo>
                  <a:pt x="4047646" y="2730714"/>
                  <a:pt x="4047466" y="2730169"/>
                  <a:pt x="4047242" y="2729721"/>
                </a:cubicBezTo>
                <a:cubicBezTo>
                  <a:pt x="4046814" y="2728866"/>
                  <a:pt x="4046566" y="2727178"/>
                  <a:pt x="4046407" y="2726385"/>
                </a:cubicBezTo>
                <a:cubicBezTo>
                  <a:pt x="4046546" y="2724995"/>
                  <a:pt x="4046120" y="2723421"/>
                  <a:pt x="4046824" y="2722215"/>
                </a:cubicBezTo>
                <a:cubicBezTo>
                  <a:pt x="4047268" y="2721455"/>
                  <a:pt x="4049329" y="2721381"/>
                  <a:pt x="4049329" y="2721381"/>
                </a:cubicBezTo>
                <a:close/>
                <a:moveTo>
                  <a:pt x="3624095" y="2717871"/>
                </a:moveTo>
                <a:cubicBezTo>
                  <a:pt x="3626309" y="2717871"/>
                  <a:pt x="3628102" y="2719664"/>
                  <a:pt x="3628102" y="2721875"/>
                </a:cubicBezTo>
                <a:cubicBezTo>
                  <a:pt x="3628102" y="2724086"/>
                  <a:pt x="3626309" y="2725878"/>
                  <a:pt x="3624095" y="2725878"/>
                </a:cubicBezTo>
                <a:cubicBezTo>
                  <a:pt x="3621883" y="2725878"/>
                  <a:pt x="3620089" y="2724086"/>
                  <a:pt x="3620089" y="2721875"/>
                </a:cubicBezTo>
                <a:cubicBezTo>
                  <a:pt x="3620089" y="2719664"/>
                  <a:pt x="3621883" y="2717871"/>
                  <a:pt x="3624095" y="2717871"/>
                </a:cubicBezTo>
                <a:close/>
                <a:moveTo>
                  <a:pt x="449660" y="2713242"/>
                </a:moveTo>
                <a:cubicBezTo>
                  <a:pt x="451873" y="2713242"/>
                  <a:pt x="453667" y="2715034"/>
                  <a:pt x="453667" y="2717245"/>
                </a:cubicBezTo>
                <a:cubicBezTo>
                  <a:pt x="453667" y="2719456"/>
                  <a:pt x="451873" y="2721249"/>
                  <a:pt x="449660" y="2721249"/>
                </a:cubicBezTo>
                <a:cubicBezTo>
                  <a:pt x="447448" y="2721249"/>
                  <a:pt x="445654" y="2719456"/>
                  <a:pt x="445654" y="2717245"/>
                </a:cubicBezTo>
                <a:cubicBezTo>
                  <a:pt x="445654" y="2715034"/>
                  <a:pt x="447448" y="2713242"/>
                  <a:pt x="449660" y="2713242"/>
                </a:cubicBezTo>
                <a:close/>
                <a:moveTo>
                  <a:pt x="3728196" y="2711991"/>
                </a:moveTo>
                <a:cubicBezTo>
                  <a:pt x="3730410" y="2711991"/>
                  <a:pt x="3732203" y="2713784"/>
                  <a:pt x="3732203" y="2715995"/>
                </a:cubicBezTo>
                <a:cubicBezTo>
                  <a:pt x="3732203" y="2718206"/>
                  <a:pt x="3730410" y="2719998"/>
                  <a:pt x="3728196" y="2719998"/>
                </a:cubicBezTo>
                <a:cubicBezTo>
                  <a:pt x="3725984" y="2719998"/>
                  <a:pt x="3724190" y="2718206"/>
                  <a:pt x="3724190" y="2715995"/>
                </a:cubicBezTo>
                <a:cubicBezTo>
                  <a:pt x="3724190" y="2713784"/>
                  <a:pt x="3725984" y="2711991"/>
                  <a:pt x="3728196" y="2711991"/>
                </a:cubicBezTo>
                <a:close/>
                <a:moveTo>
                  <a:pt x="3081521" y="2709531"/>
                </a:moveTo>
                <a:cubicBezTo>
                  <a:pt x="3083734" y="2709531"/>
                  <a:pt x="3085527" y="2711323"/>
                  <a:pt x="3085527" y="2713534"/>
                </a:cubicBezTo>
                <a:cubicBezTo>
                  <a:pt x="3085527" y="2715745"/>
                  <a:pt x="3083734" y="2717538"/>
                  <a:pt x="3081521" y="2717538"/>
                </a:cubicBezTo>
                <a:cubicBezTo>
                  <a:pt x="3079308" y="2717538"/>
                  <a:pt x="3077514" y="2715745"/>
                  <a:pt x="3077514" y="2713534"/>
                </a:cubicBezTo>
                <a:cubicBezTo>
                  <a:pt x="3077514" y="2711323"/>
                  <a:pt x="3079308" y="2709531"/>
                  <a:pt x="3081521" y="2709531"/>
                </a:cubicBezTo>
                <a:close/>
                <a:moveTo>
                  <a:pt x="3847658" y="2704032"/>
                </a:moveTo>
                <a:cubicBezTo>
                  <a:pt x="3848910" y="2704171"/>
                  <a:pt x="3850178" y="2704203"/>
                  <a:pt x="3851414" y="2704449"/>
                </a:cubicBezTo>
                <a:cubicBezTo>
                  <a:pt x="3852277" y="2704622"/>
                  <a:pt x="3853084" y="2705006"/>
                  <a:pt x="3853918" y="2705283"/>
                </a:cubicBezTo>
                <a:lnTo>
                  <a:pt x="3855170" y="2705700"/>
                </a:lnTo>
                <a:cubicBezTo>
                  <a:pt x="3855587" y="2705979"/>
                  <a:pt x="3856109" y="2706143"/>
                  <a:pt x="3856422" y="2706535"/>
                </a:cubicBezTo>
                <a:cubicBezTo>
                  <a:pt x="3856697" y="2706878"/>
                  <a:pt x="3856839" y="2707346"/>
                  <a:pt x="3856839" y="2707786"/>
                </a:cubicBezTo>
                <a:cubicBezTo>
                  <a:pt x="3856839" y="2708942"/>
                  <a:pt x="3857030" y="2712054"/>
                  <a:pt x="3855587" y="2713207"/>
                </a:cubicBezTo>
                <a:cubicBezTo>
                  <a:pt x="3855244" y="2713482"/>
                  <a:pt x="3854753" y="2713485"/>
                  <a:pt x="3854336" y="2713624"/>
                </a:cubicBezTo>
                <a:cubicBezTo>
                  <a:pt x="3853374" y="2714265"/>
                  <a:pt x="3852983" y="2714683"/>
                  <a:pt x="3851831" y="2714875"/>
                </a:cubicBezTo>
                <a:cubicBezTo>
                  <a:pt x="3851419" y="2714944"/>
                  <a:pt x="3850092" y="2714875"/>
                  <a:pt x="3849744" y="2714875"/>
                </a:cubicBezTo>
                <a:cubicBezTo>
                  <a:pt x="3848632" y="2714458"/>
                  <a:pt x="3847424" y="2714235"/>
                  <a:pt x="3846406" y="2713624"/>
                </a:cubicBezTo>
                <a:cubicBezTo>
                  <a:pt x="3845975" y="2713366"/>
                  <a:pt x="3845795" y="2712821"/>
                  <a:pt x="3845571" y="2712373"/>
                </a:cubicBezTo>
                <a:cubicBezTo>
                  <a:pt x="3845143" y="2711518"/>
                  <a:pt x="3844895" y="2709830"/>
                  <a:pt x="3844736" y="2709037"/>
                </a:cubicBezTo>
                <a:cubicBezTo>
                  <a:pt x="3844875" y="2707647"/>
                  <a:pt x="3844449" y="2706073"/>
                  <a:pt x="3845154" y="2704866"/>
                </a:cubicBezTo>
                <a:cubicBezTo>
                  <a:pt x="3845597" y="2704107"/>
                  <a:pt x="3847658" y="2704032"/>
                  <a:pt x="3847658" y="2704032"/>
                </a:cubicBezTo>
                <a:close/>
                <a:moveTo>
                  <a:pt x="2529140" y="2700587"/>
                </a:moveTo>
                <a:cubicBezTo>
                  <a:pt x="2534983" y="2701560"/>
                  <a:pt x="2537906" y="2720465"/>
                  <a:pt x="2538740" y="2728111"/>
                </a:cubicBezTo>
                <a:cubicBezTo>
                  <a:pt x="2539297" y="2737285"/>
                  <a:pt x="2538183" y="2747711"/>
                  <a:pt x="2540409" y="2755634"/>
                </a:cubicBezTo>
                <a:cubicBezTo>
                  <a:pt x="2543331" y="2762863"/>
                  <a:pt x="2551678" y="2762585"/>
                  <a:pt x="2555435" y="2772315"/>
                </a:cubicBezTo>
                <a:cubicBezTo>
                  <a:pt x="2558773" y="2781907"/>
                  <a:pt x="2553347" y="2794000"/>
                  <a:pt x="2558356" y="2799422"/>
                </a:cubicBezTo>
                <a:cubicBezTo>
                  <a:pt x="2562808" y="2801646"/>
                  <a:pt x="2569346" y="2795113"/>
                  <a:pt x="2575468" y="2797337"/>
                </a:cubicBezTo>
                <a:cubicBezTo>
                  <a:pt x="2584928" y="2802619"/>
                  <a:pt x="2595224" y="2818327"/>
                  <a:pt x="2598840" y="2830699"/>
                </a:cubicBezTo>
                <a:cubicBezTo>
                  <a:pt x="2598840" y="2839873"/>
                  <a:pt x="2590493" y="2838205"/>
                  <a:pt x="2592580" y="2850299"/>
                </a:cubicBezTo>
                <a:cubicBezTo>
                  <a:pt x="2593832" y="2854886"/>
                  <a:pt x="2597588" y="2859056"/>
                  <a:pt x="2599675" y="2864061"/>
                </a:cubicBezTo>
                <a:cubicBezTo>
                  <a:pt x="2603431" y="2875181"/>
                  <a:pt x="2597588" y="2889638"/>
                  <a:pt x="2600510" y="2900759"/>
                </a:cubicBezTo>
                <a:cubicBezTo>
                  <a:pt x="2603710" y="2909099"/>
                  <a:pt x="2613587" y="2908265"/>
                  <a:pt x="2617204" y="2915772"/>
                </a:cubicBezTo>
                <a:cubicBezTo>
                  <a:pt x="2619431" y="2919108"/>
                  <a:pt x="2616648" y="2921193"/>
                  <a:pt x="2620125" y="2924529"/>
                </a:cubicBezTo>
                <a:cubicBezTo>
                  <a:pt x="2626804" y="2928838"/>
                  <a:pt x="2632647" y="2922305"/>
                  <a:pt x="2642663" y="2926197"/>
                </a:cubicBezTo>
                <a:cubicBezTo>
                  <a:pt x="2653376" y="2931618"/>
                  <a:pt x="2665341" y="2944547"/>
                  <a:pt x="2670210" y="2957891"/>
                </a:cubicBezTo>
                <a:cubicBezTo>
                  <a:pt x="2676610" y="2974433"/>
                  <a:pt x="2671323" y="2975546"/>
                  <a:pt x="2676470" y="2992088"/>
                </a:cubicBezTo>
                <a:cubicBezTo>
                  <a:pt x="2681201" y="3002235"/>
                  <a:pt x="2685930" y="3010297"/>
                  <a:pt x="2693582" y="3015441"/>
                </a:cubicBezTo>
                <a:cubicBezTo>
                  <a:pt x="2700538" y="3016970"/>
                  <a:pt x="2707494" y="3008073"/>
                  <a:pt x="2715702" y="3012522"/>
                </a:cubicBezTo>
                <a:cubicBezTo>
                  <a:pt x="2726553" y="3019333"/>
                  <a:pt x="2720293" y="3036987"/>
                  <a:pt x="2725719" y="3049219"/>
                </a:cubicBezTo>
                <a:cubicBezTo>
                  <a:pt x="2731976" y="3058116"/>
                  <a:pt x="2748671" y="3058672"/>
                  <a:pt x="2756600" y="3076743"/>
                </a:cubicBezTo>
                <a:cubicBezTo>
                  <a:pt x="2767173" y="3095926"/>
                  <a:pt x="2768147" y="3117612"/>
                  <a:pt x="2766200" y="3128037"/>
                </a:cubicBezTo>
                <a:cubicBezTo>
                  <a:pt x="2765365" y="3132346"/>
                  <a:pt x="2762026" y="3136656"/>
                  <a:pt x="2763696" y="3140965"/>
                </a:cubicBezTo>
                <a:cubicBezTo>
                  <a:pt x="2764669" y="3148472"/>
                  <a:pt x="2774826" y="3153893"/>
                  <a:pt x="2777885" y="3165986"/>
                </a:cubicBezTo>
                <a:cubicBezTo>
                  <a:pt x="2779972" y="3177802"/>
                  <a:pt x="2763696" y="3200878"/>
                  <a:pt x="2762026" y="3218114"/>
                </a:cubicBezTo>
                <a:cubicBezTo>
                  <a:pt x="2761052" y="3230069"/>
                  <a:pt x="2768843" y="3237853"/>
                  <a:pt x="2767035" y="3255647"/>
                </a:cubicBezTo>
                <a:cubicBezTo>
                  <a:pt x="2761887" y="3284282"/>
                  <a:pt x="2725858" y="3309582"/>
                  <a:pt x="2704017" y="3367826"/>
                </a:cubicBezTo>
                <a:cubicBezTo>
                  <a:pt x="2701512" y="3379920"/>
                  <a:pt x="2704851" y="3389094"/>
                  <a:pt x="2701512" y="3400771"/>
                </a:cubicBezTo>
                <a:cubicBezTo>
                  <a:pt x="2697755" y="3411614"/>
                  <a:pt x="2690243" y="3422456"/>
                  <a:pt x="2681479" y="3427461"/>
                </a:cubicBezTo>
                <a:cubicBezTo>
                  <a:pt x="2673131" y="3427877"/>
                  <a:pt x="2666453" y="3415784"/>
                  <a:pt x="2658941" y="3416201"/>
                </a:cubicBezTo>
                <a:cubicBezTo>
                  <a:pt x="2644612" y="3419815"/>
                  <a:pt x="2632786" y="3448033"/>
                  <a:pt x="2615118" y="3451648"/>
                </a:cubicBezTo>
                <a:cubicBezTo>
                  <a:pt x="2605935" y="3452621"/>
                  <a:pt x="2601345" y="3449424"/>
                  <a:pt x="2597171" y="3441639"/>
                </a:cubicBezTo>
                <a:cubicBezTo>
                  <a:pt x="2594389" y="3435662"/>
                  <a:pt x="2598284" y="3430102"/>
                  <a:pt x="2593832" y="3426209"/>
                </a:cubicBezTo>
                <a:cubicBezTo>
                  <a:pt x="2589937" y="3423012"/>
                  <a:pt x="2579363" y="3448173"/>
                  <a:pt x="2562530" y="3449562"/>
                </a:cubicBezTo>
                <a:cubicBezTo>
                  <a:pt x="2532897" y="3450258"/>
                  <a:pt x="2498256" y="3431770"/>
                  <a:pt x="2484066" y="3417035"/>
                </a:cubicBezTo>
                <a:cubicBezTo>
                  <a:pt x="2473770" y="3399937"/>
                  <a:pt x="2480170" y="3382839"/>
                  <a:pt x="2475301" y="3374916"/>
                </a:cubicBezTo>
                <a:cubicBezTo>
                  <a:pt x="2472658" y="3371718"/>
                  <a:pt x="2466675" y="3372274"/>
                  <a:pt x="2463614" y="3367826"/>
                </a:cubicBezTo>
                <a:cubicBezTo>
                  <a:pt x="2461527" y="3363239"/>
                  <a:pt x="2465562" y="3358860"/>
                  <a:pt x="2463614" y="3357818"/>
                </a:cubicBezTo>
                <a:cubicBezTo>
                  <a:pt x="2461667" y="3356775"/>
                  <a:pt x="2457215" y="3366992"/>
                  <a:pt x="2451928" y="3361570"/>
                </a:cubicBezTo>
                <a:cubicBezTo>
                  <a:pt x="2448033" y="3353925"/>
                  <a:pt x="2452902" y="3338356"/>
                  <a:pt x="2448589" y="3336132"/>
                </a:cubicBezTo>
                <a:cubicBezTo>
                  <a:pt x="2439686" y="3334603"/>
                  <a:pt x="2432868" y="3356845"/>
                  <a:pt x="2421877" y="3357818"/>
                </a:cubicBezTo>
                <a:cubicBezTo>
                  <a:pt x="2418260" y="3354621"/>
                  <a:pt x="2421738" y="3351006"/>
                  <a:pt x="2425217" y="3346141"/>
                </a:cubicBezTo>
                <a:lnTo>
                  <a:pt x="2433146" y="3335715"/>
                </a:lnTo>
                <a:cubicBezTo>
                  <a:pt x="2435233" y="3331614"/>
                  <a:pt x="2432520" y="3329807"/>
                  <a:pt x="2433147" y="3322787"/>
                </a:cubicBezTo>
                <a:cubicBezTo>
                  <a:pt x="2433773" y="3315767"/>
                  <a:pt x="2443720" y="3305759"/>
                  <a:pt x="2437320" y="3293179"/>
                </a:cubicBezTo>
                <a:cubicBezTo>
                  <a:pt x="2431477" y="3290260"/>
                  <a:pt x="2434816" y="3304438"/>
                  <a:pt x="2431895" y="3309860"/>
                </a:cubicBezTo>
                <a:cubicBezTo>
                  <a:pt x="2422851" y="3319590"/>
                  <a:pt x="2407966" y="3324316"/>
                  <a:pt x="2402262" y="3331962"/>
                </a:cubicBezTo>
                <a:cubicBezTo>
                  <a:pt x="2395584" y="3340025"/>
                  <a:pt x="2396001" y="3350589"/>
                  <a:pt x="2388489" y="3356149"/>
                </a:cubicBezTo>
                <a:cubicBezTo>
                  <a:pt x="2382228" y="3354759"/>
                  <a:pt x="2380976" y="3350450"/>
                  <a:pt x="2381393" y="3344890"/>
                </a:cubicBezTo>
                <a:cubicBezTo>
                  <a:pt x="2380976" y="3338078"/>
                  <a:pt x="2380976" y="3329182"/>
                  <a:pt x="2378054" y="3323205"/>
                </a:cubicBezTo>
                <a:cubicBezTo>
                  <a:pt x="2374298" y="3318478"/>
                  <a:pt x="2371794" y="3324178"/>
                  <a:pt x="2368037" y="3319868"/>
                </a:cubicBezTo>
                <a:cubicBezTo>
                  <a:pt x="2358438" y="3310972"/>
                  <a:pt x="2362612" y="3298739"/>
                  <a:pt x="2352178" y="3283170"/>
                </a:cubicBezTo>
                <a:cubicBezTo>
                  <a:pt x="2345500" y="3277053"/>
                  <a:pt x="2331310" y="3280112"/>
                  <a:pt x="2322545" y="3276498"/>
                </a:cubicBezTo>
                <a:cubicBezTo>
                  <a:pt x="2312111" y="3271910"/>
                  <a:pt x="2306685" y="3263153"/>
                  <a:pt x="2294998" y="3257732"/>
                </a:cubicBezTo>
                <a:cubicBezTo>
                  <a:pt x="2280391" y="3256481"/>
                  <a:pt x="2264948" y="3258983"/>
                  <a:pt x="2252845" y="3265238"/>
                </a:cubicBezTo>
                <a:cubicBezTo>
                  <a:pt x="2240743" y="3271494"/>
                  <a:pt x="2235734" y="3276080"/>
                  <a:pt x="2223213" y="3279000"/>
                </a:cubicBezTo>
                <a:cubicBezTo>
                  <a:pt x="2205266" y="3284699"/>
                  <a:pt x="2180642" y="3283727"/>
                  <a:pt x="2163529" y="3292345"/>
                </a:cubicBezTo>
                <a:cubicBezTo>
                  <a:pt x="2148366" y="3302493"/>
                  <a:pt x="2150313" y="3316393"/>
                  <a:pt x="2139740" y="3325289"/>
                </a:cubicBezTo>
                <a:cubicBezTo>
                  <a:pt x="2115116" y="3333769"/>
                  <a:pt x="2087152" y="3319312"/>
                  <a:pt x="2069205" y="3322370"/>
                </a:cubicBezTo>
                <a:cubicBezTo>
                  <a:pt x="2050563" y="3324733"/>
                  <a:pt x="2023991" y="3355454"/>
                  <a:pt x="2004514" y="3364490"/>
                </a:cubicBezTo>
                <a:cubicBezTo>
                  <a:pt x="1988514" y="3367409"/>
                  <a:pt x="1982115" y="3355732"/>
                  <a:pt x="1969873" y="3350728"/>
                </a:cubicBezTo>
                <a:cubicBezTo>
                  <a:pt x="1963055" y="3348365"/>
                  <a:pt x="1951648" y="3349338"/>
                  <a:pt x="1948170" y="3341136"/>
                </a:cubicBezTo>
                <a:cubicBezTo>
                  <a:pt x="1944275" y="3331267"/>
                  <a:pt x="1955404" y="3329321"/>
                  <a:pt x="1958603" y="3311528"/>
                </a:cubicBezTo>
                <a:cubicBezTo>
                  <a:pt x="1959855" y="3278861"/>
                  <a:pt x="1918119" y="3217003"/>
                  <a:pt x="1916032" y="3201016"/>
                </a:cubicBezTo>
                <a:cubicBezTo>
                  <a:pt x="1914502" y="3196151"/>
                  <a:pt x="1916310" y="3185447"/>
                  <a:pt x="1914780" y="3180165"/>
                </a:cubicBezTo>
                <a:cubicBezTo>
                  <a:pt x="1910885" y="3166820"/>
                  <a:pt x="1871096" y="3111773"/>
                  <a:pt x="1871791" y="3103850"/>
                </a:cubicBezTo>
                <a:cubicBezTo>
                  <a:pt x="1871653" y="3098706"/>
                  <a:pt x="1881113" y="3102738"/>
                  <a:pt x="1883895" y="3106769"/>
                </a:cubicBezTo>
                <a:cubicBezTo>
                  <a:pt x="1891686" y="3112329"/>
                  <a:pt x="1892382" y="3123728"/>
                  <a:pt x="1901007" y="3120948"/>
                </a:cubicBezTo>
                <a:cubicBezTo>
                  <a:pt x="1906711" y="3109827"/>
                  <a:pt x="1885704" y="3097873"/>
                  <a:pt x="1884313" y="3086752"/>
                </a:cubicBezTo>
                <a:cubicBezTo>
                  <a:pt x="1880139" y="3069376"/>
                  <a:pt x="1886399" y="3041157"/>
                  <a:pt x="1884313" y="3030871"/>
                </a:cubicBezTo>
                <a:cubicBezTo>
                  <a:pt x="1882087" y="3024754"/>
                  <a:pt x="1876939" y="3019055"/>
                  <a:pt x="1877635" y="3012522"/>
                </a:cubicBezTo>
                <a:cubicBezTo>
                  <a:pt x="1883199" y="3005432"/>
                  <a:pt x="1888765" y="3022113"/>
                  <a:pt x="1894329" y="3022530"/>
                </a:cubicBezTo>
                <a:cubicBezTo>
                  <a:pt x="1898503" y="3021974"/>
                  <a:pt x="1897668" y="3014746"/>
                  <a:pt x="1899338" y="3010854"/>
                </a:cubicBezTo>
                <a:cubicBezTo>
                  <a:pt x="1904763" y="2993616"/>
                  <a:pt x="1929388" y="2980967"/>
                  <a:pt x="1944413" y="2974155"/>
                </a:cubicBezTo>
                <a:cubicBezTo>
                  <a:pt x="1961108" y="2969151"/>
                  <a:pt x="1981559" y="2973321"/>
                  <a:pt x="1996166" y="2969568"/>
                </a:cubicBezTo>
                <a:cubicBezTo>
                  <a:pt x="2005070" y="2963869"/>
                  <a:pt x="2007296" y="2953165"/>
                  <a:pt x="2017870" y="2947466"/>
                </a:cubicBezTo>
                <a:cubicBezTo>
                  <a:pt x="2024825" y="2945936"/>
                  <a:pt x="2028443" y="2950663"/>
                  <a:pt x="2036233" y="2949134"/>
                </a:cubicBezTo>
                <a:cubicBezTo>
                  <a:pt x="2045555" y="2939682"/>
                  <a:pt x="2049032" y="2929394"/>
                  <a:pt x="2056267" y="2916606"/>
                </a:cubicBezTo>
                <a:cubicBezTo>
                  <a:pt x="2059049" y="2913687"/>
                  <a:pt x="2061832" y="2914938"/>
                  <a:pt x="2064614" y="2914104"/>
                </a:cubicBezTo>
                <a:cubicBezTo>
                  <a:pt x="2068788" y="2912296"/>
                  <a:pt x="2059188" y="2873374"/>
                  <a:pt x="2069623" y="2867397"/>
                </a:cubicBezTo>
                <a:cubicBezTo>
                  <a:pt x="2077831" y="2859751"/>
                  <a:pt x="2086874" y="2878795"/>
                  <a:pt x="2096752" y="2879491"/>
                </a:cubicBezTo>
                <a:cubicBezTo>
                  <a:pt x="2098977" y="2871150"/>
                  <a:pt x="2088265" y="2856554"/>
                  <a:pt x="2093830" y="2850299"/>
                </a:cubicBezTo>
                <a:cubicBezTo>
                  <a:pt x="2101064" y="2847797"/>
                  <a:pt x="2108716" y="2863644"/>
                  <a:pt x="2115115" y="2862810"/>
                </a:cubicBezTo>
                <a:cubicBezTo>
                  <a:pt x="2121098" y="2856693"/>
                  <a:pt x="2114976" y="2846824"/>
                  <a:pt x="2118037" y="2835703"/>
                </a:cubicBezTo>
                <a:cubicBezTo>
                  <a:pt x="2119985" y="2829587"/>
                  <a:pt x="2125689" y="2828058"/>
                  <a:pt x="2129723" y="2826946"/>
                </a:cubicBezTo>
                <a:cubicBezTo>
                  <a:pt x="2134453" y="2822219"/>
                  <a:pt x="2127080" y="2812906"/>
                  <a:pt x="2131393" y="2804009"/>
                </a:cubicBezTo>
                <a:cubicBezTo>
                  <a:pt x="2144192" y="2794279"/>
                  <a:pt x="2167425" y="2794557"/>
                  <a:pt x="2183146" y="2801090"/>
                </a:cubicBezTo>
                <a:cubicBezTo>
                  <a:pt x="2191910" y="2804426"/>
                  <a:pt x="2193163" y="2823609"/>
                  <a:pt x="2199841" y="2825694"/>
                </a:cubicBezTo>
                <a:cubicBezTo>
                  <a:pt x="2206240" y="2824304"/>
                  <a:pt x="2206797" y="2812489"/>
                  <a:pt x="2216535" y="2809013"/>
                </a:cubicBezTo>
                <a:cubicBezTo>
                  <a:pt x="2222100" y="2808874"/>
                  <a:pt x="2224326" y="2817076"/>
                  <a:pt x="2229473" y="2817354"/>
                </a:cubicBezTo>
                <a:cubicBezTo>
                  <a:pt x="2232395" y="2811794"/>
                  <a:pt x="2228221" y="2806233"/>
                  <a:pt x="2230726" y="2799839"/>
                </a:cubicBezTo>
                <a:cubicBezTo>
                  <a:pt x="2234342" y="2781768"/>
                  <a:pt x="2245055" y="2757024"/>
                  <a:pt x="2257019" y="2749796"/>
                </a:cubicBezTo>
                <a:cubicBezTo>
                  <a:pt x="2272043" y="2742846"/>
                  <a:pt x="2279973" y="2750074"/>
                  <a:pt x="2291660" y="2752298"/>
                </a:cubicBezTo>
                <a:cubicBezTo>
                  <a:pt x="2299311" y="2750352"/>
                  <a:pt x="2303624" y="2746738"/>
                  <a:pt x="2303346" y="2738953"/>
                </a:cubicBezTo>
                <a:cubicBezTo>
                  <a:pt x="2300007" y="2732281"/>
                  <a:pt x="2291242" y="2724775"/>
                  <a:pt x="2293329" y="2718936"/>
                </a:cubicBezTo>
                <a:cubicBezTo>
                  <a:pt x="2304042" y="2711430"/>
                  <a:pt x="2330614" y="2743124"/>
                  <a:pt x="2346752" y="2748962"/>
                </a:cubicBezTo>
                <a:cubicBezTo>
                  <a:pt x="2380420" y="2755912"/>
                  <a:pt x="2386123" y="2731169"/>
                  <a:pt x="2395167" y="2744792"/>
                </a:cubicBezTo>
                <a:cubicBezTo>
                  <a:pt x="2402123" y="2759527"/>
                  <a:pt x="2378194" y="2769257"/>
                  <a:pt x="2375133" y="2778571"/>
                </a:cubicBezTo>
                <a:cubicBezTo>
                  <a:pt x="2373185" y="2786077"/>
                  <a:pt x="2379585" y="2788580"/>
                  <a:pt x="2376803" y="2797337"/>
                </a:cubicBezTo>
                <a:cubicBezTo>
                  <a:pt x="2374020" y="2804843"/>
                  <a:pt x="2364977" y="2806511"/>
                  <a:pt x="2365116" y="2815686"/>
                </a:cubicBezTo>
                <a:cubicBezTo>
                  <a:pt x="2391688" y="2850160"/>
                  <a:pt x="2411583" y="2838344"/>
                  <a:pt x="2430225" y="2849048"/>
                </a:cubicBezTo>
                <a:cubicBezTo>
                  <a:pt x="2447059" y="2859751"/>
                  <a:pt x="2449285" y="2879213"/>
                  <a:pt x="2479057" y="2884912"/>
                </a:cubicBezTo>
                <a:cubicBezTo>
                  <a:pt x="2489908" y="2884495"/>
                  <a:pt x="2493247" y="2878657"/>
                  <a:pt x="2495334" y="2872401"/>
                </a:cubicBezTo>
                <a:cubicBezTo>
                  <a:pt x="2502708" y="2854191"/>
                  <a:pt x="2501316" y="2792193"/>
                  <a:pt x="2503681" y="2773983"/>
                </a:cubicBezTo>
                <a:cubicBezTo>
                  <a:pt x="2503125" y="2770647"/>
                  <a:pt x="2505907" y="2767311"/>
                  <a:pt x="2507020" y="2763975"/>
                </a:cubicBezTo>
                <a:cubicBezTo>
                  <a:pt x="2508690" y="2758832"/>
                  <a:pt x="2505768" y="2754105"/>
                  <a:pt x="2507020" y="2747294"/>
                </a:cubicBezTo>
                <a:cubicBezTo>
                  <a:pt x="2511333" y="2731864"/>
                  <a:pt x="2516480" y="2699336"/>
                  <a:pt x="2529140" y="2700587"/>
                </a:cubicBezTo>
                <a:close/>
                <a:moveTo>
                  <a:pt x="2969238" y="2696327"/>
                </a:moveTo>
                <a:cubicBezTo>
                  <a:pt x="2970483" y="2696372"/>
                  <a:pt x="2972209" y="2697751"/>
                  <a:pt x="2973527" y="2698146"/>
                </a:cubicBezTo>
                <a:cubicBezTo>
                  <a:pt x="2976224" y="2698954"/>
                  <a:pt x="2978870" y="2699925"/>
                  <a:pt x="2981541" y="2700815"/>
                </a:cubicBezTo>
                <a:lnTo>
                  <a:pt x="2985548" y="2702149"/>
                </a:lnTo>
                <a:cubicBezTo>
                  <a:pt x="2985102" y="2703929"/>
                  <a:pt x="2985230" y="2705961"/>
                  <a:pt x="2984211" y="2707487"/>
                </a:cubicBezTo>
                <a:cubicBezTo>
                  <a:pt x="2983322" y="2708822"/>
                  <a:pt x="2981459" y="2709154"/>
                  <a:pt x="2980205" y="2710156"/>
                </a:cubicBezTo>
                <a:cubicBezTo>
                  <a:pt x="2979222" y="2710942"/>
                  <a:pt x="2982431" y="2712380"/>
                  <a:pt x="2982876" y="2712825"/>
                </a:cubicBezTo>
                <a:cubicBezTo>
                  <a:pt x="2977275" y="2710026"/>
                  <a:pt x="2971773" y="2709485"/>
                  <a:pt x="2969521" y="2703484"/>
                </a:cubicBezTo>
                <a:cubicBezTo>
                  <a:pt x="2968724" y="2701360"/>
                  <a:pt x="2966823" y="2698626"/>
                  <a:pt x="2968185" y="2696811"/>
                </a:cubicBezTo>
                <a:cubicBezTo>
                  <a:pt x="2968460" y="2696445"/>
                  <a:pt x="2968822" y="2696312"/>
                  <a:pt x="2969238" y="2696327"/>
                </a:cubicBezTo>
                <a:close/>
                <a:moveTo>
                  <a:pt x="2768413" y="2695310"/>
                </a:moveTo>
                <a:cubicBezTo>
                  <a:pt x="2770625" y="2695310"/>
                  <a:pt x="2772420" y="2697103"/>
                  <a:pt x="2772420" y="2699314"/>
                </a:cubicBezTo>
                <a:cubicBezTo>
                  <a:pt x="2772420" y="2701525"/>
                  <a:pt x="2770625" y="2703317"/>
                  <a:pt x="2768413" y="2703317"/>
                </a:cubicBezTo>
                <a:cubicBezTo>
                  <a:pt x="2766200" y="2703317"/>
                  <a:pt x="2764407" y="2701525"/>
                  <a:pt x="2764407" y="2699314"/>
                </a:cubicBezTo>
                <a:cubicBezTo>
                  <a:pt x="2764407" y="2697103"/>
                  <a:pt x="2766200" y="2695310"/>
                  <a:pt x="2768413" y="2695310"/>
                </a:cubicBezTo>
                <a:close/>
                <a:moveTo>
                  <a:pt x="4026624" y="2688019"/>
                </a:moveTo>
                <a:cubicBezTo>
                  <a:pt x="4027876" y="2688158"/>
                  <a:pt x="4029144" y="2688189"/>
                  <a:pt x="4030380" y="2688436"/>
                </a:cubicBezTo>
                <a:cubicBezTo>
                  <a:pt x="4031243" y="2688608"/>
                  <a:pt x="4032050" y="2688992"/>
                  <a:pt x="4032884" y="2689270"/>
                </a:cubicBezTo>
                <a:lnTo>
                  <a:pt x="4034136" y="2689687"/>
                </a:lnTo>
                <a:cubicBezTo>
                  <a:pt x="4034553" y="2689965"/>
                  <a:pt x="4035075" y="2690129"/>
                  <a:pt x="4035388" y="2690521"/>
                </a:cubicBezTo>
                <a:cubicBezTo>
                  <a:pt x="4035663" y="2690864"/>
                  <a:pt x="4035805" y="2691332"/>
                  <a:pt x="4035805" y="2691772"/>
                </a:cubicBezTo>
                <a:cubicBezTo>
                  <a:pt x="4035805" y="2692929"/>
                  <a:pt x="4035996" y="2696040"/>
                  <a:pt x="4034553" y="2697193"/>
                </a:cubicBezTo>
                <a:cubicBezTo>
                  <a:pt x="4034210" y="2697468"/>
                  <a:pt x="4033719" y="2697471"/>
                  <a:pt x="4033302" y="2697610"/>
                </a:cubicBezTo>
                <a:cubicBezTo>
                  <a:pt x="4032340" y="2698251"/>
                  <a:pt x="4031949" y="2698670"/>
                  <a:pt x="4030798" y="2698861"/>
                </a:cubicBezTo>
                <a:cubicBezTo>
                  <a:pt x="4030385" y="2698930"/>
                  <a:pt x="4029058" y="2698861"/>
                  <a:pt x="4028710" y="2698861"/>
                </a:cubicBezTo>
                <a:cubicBezTo>
                  <a:pt x="4027598" y="2698444"/>
                  <a:pt x="4026391" y="2698221"/>
                  <a:pt x="4025372" y="2697610"/>
                </a:cubicBezTo>
                <a:cubicBezTo>
                  <a:pt x="4024941" y="2697352"/>
                  <a:pt x="4024761" y="2696807"/>
                  <a:pt x="4024537" y="2696359"/>
                </a:cubicBezTo>
                <a:cubicBezTo>
                  <a:pt x="4024109" y="2695504"/>
                  <a:pt x="4023861" y="2693816"/>
                  <a:pt x="4023702" y="2693023"/>
                </a:cubicBezTo>
                <a:cubicBezTo>
                  <a:pt x="4023841" y="2691633"/>
                  <a:pt x="4023415" y="2690059"/>
                  <a:pt x="4024120" y="2688853"/>
                </a:cubicBezTo>
                <a:cubicBezTo>
                  <a:pt x="4024563" y="2688093"/>
                  <a:pt x="4026624" y="2688019"/>
                  <a:pt x="4026624" y="2688019"/>
                </a:cubicBezTo>
                <a:close/>
                <a:moveTo>
                  <a:pt x="2734189" y="2686136"/>
                </a:moveTo>
                <a:cubicBezTo>
                  <a:pt x="2736402" y="2686136"/>
                  <a:pt x="2738196" y="2687928"/>
                  <a:pt x="2738196" y="2690139"/>
                </a:cubicBezTo>
                <a:cubicBezTo>
                  <a:pt x="2738196" y="2692350"/>
                  <a:pt x="2736402" y="2694142"/>
                  <a:pt x="2734189" y="2694142"/>
                </a:cubicBezTo>
                <a:cubicBezTo>
                  <a:pt x="2731977" y="2694142"/>
                  <a:pt x="2730183" y="2692350"/>
                  <a:pt x="2730183" y="2690139"/>
                </a:cubicBezTo>
                <a:cubicBezTo>
                  <a:pt x="2730183" y="2687928"/>
                  <a:pt x="2731977" y="2686136"/>
                  <a:pt x="2734189" y="2686136"/>
                </a:cubicBezTo>
                <a:close/>
                <a:moveTo>
                  <a:pt x="4096074" y="2685350"/>
                </a:moveTo>
                <a:cubicBezTo>
                  <a:pt x="4097326" y="2685489"/>
                  <a:pt x="4098594" y="2685520"/>
                  <a:pt x="4099829" y="2685767"/>
                </a:cubicBezTo>
                <a:cubicBezTo>
                  <a:pt x="4100692" y="2685939"/>
                  <a:pt x="4101499" y="2686323"/>
                  <a:pt x="4102334" y="2686601"/>
                </a:cubicBezTo>
                <a:lnTo>
                  <a:pt x="4103586" y="2687018"/>
                </a:lnTo>
                <a:cubicBezTo>
                  <a:pt x="4104003" y="2687296"/>
                  <a:pt x="4104525" y="2687460"/>
                  <a:pt x="4104838" y="2687852"/>
                </a:cubicBezTo>
                <a:cubicBezTo>
                  <a:pt x="4105113" y="2688195"/>
                  <a:pt x="4105255" y="2688663"/>
                  <a:pt x="4105255" y="2689103"/>
                </a:cubicBezTo>
                <a:cubicBezTo>
                  <a:pt x="4105255" y="2690260"/>
                  <a:pt x="4105446" y="2693371"/>
                  <a:pt x="4104003" y="2694524"/>
                </a:cubicBezTo>
                <a:cubicBezTo>
                  <a:pt x="4103659" y="2694799"/>
                  <a:pt x="4103169" y="2694802"/>
                  <a:pt x="4102751" y="2694941"/>
                </a:cubicBezTo>
                <a:cubicBezTo>
                  <a:pt x="4101790" y="2695582"/>
                  <a:pt x="4101399" y="2696001"/>
                  <a:pt x="4100247" y="2696192"/>
                </a:cubicBezTo>
                <a:cubicBezTo>
                  <a:pt x="4099835" y="2696261"/>
                  <a:pt x="4098508" y="2696192"/>
                  <a:pt x="4098160" y="2696192"/>
                </a:cubicBezTo>
                <a:cubicBezTo>
                  <a:pt x="4097047" y="2695775"/>
                  <a:pt x="4095840" y="2695552"/>
                  <a:pt x="4094821" y="2694941"/>
                </a:cubicBezTo>
                <a:cubicBezTo>
                  <a:pt x="4094391" y="2694683"/>
                  <a:pt x="4094211" y="2694138"/>
                  <a:pt x="4093987" y="2693690"/>
                </a:cubicBezTo>
                <a:cubicBezTo>
                  <a:pt x="4093559" y="2692835"/>
                  <a:pt x="4093311" y="2691147"/>
                  <a:pt x="4093152" y="2690354"/>
                </a:cubicBezTo>
                <a:cubicBezTo>
                  <a:pt x="4093291" y="2688964"/>
                  <a:pt x="4092865" y="2687390"/>
                  <a:pt x="4093569" y="2686184"/>
                </a:cubicBezTo>
                <a:cubicBezTo>
                  <a:pt x="4094012" y="2685424"/>
                  <a:pt x="4096074" y="2685350"/>
                  <a:pt x="4096074" y="2685350"/>
                </a:cubicBezTo>
                <a:close/>
                <a:moveTo>
                  <a:pt x="3399136" y="2678254"/>
                </a:moveTo>
                <a:cubicBezTo>
                  <a:pt x="3401349" y="2678254"/>
                  <a:pt x="3403143" y="2680046"/>
                  <a:pt x="3403143" y="2682257"/>
                </a:cubicBezTo>
                <a:cubicBezTo>
                  <a:pt x="3403143" y="2684468"/>
                  <a:pt x="3401349" y="2686261"/>
                  <a:pt x="3399136" y="2686261"/>
                </a:cubicBezTo>
                <a:cubicBezTo>
                  <a:pt x="3396923" y="2686261"/>
                  <a:pt x="3395129" y="2684468"/>
                  <a:pt x="3395129" y="2682257"/>
                </a:cubicBezTo>
                <a:cubicBezTo>
                  <a:pt x="3395129" y="2680046"/>
                  <a:pt x="3396923" y="2678254"/>
                  <a:pt x="3399136" y="2678254"/>
                </a:cubicBezTo>
                <a:close/>
                <a:moveTo>
                  <a:pt x="3618253" y="2674501"/>
                </a:moveTo>
                <a:cubicBezTo>
                  <a:pt x="3620465" y="2674501"/>
                  <a:pt x="3622259" y="2676293"/>
                  <a:pt x="3622259" y="2678504"/>
                </a:cubicBezTo>
                <a:cubicBezTo>
                  <a:pt x="3622259" y="2680715"/>
                  <a:pt x="3620465" y="2682508"/>
                  <a:pt x="3618253" y="2682508"/>
                </a:cubicBezTo>
                <a:cubicBezTo>
                  <a:pt x="3616040" y="2682508"/>
                  <a:pt x="3614246" y="2680715"/>
                  <a:pt x="3614246" y="2678504"/>
                </a:cubicBezTo>
                <a:cubicBezTo>
                  <a:pt x="3614246" y="2676293"/>
                  <a:pt x="3616040" y="2674501"/>
                  <a:pt x="3618253" y="2674501"/>
                </a:cubicBezTo>
                <a:close/>
                <a:moveTo>
                  <a:pt x="2727511" y="2671123"/>
                </a:moveTo>
                <a:cubicBezTo>
                  <a:pt x="2729725" y="2671123"/>
                  <a:pt x="2731518" y="2672915"/>
                  <a:pt x="2731518" y="2675126"/>
                </a:cubicBezTo>
                <a:cubicBezTo>
                  <a:pt x="2731518" y="2677337"/>
                  <a:pt x="2729725" y="2679130"/>
                  <a:pt x="2727511" y="2679130"/>
                </a:cubicBezTo>
                <a:cubicBezTo>
                  <a:pt x="2725302" y="2679130"/>
                  <a:pt x="2723508" y="2677337"/>
                  <a:pt x="2723508" y="2675126"/>
                </a:cubicBezTo>
                <a:cubicBezTo>
                  <a:pt x="2723508" y="2672915"/>
                  <a:pt x="2725302" y="2671123"/>
                  <a:pt x="2727511" y="2671123"/>
                </a:cubicBezTo>
                <a:close/>
                <a:moveTo>
                  <a:pt x="2938803" y="2670122"/>
                </a:moveTo>
                <a:cubicBezTo>
                  <a:pt x="2941473" y="2671012"/>
                  <a:pt x="2945926" y="2670122"/>
                  <a:pt x="2946816" y="2672791"/>
                </a:cubicBezTo>
                <a:lnTo>
                  <a:pt x="2949487" y="2680798"/>
                </a:lnTo>
                <a:cubicBezTo>
                  <a:pt x="2949042" y="2682132"/>
                  <a:pt x="2949411" y="2684172"/>
                  <a:pt x="2948152" y="2684801"/>
                </a:cubicBezTo>
                <a:lnTo>
                  <a:pt x="2940138" y="2680798"/>
                </a:lnTo>
                <a:cubicBezTo>
                  <a:pt x="2926791" y="2671272"/>
                  <a:pt x="2928204" y="2676084"/>
                  <a:pt x="2934796" y="2672791"/>
                </a:cubicBezTo>
                <a:cubicBezTo>
                  <a:pt x="2936232" y="2672074"/>
                  <a:pt x="2937467" y="2671012"/>
                  <a:pt x="2938803" y="2670122"/>
                </a:cubicBezTo>
                <a:close/>
                <a:moveTo>
                  <a:pt x="1998787" y="2669528"/>
                </a:moveTo>
                <a:cubicBezTo>
                  <a:pt x="1999586" y="2669553"/>
                  <a:pt x="2000711" y="2669804"/>
                  <a:pt x="2003525" y="2670205"/>
                </a:cubicBezTo>
                <a:cubicBezTo>
                  <a:pt x="2004396" y="2670330"/>
                  <a:pt x="2005195" y="2670761"/>
                  <a:pt x="2006029" y="2671039"/>
                </a:cubicBezTo>
                <a:lnTo>
                  <a:pt x="2007281" y="2671456"/>
                </a:lnTo>
                <a:cubicBezTo>
                  <a:pt x="2008116" y="2672012"/>
                  <a:pt x="2009229" y="2672290"/>
                  <a:pt x="2009786" y="2673124"/>
                </a:cubicBezTo>
                <a:lnTo>
                  <a:pt x="2011455" y="2675627"/>
                </a:lnTo>
                <a:cubicBezTo>
                  <a:pt x="2012189" y="2677829"/>
                  <a:pt x="2011629" y="2676512"/>
                  <a:pt x="2013542" y="2679380"/>
                </a:cubicBezTo>
                <a:cubicBezTo>
                  <a:pt x="2013820" y="2679797"/>
                  <a:pt x="2014218" y="2680156"/>
                  <a:pt x="2014377" y="2680631"/>
                </a:cubicBezTo>
                <a:cubicBezTo>
                  <a:pt x="2014516" y="2681048"/>
                  <a:pt x="2014519" y="2681539"/>
                  <a:pt x="2014794" y="2681882"/>
                </a:cubicBezTo>
                <a:cubicBezTo>
                  <a:pt x="2015107" y="2682273"/>
                  <a:pt x="2015629" y="2682438"/>
                  <a:pt x="2016046" y="2682716"/>
                </a:cubicBezTo>
                <a:cubicBezTo>
                  <a:pt x="2015955" y="2683804"/>
                  <a:pt x="2016448" y="2687650"/>
                  <a:pt x="2014794" y="2688971"/>
                </a:cubicBezTo>
                <a:cubicBezTo>
                  <a:pt x="2014450" y="2689246"/>
                  <a:pt x="2013959" y="2689249"/>
                  <a:pt x="2013542" y="2689388"/>
                </a:cubicBezTo>
                <a:cubicBezTo>
                  <a:pt x="2011316" y="2689249"/>
                  <a:pt x="2009074" y="2689273"/>
                  <a:pt x="2006864" y="2688971"/>
                </a:cubicBezTo>
                <a:cubicBezTo>
                  <a:pt x="2005992" y="2688853"/>
                  <a:pt x="2005214" y="2688350"/>
                  <a:pt x="2004360" y="2688137"/>
                </a:cubicBezTo>
                <a:cubicBezTo>
                  <a:pt x="1999150" y="2686836"/>
                  <a:pt x="2005622" y="2688498"/>
                  <a:pt x="2001438" y="2687303"/>
                </a:cubicBezTo>
                <a:cubicBezTo>
                  <a:pt x="2000887" y="2687146"/>
                  <a:pt x="2000261" y="2687181"/>
                  <a:pt x="1999769" y="2686886"/>
                </a:cubicBezTo>
                <a:lnTo>
                  <a:pt x="2001855" y="2685635"/>
                </a:lnTo>
                <a:cubicBezTo>
                  <a:pt x="2000603" y="2685357"/>
                  <a:pt x="1999344" y="2685112"/>
                  <a:pt x="1998100" y="2684801"/>
                </a:cubicBezTo>
                <a:cubicBezTo>
                  <a:pt x="1997673" y="2684695"/>
                  <a:pt x="1997272" y="2684500"/>
                  <a:pt x="1996848" y="2684384"/>
                </a:cubicBezTo>
                <a:cubicBezTo>
                  <a:pt x="1995741" y="2684083"/>
                  <a:pt x="1994622" y="2683828"/>
                  <a:pt x="1993508" y="2683550"/>
                </a:cubicBezTo>
                <a:cubicBezTo>
                  <a:pt x="1992952" y="2683411"/>
                  <a:pt x="1992383" y="2683314"/>
                  <a:pt x="1991839" y="2683133"/>
                </a:cubicBezTo>
                <a:lnTo>
                  <a:pt x="1989335" y="2682299"/>
                </a:lnTo>
                <a:lnTo>
                  <a:pt x="1986830" y="2680631"/>
                </a:lnTo>
                <a:lnTo>
                  <a:pt x="1985578" y="2679797"/>
                </a:lnTo>
                <a:cubicBezTo>
                  <a:pt x="1985301" y="2679241"/>
                  <a:pt x="1985053" y="2678669"/>
                  <a:pt x="1984743" y="2678129"/>
                </a:cubicBezTo>
                <a:cubicBezTo>
                  <a:pt x="1984494" y="2677694"/>
                  <a:pt x="1983948" y="2677377"/>
                  <a:pt x="1983909" y="2676878"/>
                </a:cubicBezTo>
                <a:cubicBezTo>
                  <a:pt x="1983802" y="2675485"/>
                  <a:pt x="1983884" y="2674033"/>
                  <a:pt x="1984326" y="2672708"/>
                </a:cubicBezTo>
                <a:cubicBezTo>
                  <a:pt x="1984485" y="2672232"/>
                  <a:pt x="1985120" y="2672077"/>
                  <a:pt x="1985578" y="2671873"/>
                </a:cubicBezTo>
                <a:cubicBezTo>
                  <a:pt x="1986693" y="2671378"/>
                  <a:pt x="1988883" y="2670758"/>
                  <a:pt x="1990170" y="2670622"/>
                </a:cubicBezTo>
                <a:cubicBezTo>
                  <a:pt x="1992111" y="2670418"/>
                  <a:pt x="1994065" y="2670344"/>
                  <a:pt x="1996013" y="2670205"/>
                </a:cubicBezTo>
                <a:cubicBezTo>
                  <a:pt x="1997518" y="2669704"/>
                  <a:pt x="1997989" y="2669503"/>
                  <a:pt x="1998787" y="2669528"/>
                </a:cubicBezTo>
                <a:close/>
                <a:moveTo>
                  <a:pt x="2099936" y="2658529"/>
                </a:moveTo>
                <a:cubicBezTo>
                  <a:pt x="2100632" y="2658668"/>
                  <a:pt x="2101433" y="2658553"/>
                  <a:pt x="2102023" y="2658946"/>
                </a:cubicBezTo>
                <a:cubicBezTo>
                  <a:pt x="2102389" y="2659190"/>
                  <a:pt x="2102243" y="2659804"/>
                  <a:pt x="2102440" y="2660197"/>
                </a:cubicBezTo>
                <a:cubicBezTo>
                  <a:pt x="2102664" y="2660645"/>
                  <a:pt x="2102997" y="2661031"/>
                  <a:pt x="2103275" y="2661448"/>
                </a:cubicBezTo>
                <a:cubicBezTo>
                  <a:pt x="2103414" y="2661865"/>
                  <a:pt x="2103495" y="2662306"/>
                  <a:pt x="2103692" y="2662699"/>
                </a:cubicBezTo>
                <a:cubicBezTo>
                  <a:pt x="2103916" y="2663147"/>
                  <a:pt x="2104465" y="2663453"/>
                  <a:pt x="2104527" y="2663950"/>
                </a:cubicBezTo>
                <a:cubicBezTo>
                  <a:pt x="2104635" y="2664813"/>
                  <a:pt x="2104063" y="2666657"/>
                  <a:pt x="2103275" y="2667286"/>
                </a:cubicBezTo>
                <a:cubicBezTo>
                  <a:pt x="2102698" y="2667747"/>
                  <a:pt x="2100145" y="2667981"/>
                  <a:pt x="2099519" y="2668120"/>
                </a:cubicBezTo>
                <a:cubicBezTo>
                  <a:pt x="2094869" y="2665797"/>
                  <a:pt x="2095408" y="2667351"/>
                  <a:pt x="2096597" y="2660614"/>
                </a:cubicBezTo>
                <a:cubicBezTo>
                  <a:pt x="2096684" y="2660120"/>
                  <a:pt x="2097007" y="2659628"/>
                  <a:pt x="2097432" y="2659363"/>
                </a:cubicBezTo>
                <a:cubicBezTo>
                  <a:pt x="2098178" y="2658897"/>
                  <a:pt x="2099936" y="2658529"/>
                  <a:pt x="2099936" y="2658529"/>
                </a:cubicBezTo>
                <a:close/>
                <a:moveTo>
                  <a:pt x="2768413" y="2656944"/>
                </a:moveTo>
                <a:cubicBezTo>
                  <a:pt x="2770626" y="2656944"/>
                  <a:pt x="2772420" y="2658736"/>
                  <a:pt x="2772420" y="2660947"/>
                </a:cubicBezTo>
                <a:cubicBezTo>
                  <a:pt x="2772420" y="2663158"/>
                  <a:pt x="2770626" y="2664951"/>
                  <a:pt x="2768413" y="2664951"/>
                </a:cubicBezTo>
                <a:cubicBezTo>
                  <a:pt x="2766200" y="2664951"/>
                  <a:pt x="2764407" y="2663158"/>
                  <a:pt x="2764407" y="2660947"/>
                </a:cubicBezTo>
                <a:cubicBezTo>
                  <a:pt x="2764407" y="2658736"/>
                  <a:pt x="2766200" y="2656944"/>
                  <a:pt x="2768413" y="2656944"/>
                </a:cubicBezTo>
                <a:close/>
                <a:moveTo>
                  <a:pt x="3117414" y="2652816"/>
                </a:moveTo>
                <a:cubicBezTo>
                  <a:pt x="3119627" y="2652816"/>
                  <a:pt x="3121421" y="2654608"/>
                  <a:pt x="3121421" y="2656819"/>
                </a:cubicBezTo>
                <a:cubicBezTo>
                  <a:pt x="3121421" y="2659030"/>
                  <a:pt x="3119627" y="2660822"/>
                  <a:pt x="3117414" y="2660822"/>
                </a:cubicBezTo>
                <a:cubicBezTo>
                  <a:pt x="3115202" y="2660822"/>
                  <a:pt x="3113408" y="2659030"/>
                  <a:pt x="3113408" y="2656819"/>
                </a:cubicBezTo>
                <a:cubicBezTo>
                  <a:pt x="3113408" y="2654608"/>
                  <a:pt x="3115202" y="2652816"/>
                  <a:pt x="3117414" y="2652816"/>
                </a:cubicBezTo>
                <a:close/>
                <a:moveTo>
                  <a:pt x="1998107" y="2650056"/>
                </a:moveTo>
                <a:cubicBezTo>
                  <a:pt x="1999512" y="2650194"/>
                  <a:pt x="2001888" y="2650653"/>
                  <a:pt x="2008533" y="2651022"/>
                </a:cubicBezTo>
                <a:cubicBezTo>
                  <a:pt x="2008973" y="2651047"/>
                  <a:pt x="2009351" y="2651372"/>
                  <a:pt x="2009785" y="2651439"/>
                </a:cubicBezTo>
                <a:cubicBezTo>
                  <a:pt x="2011167" y="2651652"/>
                  <a:pt x="2012568" y="2651717"/>
                  <a:pt x="2013959" y="2651856"/>
                </a:cubicBezTo>
                <a:cubicBezTo>
                  <a:pt x="2015489" y="2651717"/>
                  <a:pt x="2017037" y="2651706"/>
                  <a:pt x="2018550" y="2651439"/>
                </a:cubicBezTo>
                <a:cubicBezTo>
                  <a:pt x="2019417" y="2651287"/>
                  <a:pt x="2021055" y="2650605"/>
                  <a:pt x="2021055" y="2650605"/>
                </a:cubicBezTo>
                <a:cubicBezTo>
                  <a:pt x="2021750" y="2650744"/>
                  <a:pt x="2022507" y="2650705"/>
                  <a:pt x="2023141" y="2651022"/>
                </a:cubicBezTo>
                <a:cubicBezTo>
                  <a:pt x="2024186" y="2651544"/>
                  <a:pt x="2024543" y="2652704"/>
                  <a:pt x="2025228" y="2653524"/>
                </a:cubicBezTo>
                <a:cubicBezTo>
                  <a:pt x="2025606" y="2653977"/>
                  <a:pt x="2026102" y="2654322"/>
                  <a:pt x="2026480" y="2654775"/>
                </a:cubicBezTo>
                <a:cubicBezTo>
                  <a:pt x="2026801" y="2655161"/>
                  <a:pt x="2026994" y="2655641"/>
                  <a:pt x="2027315" y="2656027"/>
                </a:cubicBezTo>
                <a:cubicBezTo>
                  <a:pt x="2028146" y="2657023"/>
                  <a:pt x="2029997" y="2658588"/>
                  <a:pt x="2031071" y="2658946"/>
                </a:cubicBezTo>
                <a:lnTo>
                  <a:pt x="2037332" y="2661031"/>
                </a:lnTo>
                <a:lnTo>
                  <a:pt x="2038584" y="2661448"/>
                </a:lnTo>
                <a:lnTo>
                  <a:pt x="2039836" y="2661865"/>
                </a:lnTo>
                <a:cubicBezTo>
                  <a:pt x="2041227" y="2661726"/>
                  <a:pt x="2042675" y="2661864"/>
                  <a:pt x="2044010" y="2661448"/>
                </a:cubicBezTo>
                <a:cubicBezTo>
                  <a:pt x="2044967" y="2661149"/>
                  <a:pt x="2045679" y="2660336"/>
                  <a:pt x="2046514" y="2659780"/>
                </a:cubicBezTo>
                <a:cubicBezTo>
                  <a:pt x="2046931" y="2659502"/>
                  <a:pt x="2047290" y="2659104"/>
                  <a:pt x="2047765" y="2658946"/>
                </a:cubicBezTo>
                <a:cubicBezTo>
                  <a:pt x="2053047" y="2657186"/>
                  <a:pt x="2044601" y="2660122"/>
                  <a:pt x="2050270" y="2657695"/>
                </a:cubicBezTo>
                <a:cubicBezTo>
                  <a:pt x="2050797" y="2657469"/>
                  <a:pt x="2051383" y="2657417"/>
                  <a:pt x="2051940" y="2657278"/>
                </a:cubicBezTo>
                <a:cubicBezTo>
                  <a:pt x="2052357" y="2657000"/>
                  <a:pt x="2052743" y="2656668"/>
                  <a:pt x="2053192" y="2656444"/>
                </a:cubicBezTo>
                <a:cubicBezTo>
                  <a:pt x="2053585" y="2656247"/>
                  <a:pt x="2054059" y="2656240"/>
                  <a:pt x="2054443" y="2656027"/>
                </a:cubicBezTo>
                <a:cubicBezTo>
                  <a:pt x="2056690" y="2654779"/>
                  <a:pt x="2056679" y="2654627"/>
                  <a:pt x="2058200" y="2653107"/>
                </a:cubicBezTo>
                <a:cubicBezTo>
                  <a:pt x="2059870" y="2653246"/>
                  <a:pt x="2061548" y="2653303"/>
                  <a:pt x="2063208" y="2653524"/>
                </a:cubicBezTo>
                <a:cubicBezTo>
                  <a:pt x="2063644" y="2653582"/>
                  <a:pt x="2064117" y="2653667"/>
                  <a:pt x="2064460" y="2653941"/>
                </a:cubicBezTo>
                <a:cubicBezTo>
                  <a:pt x="2064852" y="2654255"/>
                  <a:pt x="2065017" y="2654775"/>
                  <a:pt x="2065295" y="2655192"/>
                </a:cubicBezTo>
                <a:cubicBezTo>
                  <a:pt x="2065434" y="2655609"/>
                  <a:pt x="2065712" y="2656004"/>
                  <a:pt x="2065712" y="2656444"/>
                </a:cubicBezTo>
                <a:cubicBezTo>
                  <a:pt x="2065712" y="2658044"/>
                  <a:pt x="2065074" y="2660483"/>
                  <a:pt x="2063625" y="2661448"/>
                </a:cubicBezTo>
                <a:cubicBezTo>
                  <a:pt x="2063208" y="2661726"/>
                  <a:pt x="2062748" y="2661949"/>
                  <a:pt x="2062373" y="2662282"/>
                </a:cubicBezTo>
                <a:cubicBezTo>
                  <a:pt x="2061491" y="2663065"/>
                  <a:pt x="2060524" y="2663803"/>
                  <a:pt x="2059870" y="2664784"/>
                </a:cubicBezTo>
                <a:cubicBezTo>
                  <a:pt x="2059591" y="2665201"/>
                  <a:pt x="2059389" y="2665681"/>
                  <a:pt x="2059035" y="2666035"/>
                </a:cubicBezTo>
                <a:cubicBezTo>
                  <a:pt x="2058680" y="2666390"/>
                  <a:pt x="2058168" y="2666548"/>
                  <a:pt x="2057782" y="2666869"/>
                </a:cubicBezTo>
                <a:cubicBezTo>
                  <a:pt x="2057329" y="2667247"/>
                  <a:pt x="2057022" y="2667793"/>
                  <a:pt x="2056530" y="2668120"/>
                </a:cubicBezTo>
                <a:cubicBezTo>
                  <a:pt x="2056164" y="2668364"/>
                  <a:pt x="2055683" y="2668364"/>
                  <a:pt x="2055278" y="2668537"/>
                </a:cubicBezTo>
                <a:cubicBezTo>
                  <a:pt x="2054706" y="2668782"/>
                  <a:pt x="2054166" y="2669093"/>
                  <a:pt x="2053609" y="2669371"/>
                </a:cubicBezTo>
                <a:cubicBezTo>
                  <a:pt x="2045544" y="2668834"/>
                  <a:pt x="2041088" y="2667634"/>
                  <a:pt x="2038584" y="2667286"/>
                </a:cubicBezTo>
                <a:cubicBezTo>
                  <a:pt x="2036072" y="2667035"/>
                  <a:pt x="2034140" y="2667151"/>
                  <a:pt x="2031906" y="2666035"/>
                </a:cubicBezTo>
                <a:cubicBezTo>
                  <a:pt x="2031349" y="2665757"/>
                  <a:pt x="2030819" y="2665419"/>
                  <a:pt x="2030236" y="2665201"/>
                </a:cubicBezTo>
                <a:cubicBezTo>
                  <a:pt x="2029699" y="2665000"/>
                  <a:pt x="2029116" y="2664949"/>
                  <a:pt x="2028567" y="2664784"/>
                </a:cubicBezTo>
                <a:cubicBezTo>
                  <a:pt x="2027724" y="2664531"/>
                  <a:pt x="2026898" y="2664228"/>
                  <a:pt x="2026063" y="2663950"/>
                </a:cubicBezTo>
                <a:cubicBezTo>
                  <a:pt x="2026061" y="2663950"/>
                  <a:pt x="2023560" y="2663116"/>
                  <a:pt x="2023558" y="2663116"/>
                </a:cubicBezTo>
                <a:lnTo>
                  <a:pt x="2019803" y="2662699"/>
                </a:lnTo>
                <a:cubicBezTo>
                  <a:pt x="2015929" y="2662312"/>
                  <a:pt x="2013764" y="2662171"/>
                  <a:pt x="2009785" y="2661865"/>
                </a:cubicBezTo>
                <a:lnTo>
                  <a:pt x="2007698" y="2661448"/>
                </a:lnTo>
                <a:cubicBezTo>
                  <a:pt x="2006866" y="2661296"/>
                  <a:pt x="2006021" y="2661214"/>
                  <a:pt x="2005195" y="2661031"/>
                </a:cubicBezTo>
                <a:cubicBezTo>
                  <a:pt x="2004765" y="2660936"/>
                  <a:pt x="2004365" y="2660735"/>
                  <a:pt x="2003943" y="2660614"/>
                </a:cubicBezTo>
                <a:cubicBezTo>
                  <a:pt x="2003391" y="2660456"/>
                  <a:pt x="2002824" y="2660354"/>
                  <a:pt x="2002273" y="2660197"/>
                </a:cubicBezTo>
                <a:cubicBezTo>
                  <a:pt x="2001850" y="2660076"/>
                  <a:pt x="2001447" y="2659886"/>
                  <a:pt x="2001020" y="2659780"/>
                </a:cubicBezTo>
                <a:cubicBezTo>
                  <a:pt x="2000333" y="2659608"/>
                  <a:pt x="1999618" y="2659549"/>
                  <a:pt x="1998934" y="2659363"/>
                </a:cubicBezTo>
                <a:cubicBezTo>
                  <a:pt x="1998085" y="2659131"/>
                  <a:pt x="1996430" y="2658529"/>
                  <a:pt x="1996430" y="2658529"/>
                </a:cubicBezTo>
                <a:cubicBezTo>
                  <a:pt x="1996151" y="2658112"/>
                  <a:pt x="1995799" y="2657736"/>
                  <a:pt x="1995595" y="2657278"/>
                </a:cubicBezTo>
                <a:cubicBezTo>
                  <a:pt x="1995238" y="2656474"/>
                  <a:pt x="1995039" y="2655610"/>
                  <a:pt x="1994760" y="2654775"/>
                </a:cubicBezTo>
                <a:lnTo>
                  <a:pt x="1994343" y="2653524"/>
                </a:lnTo>
                <a:lnTo>
                  <a:pt x="1993925" y="2652273"/>
                </a:lnTo>
                <a:lnTo>
                  <a:pt x="1993508" y="2651022"/>
                </a:lnTo>
                <a:cubicBezTo>
                  <a:pt x="1996269" y="2650103"/>
                  <a:pt x="1996702" y="2649919"/>
                  <a:pt x="1998107" y="2650056"/>
                </a:cubicBezTo>
                <a:close/>
                <a:moveTo>
                  <a:pt x="3394127" y="2648645"/>
                </a:moveTo>
                <a:cubicBezTo>
                  <a:pt x="3396341" y="2648645"/>
                  <a:pt x="3398134" y="2650437"/>
                  <a:pt x="3398134" y="2652648"/>
                </a:cubicBezTo>
                <a:cubicBezTo>
                  <a:pt x="3398134" y="2654859"/>
                  <a:pt x="3396341" y="2656652"/>
                  <a:pt x="3394127" y="2656652"/>
                </a:cubicBezTo>
                <a:cubicBezTo>
                  <a:pt x="3391915" y="2656652"/>
                  <a:pt x="3390121" y="2654859"/>
                  <a:pt x="3390121" y="2652648"/>
                </a:cubicBezTo>
                <a:cubicBezTo>
                  <a:pt x="3390121" y="2650437"/>
                  <a:pt x="3391915" y="2648645"/>
                  <a:pt x="3394127" y="2648645"/>
                </a:cubicBezTo>
                <a:close/>
                <a:moveTo>
                  <a:pt x="2160454" y="2648103"/>
                </a:moveTo>
                <a:cubicBezTo>
                  <a:pt x="2163236" y="2648242"/>
                  <a:pt x="2166026" y="2648279"/>
                  <a:pt x="2168802" y="2648520"/>
                </a:cubicBezTo>
                <a:cubicBezTo>
                  <a:pt x="2169239" y="2648558"/>
                  <a:pt x="2169660" y="2648741"/>
                  <a:pt x="2170054" y="2648937"/>
                </a:cubicBezTo>
                <a:cubicBezTo>
                  <a:pt x="2170502" y="2649161"/>
                  <a:pt x="2170888" y="2649493"/>
                  <a:pt x="2171306" y="2649771"/>
                </a:cubicBezTo>
                <a:cubicBezTo>
                  <a:pt x="2171444" y="2650327"/>
                  <a:pt x="2171497" y="2650912"/>
                  <a:pt x="2171723" y="2651439"/>
                </a:cubicBezTo>
                <a:cubicBezTo>
                  <a:pt x="2171921" y="2651900"/>
                  <a:pt x="2172333" y="2652242"/>
                  <a:pt x="2172558" y="2652690"/>
                </a:cubicBezTo>
                <a:cubicBezTo>
                  <a:pt x="2172754" y="2653084"/>
                  <a:pt x="2172836" y="2653524"/>
                  <a:pt x="2172975" y="2653941"/>
                </a:cubicBezTo>
                <a:cubicBezTo>
                  <a:pt x="2172836" y="2654637"/>
                  <a:pt x="2172807" y="2655363"/>
                  <a:pt x="2172558" y="2656027"/>
                </a:cubicBezTo>
                <a:cubicBezTo>
                  <a:pt x="2172307" y="2656692"/>
                  <a:pt x="2171004" y="2658189"/>
                  <a:pt x="2170471" y="2658529"/>
                </a:cubicBezTo>
                <a:cubicBezTo>
                  <a:pt x="2169421" y="2659196"/>
                  <a:pt x="2168167" y="2659507"/>
                  <a:pt x="2167132" y="2660197"/>
                </a:cubicBezTo>
                <a:cubicBezTo>
                  <a:pt x="2165145" y="2661520"/>
                  <a:pt x="2166660" y="2660713"/>
                  <a:pt x="2164211" y="2661448"/>
                </a:cubicBezTo>
                <a:cubicBezTo>
                  <a:pt x="2162946" y="2661827"/>
                  <a:pt x="2161706" y="2662282"/>
                  <a:pt x="2160454" y="2662699"/>
                </a:cubicBezTo>
                <a:lnTo>
                  <a:pt x="2159202" y="2663116"/>
                </a:lnTo>
                <a:cubicBezTo>
                  <a:pt x="2156058" y="2665210"/>
                  <a:pt x="2160053" y="2662752"/>
                  <a:pt x="2156280" y="2664367"/>
                </a:cubicBezTo>
                <a:cubicBezTo>
                  <a:pt x="2155819" y="2664564"/>
                  <a:pt x="2155487" y="2664997"/>
                  <a:pt x="2155028" y="2665201"/>
                </a:cubicBezTo>
                <a:cubicBezTo>
                  <a:pt x="2154225" y="2665558"/>
                  <a:pt x="2153371" y="2665794"/>
                  <a:pt x="2152524" y="2666035"/>
                </a:cubicBezTo>
                <a:cubicBezTo>
                  <a:pt x="2151421" y="2666350"/>
                  <a:pt x="2150298" y="2666591"/>
                  <a:pt x="2149185" y="2666869"/>
                </a:cubicBezTo>
                <a:lnTo>
                  <a:pt x="2147516" y="2667286"/>
                </a:lnTo>
                <a:cubicBezTo>
                  <a:pt x="2147099" y="2667564"/>
                  <a:pt x="2146735" y="2667949"/>
                  <a:pt x="2146263" y="2668120"/>
                </a:cubicBezTo>
                <a:cubicBezTo>
                  <a:pt x="2144179" y="2668877"/>
                  <a:pt x="2142166" y="2669063"/>
                  <a:pt x="2140003" y="2669371"/>
                </a:cubicBezTo>
                <a:cubicBezTo>
                  <a:pt x="2137431" y="2670228"/>
                  <a:pt x="2140051" y="2669438"/>
                  <a:pt x="2135829" y="2670205"/>
                </a:cubicBezTo>
                <a:cubicBezTo>
                  <a:pt x="2135265" y="2670308"/>
                  <a:pt x="2134717" y="2670483"/>
                  <a:pt x="2134160" y="2670622"/>
                </a:cubicBezTo>
                <a:cubicBezTo>
                  <a:pt x="2133743" y="2670900"/>
                  <a:pt x="2133367" y="2671253"/>
                  <a:pt x="2132908" y="2671456"/>
                </a:cubicBezTo>
                <a:cubicBezTo>
                  <a:pt x="2131600" y="2672037"/>
                  <a:pt x="2130123" y="2672361"/>
                  <a:pt x="2128734" y="2672708"/>
                </a:cubicBezTo>
                <a:lnTo>
                  <a:pt x="2126230" y="2674376"/>
                </a:lnTo>
                <a:cubicBezTo>
                  <a:pt x="2125813" y="2674654"/>
                  <a:pt x="2125333" y="2674855"/>
                  <a:pt x="2124978" y="2675210"/>
                </a:cubicBezTo>
                <a:cubicBezTo>
                  <a:pt x="2123414" y="2676772"/>
                  <a:pt x="2124286" y="2676274"/>
                  <a:pt x="2122474" y="2676878"/>
                </a:cubicBezTo>
                <a:cubicBezTo>
                  <a:pt x="2122057" y="2677156"/>
                  <a:pt x="2121607" y="2677391"/>
                  <a:pt x="2121221" y="2677712"/>
                </a:cubicBezTo>
                <a:cubicBezTo>
                  <a:pt x="2120017" y="2678715"/>
                  <a:pt x="2119955" y="2678984"/>
                  <a:pt x="2119135" y="2680214"/>
                </a:cubicBezTo>
                <a:cubicBezTo>
                  <a:pt x="2120574" y="2680693"/>
                  <a:pt x="2119483" y="2682994"/>
                  <a:pt x="2119552" y="2683550"/>
                </a:cubicBezTo>
                <a:cubicBezTo>
                  <a:pt x="2118300" y="2683967"/>
                  <a:pt x="2116928" y="2684123"/>
                  <a:pt x="2115796" y="2684801"/>
                </a:cubicBezTo>
                <a:cubicBezTo>
                  <a:pt x="2115419" y="2685027"/>
                  <a:pt x="2115623" y="2685686"/>
                  <a:pt x="2115379" y="2686052"/>
                </a:cubicBezTo>
                <a:cubicBezTo>
                  <a:pt x="2115051" y="2686543"/>
                  <a:pt x="2114505" y="2686850"/>
                  <a:pt x="2114126" y="2687303"/>
                </a:cubicBezTo>
                <a:cubicBezTo>
                  <a:pt x="2113806" y="2687688"/>
                  <a:pt x="2113646" y="2688200"/>
                  <a:pt x="2113292" y="2688554"/>
                </a:cubicBezTo>
                <a:cubicBezTo>
                  <a:pt x="2112937" y="2688909"/>
                  <a:pt x="2112425" y="2689068"/>
                  <a:pt x="2112040" y="2689388"/>
                </a:cubicBezTo>
                <a:cubicBezTo>
                  <a:pt x="2111586" y="2689766"/>
                  <a:pt x="2111165" y="2690187"/>
                  <a:pt x="2110787" y="2690640"/>
                </a:cubicBezTo>
                <a:cubicBezTo>
                  <a:pt x="2110466" y="2691025"/>
                  <a:pt x="2110331" y="2691561"/>
                  <a:pt x="2109953" y="2691891"/>
                </a:cubicBezTo>
                <a:cubicBezTo>
                  <a:pt x="2109198" y="2692551"/>
                  <a:pt x="2108284" y="2693003"/>
                  <a:pt x="2107449" y="2693559"/>
                </a:cubicBezTo>
                <a:lnTo>
                  <a:pt x="2104945" y="2695227"/>
                </a:lnTo>
                <a:cubicBezTo>
                  <a:pt x="2104527" y="2695366"/>
                  <a:pt x="2104122" y="2695548"/>
                  <a:pt x="2103692" y="2695644"/>
                </a:cubicBezTo>
                <a:cubicBezTo>
                  <a:pt x="2100136" y="2696434"/>
                  <a:pt x="2096452" y="2696297"/>
                  <a:pt x="2092841" y="2696478"/>
                </a:cubicBezTo>
                <a:lnTo>
                  <a:pt x="2088667" y="2696061"/>
                </a:lnTo>
                <a:cubicBezTo>
                  <a:pt x="2088370" y="2695887"/>
                  <a:pt x="2087578" y="2692539"/>
                  <a:pt x="2087415" y="2691891"/>
                </a:cubicBezTo>
                <a:cubicBezTo>
                  <a:pt x="2087482" y="2691091"/>
                  <a:pt x="2087163" y="2685163"/>
                  <a:pt x="2089502" y="2684384"/>
                </a:cubicBezTo>
                <a:lnTo>
                  <a:pt x="2090754" y="2683967"/>
                </a:lnTo>
                <a:cubicBezTo>
                  <a:pt x="2091861" y="2682862"/>
                  <a:pt x="2093020" y="2681375"/>
                  <a:pt x="2094510" y="2680631"/>
                </a:cubicBezTo>
                <a:cubicBezTo>
                  <a:pt x="2095110" y="2680332"/>
                  <a:pt x="2096896" y="2679931"/>
                  <a:pt x="2097432" y="2679797"/>
                </a:cubicBezTo>
                <a:cubicBezTo>
                  <a:pt x="2100211" y="2677020"/>
                  <a:pt x="2097218" y="2679638"/>
                  <a:pt x="2099936" y="2678129"/>
                </a:cubicBezTo>
                <a:cubicBezTo>
                  <a:pt x="2104241" y="2675739"/>
                  <a:pt x="2100859" y="2676987"/>
                  <a:pt x="2103692" y="2676044"/>
                </a:cubicBezTo>
                <a:cubicBezTo>
                  <a:pt x="2104110" y="2675766"/>
                  <a:pt x="2104496" y="2675434"/>
                  <a:pt x="2104945" y="2675210"/>
                </a:cubicBezTo>
                <a:cubicBezTo>
                  <a:pt x="2105338" y="2675013"/>
                  <a:pt x="2105812" y="2675006"/>
                  <a:pt x="2106197" y="2674793"/>
                </a:cubicBezTo>
                <a:cubicBezTo>
                  <a:pt x="2107074" y="2674306"/>
                  <a:pt x="2107803" y="2673573"/>
                  <a:pt x="2108701" y="2673124"/>
                </a:cubicBezTo>
                <a:cubicBezTo>
                  <a:pt x="2109814" y="2672568"/>
                  <a:pt x="2111005" y="2672146"/>
                  <a:pt x="2112040" y="2671456"/>
                </a:cubicBezTo>
                <a:cubicBezTo>
                  <a:pt x="2112457" y="2671178"/>
                  <a:pt x="2112843" y="2670847"/>
                  <a:pt x="2113292" y="2670622"/>
                </a:cubicBezTo>
                <a:cubicBezTo>
                  <a:pt x="2113685" y="2670426"/>
                  <a:pt x="2114150" y="2670402"/>
                  <a:pt x="2114544" y="2670205"/>
                </a:cubicBezTo>
                <a:cubicBezTo>
                  <a:pt x="2114992" y="2669981"/>
                  <a:pt x="2115347" y="2669595"/>
                  <a:pt x="2115796" y="2669371"/>
                </a:cubicBezTo>
                <a:cubicBezTo>
                  <a:pt x="2116189" y="2669175"/>
                  <a:pt x="2116648" y="2669136"/>
                  <a:pt x="2117048" y="2668954"/>
                </a:cubicBezTo>
                <a:cubicBezTo>
                  <a:pt x="2120376" y="2667443"/>
                  <a:pt x="2120084" y="2667488"/>
                  <a:pt x="2122891" y="2665618"/>
                </a:cubicBezTo>
                <a:lnTo>
                  <a:pt x="2124144" y="2664784"/>
                </a:lnTo>
                <a:cubicBezTo>
                  <a:pt x="2125696" y="2662456"/>
                  <a:pt x="2124236" y="2664297"/>
                  <a:pt x="2127482" y="2661865"/>
                </a:cubicBezTo>
                <a:cubicBezTo>
                  <a:pt x="2127860" y="2661582"/>
                  <a:pt x="2129794" y="2660084"/>
                  <a:pt x="2130404" y="2659780"/>
                </a:cubicBezTo>
                <a:cubicBezTo>
                  <a:pt x="2130797" y="2659583"/>
                  <a:pt x="2131239" y="2659502"/>
                  <a:pt x="2131656" y="2659363"/>
                </a:cubicBezTo>
                <a:cubicBezTo>
                  <a:pt x="2134557" y="2657430"/>
                  <a:pt x="2130910" y="2659735"/>
                  <a:pt x="2134995" y="2657695"/>
                </a:cubicBezTo>
                <a:cubicBezTo>
                  <a:pt x="2135444" y="2657470"/>
                  <a:pt x="2135798" y="2657085"/>
                  <a:pt x="2136246" y="2656860"/>
                </a:cubicBezTo>
                <a:cubicBezTo>
                  <a:pt x="2136640" y="2656664"/>
                  <a:pt x="2137105" y="2656640"/>
                  <a:pt x="2137499" y="2656444"/>
                </a:cubicBezTo>
                <a:cubicBezTo>
                  <a:pt x="2137947" y="2656219"/>
                  <a:pt x="2138302" y="2655834"/>
                  <a:pt x="2138751" y="2655610"/>
                </a:cubicBezTo>
                <a:cubicBezTo>
                  <a:pt x="2139145" y="2655413"/>
                  <a:pt x="2139609" y="2655389"/>
                  <a:pt x="2140003" y="2655192"/>
                </a:cubicBezTo>
                <a:cubicBezTo>
                  <a:pt x="2140451" y="2654968"/>
                  <a:pt x="2140796" y="2654562"/>
                  <a:pt x="2141255" y="2654358"/>
                </a:cubicBezTo>
                <a:cubicBezTo>
                  <a:pt x="2142059" y="2654001"/>
                  <a:pt x="2143027" y="2654012"/>
                  <a:pt x="2143759" y="2653524"/>
                </a:cubicBezTo>
                <a:cubicBezTo>
                  <a:pt x="2145378" y="2652447"/>
                  <a:pt x="2144536" y="2652849"/>
                  <a:pt x="2146263" y="2652273"/>
                </a:cubicBezTo>
                <a:cubicBezTo>
                  <a:pt x="2147099" y="2651717"/>
                  <a:pt x="2147816" y="2650922"/>
                  <a:pt x="2148768" y="2650605"/>
                </a:cubicBezTo>
                <a:cubicBezTo>
                  <a:pt x="2149603" y="2650327"/>
                  <a:pt x="2150539" y="2650259"/>
                  <a:pt x="2151272" y="2649771"/>
                </a:cubicBezTo>
                <a:cubicBezTo>
                  <a:pt x="2151689" y="2649493"/>
                  <a:pt x="2152032" y="2649035"/>
                  <a:pt x="2152524" y="2648937"/>
                </a:cubicBezTo>
                <a:cubicBezTo>
                  <a:pt x="2154167" y="2648609"/>
                  <a:pt x="2155867" y="2648695"/>
                  <a:pt x="2157532" y="2648520"/>
                </a:cubicBezTo>
                <a:cubicBezTo>
                  <a:pt x="2158511" y="2648417"/>
                  <a:pt x="2159480" y="2648242"/>
                  <a:pt x="2160454" y="2648103"/>
                </a:cubicBezTo>
                <a:close/>
                <a:moveTo>
                  <a:pt x="3586951" y="2647811"/>
                </a:moveTo>
                <a:cubicBezTo>
                  <a:pt x="3589163" y="2647811"/>
                  <a:pt x="3590957" y="2649604"/>
                  <a:pt x="3590957" y="2651815"/>
                </a:cubicBezTo>
                <a:cubicBezTo>
                  <a:pt x="3590957" y="2654026"/>
                  <a:pt x="3589163" y="2655818"/>
                  <a:pt x="3586951" y="2655818"/>
                </a:cubicBezTo>
                <a:cubicBezTo>
                  <a:pt x="3584737" y="2655818"/>
                  <a:pt x="3582944" y="2654026"/>
                  <a:pt x="3582944" y="2651815"/>
                </a:cubicBezTo>
                <a:cubicBezTo>
                  <a:pt x="3582944" y="2649604"/>
                  <a:pt x="3584737" y="2647811"/>
                  <a:pt x="3586951" y="2647811"/>
                </a:cubicBezTo>
                <a:close/>
                <a:moveTo>
                  <a:pt x="1917966" y="2641431"/>
                </a:moveTo>
                <a:cubicBezTo>
                  <a:pt x="1920504" y="2641853"/>
                  <a:pt x="1921132" y="2641333"/>
                  <a:pt x="1922139" y="2644350"/>
                </a:cubicBezTo>
                <a:lnTo>
                  <a:pt x="1922974" y="2646852"/>
                </a:lnTo>
                <a:cubicBezTo>
                  <a:pt x="1922835" y="2648659"/>
                  <a:pt x="1922840" y="2650483"/>
                  <a:pt x="1922556" y="2652273"/>
                </a:cubicBezTo>
                <a:cubicBezTo>
                  <a:pt x="1922420" y="2653142"/>
                  <a:pt x="1922000" y="2653941"/>
                  <a:pt x="1921722" y="2654775"/>
                </a:cubicBezTo>
                <a:cubicBezTo>
                  <a:pt x="1921582" y="2655192"/>
                  <a:pt x="1921377" y="2655593"/>
                  <a:pt x="1921305" y="2656027"/>
                </a:cubicBezTo>
                <a:cubicBezTo>
                  <a:pt x="1921165" y="2656860"/>
                  <a:pt x="1921155" y="2657727"/>
                  <a:pt x="1920887" y="2658529"/>
                </a:cubicBezTo>
                <a:cubicBezTo>
                  <a:pt x="1920729" y="2659004"/>
                  <a:pt x="1920276" y="2659331"/>
                  <a:pt x="1920053" y="2659780"/>
                </a:cubicBezTo>
                <a:cubicBezTo>
                  <a:pt x="1919856" y="2660173"/>
                  <a:pt x="1919910" y="2660688"/>
                  <a:pt x="1919635" y="2661031"/>
                </a:cubicBezTo>
                <a:cubicBezTo>
                  <a:pt x="1919321" y="2661422"/>
                  <a:pt x="1918244" y="2662421"/>
                  <a:pt x="1917966" y="2662699"/>
                </a:cubicBezTo>
                <a:cubicBezTo>
                  <a:pt x="1916852" y="2662282"/>
                  <a:pt x="1915646" y="2662059"/>
                  <a:pt x="1914626" y="2661448"/>
                </a:cubicBezTo>
                <a:cubicBezTo>
                  <a:pt x="1914197" y="2661190"/>
                  <a:pt x="1914147" y="2660551"/>
                  <a:pt x="1913792" y="2660197"/>
                </a:cubicBezTo>
                <a:cubicBezTo>
                  <a:pt x="1913437" y="2659842"/>
                  <a:pt x="1912957" y="2659641"/>
                  <a:pt x="1912540" y="2659363"/>
                </a:cubicBezTo>
                <a:cubicBezTo>
                  <a:pt x="1912400" y="2658946"/>
                  <a:pt x="1912319" y="2658505"/>
                  <a:pt x="1912123" y="2658112"/>
                </a:cubicBezTo>
                <a:cubicBezTo>
                  <a:pt x="1911898" y="2657663"/>
                  <a:pt x="1911316" y="2657361"/>
                  <a:pt x="1911288" y="2656860"/>
                </a:cubicBezTo>
                <a:cubicBezTo>
                  <a:pt x="1911172" y="2654774"/>
                  <a:pt x="1911409" y="2652674"/>
                  <a:pt x="1911705" y="2650605"/>
                </a:cubicBezTo>
                <a:cubicBezTo>
                  <a:pt x="1911830" y="2649735"/>
                  <a:pt x="1911917" y="2648725"/>
                  <a:pt x="1912540" y="2648103"/>
                </a:cubicBezTo>
                <a:lnTo>
                  <a:pt x="1913792" y="2646852"/>
                </a:lnTo>
                <a:cubicBezTo>
                  <a:pt x="1914841" y="2643707"/>
                  <a:pt x="1913303" y="2647462"/>
                  <a:pt x="1915461" y="2644767"/>
                </a:cubicBezTo>
                <a:cubicBezTo>
                  <a:pt x="1915736" y="2644424"/>
                  <a:pt x="1915682" y="2643909"/>
                  <a:pt x="1915878" y="2643516"/>
                </a:cubicBezTo>
                <a:cubicBezTo>
                  <a:pt x="1916574" y="2642126"/>
                  <a:pt x="1916714" y="2642265"/>
                  <a:pt x="1917966" y="2641431"/>
                </a:cubicBezTo>
                <a:close/>
                <a:moveTo>
                  <a:pt x="2132073" y="2639763"/>
                </a:moveTo>
                <a:cubicBezTo>
                  <a:pt x="2133603" y="2639902"/>
                  <a:pt x="2135206" y="2639694"/>
                  <a:pt x="2136664" y="2640180"/>
                </a:cubicBezTo>
                <a:cubicBezTo>
                  <a:pt x="2137082" y="2640319"/>
                  <a:pt x="2137082" y="2640991"/>
                  <a:pt x="2137082" y="2641431"/>
                </a:cubicBezTo>
                <a:cubicBezTo>
                  <a:pt x="2137082" y="2642414"/>
                  <a:pt x="2137192" y="2643521"/>
                  <a:pt x="2136664" y="2644350"/>
                </a:cubicBezTo>
                <a:cubicBezTo>
                  <a:pt x="2136125" y="2645196"/>
                  <a:pt x="2134994" y="2645462"/>
                  <a:pt x="2134160" y="2646018"/>
                </a:cubicBezTo>
                <a:cubicBezTo>
                  <a:pt x="2133742" y="2646296"/>
                  <a:pt x="2133399" y="2646754"/>
                  <a:pt x="2132908" y="2646852"/>
                </a:cubicBezTo>
                <a:cubicBezTo>
                  <a:pt x="2130390" y="2647355"/>
                  <a:pt x="2131494" y="2647045"/>
                  <a:pt x="2129569" y="2647686"/>
                </a:cubicBezTo>
                <a:cubicBezTo>
                  <a:pt x="2126699" y="2649598"/>
                  <a:pt x="2128017" y="2649037"/>
                  <a:pt x="2125812" y="2649771"/>
                </a:cubicBezTo>
                <a:cubicBezTo>
                  <a:pt x="2124978" y="2650327"/>
                  <a:pt x="2123864" y="2650605"/>
                  <a:pt x="2123309" y="2651439"/>
                </a:cubicBezTo>
                <a:cubicBezTo>
                  <a:pt x="2122195" y="2653107"/>
                  <a:pt x="2122891" y="2652412"/>
                  <a:pt x="2121221" y="2653524"/>
                </a:cubicBezTo>
                <a:cubicBezTo>
                  <a:pt x="2120943" y="2653941"/>
                  <a:pt x="2120812" y="2654510"/>
                  <a:pt x="2120386" y="2654775"/>
                </a:cubicBezTo>
                <a:cubicBezTo>
                  <a:pt x="2117751" y="2656422"/>
                  <a:pt x="2118300" y="2656166"/>
                  <a:pt x="2117882" y="2656444"/>
                </a:cubicBezTo>
                <a:cubicBezTo>
                  <a:pt x="2117465" y="2655331"/>
                  <a:pt x="2116769" y="2654287"/>
                  <a:pt x="2116631" y="2653107"/>
                </a:cubicBezTo>
                <a:cubicBezTo>
                  <a:pt x="2116484" y="2651857"/>
                  <a:pt x="2116840" y="2650596"/>
                  <a:pt x="2117048" y="2649354"/>
                </a:cubicBezTo>
                <a:cubicBezTo>
                  <a:pt x="2117205" y="2648414"/>
                  <a:pt x="2117699" y="2647573"/>
                  <a:pt x="2118300" y="2646852"/>
                </a:cubicBezTo>
                <a:cubicBezTo>
                  <a:pt x="2119526" y="2645382"/>
                  <a:pt x="2120311" y="2645095"/>
                  <a:pt x="2122056" y="2643933"/>
                </a:cubicBezTo>
                <a:cubicBezTo>
                  <a:pt x="2122474" y="2643655"/>
                  <a:pt x="2122833" y="2643257"/>
                  <a:pt x="2123309" y="2643099"/>
                </a:cubicBezTo>
                <a:lnTo>
                  <a:pt x="2125812" y="2642265"/>
                </a:lnTo>
                <a:cubicBezTo>
                  <a:pt x="2127797" y="2640943"/>
                  <a:pt x="2126588" y="2641589"/>
                  <a:pt x="2129569" y="2640597"/>
                </a:cubicBezTo>
                <a:lnTo>
                  <a:pt x="2130821" y="2640180"/>
                </a:lnTo>
                <a:close/>
                <a:moveTo>
                  <a:pt x="1964710" y="2638929"/>
                </a:moveTo>
                <a:cubicBezTo>
                  <a:pt x="1966241" y="2639068"/>
                  <a:pt x="1967780" y="2639128"/>
                  <a:pt x="1969301" y="2639346"/>
                </a:cubicBezTo>
                <a:cubicBezTo>
                  <a:pt x="1969737" y="2639408"/>
                  <a:pt x="1970242" y="2639452"/>
                  <a:pt x="1970553" y="2639763"/>
                </a:cubicBezTo>
                <a:cubicBezTo>
                  <a:pt x="1970865" y="2640073"/>
                  <a:pt x="1970696" y="2640670"/>
                  <a:pt x="1970970" y="2641014"/>
                </a:cubicBezTo>
                <a:cubicBezTo>
                  <a:pt x="1971284" y="2641405"/>
                  <a:pt x="1971805" y="2641570"/>
                  <a:pt x="1972223" y="2641848"/>
                </a:cubicBezTo>
                <a:cubicBezTo>
                  <a:pt x="1973216" y="2644825"/>
                  <a:pt x="1972326" y="2643862"/>
                  <a:pt x="1974310" y="2645184"/>
                </a:cubicBezTo>
                <a:cubicBezTo>
                  <a:pt x="1974449" y="2645601"/>
                  <a:pt x="1974483" y="2646069"/>
                  <a:pt x="1974727" y="2646435"/>
                </a:cubicBezTo>
                <a:cubicBezTo>
                  <a:pt x="1975054" y="2646926"/>
                  <a:pt x="1975601" y="2647233"/>
                  <a:pt x="1975979" y="2647686"/>
                </a:cubicBezTo>
                <a:cubicBezTo>
                  <a:pt x="1976300" y="2648071"/>
                  <a:pt x="1976536" y="2648520"/>
                  <a:pt x="1976814" y="2648937"/>
                </a:cubicBezTo>
                <a:cubicBezTo>
                  <a:pt x="1976953" y="2649632"/>
                  <a:pt x="1977059" y="2650335"/>
                  <a:pt x="1977231" y="2651022"/>
                </a:cubicBezTo>
                <a:cubicBezTo>
                  <a:pt x="1977338" y="2651449"/>
                  <a:pt x="1977648" y="2651834"/>
                  <a:pt x="1977648" y="2652273"/>
                </a:cubicBezTo>
                <a:cubicBezTo>
                  <a:pt x="1977648" y="2653264"/>
                  <a:pt x="1977750" y="2659419"/>
                  <a:pt x="1976397" y="2661448"/>
                </a:cubicBezTo>
                <a:lnTo>
                  <a:pt x="1975562" y="2662699"/>
                </a:lnTo>
                <a:cubicBezTo>
                  <a:pt x="1975195" y="2663800"/>
                  <a:pt x="1974552" y="2666094"/>
                  <a:pt x="1973475" y="2666452"/>
                </a:cubicBezTo>
                <a:lnTo>
                  <a:pt x="1972223" y="2666869"/>
                </a:lnTo>
                <a:cubicBezTo>
                  <a:pt x="1971944" y="2667286"/>
                  <a:pt x="1971814" y="2667855"/>
                  <a:pt x="1971388" y="2668120"/>
                </a:cubicBezTo>
                <a:cubicBezTo>
                  <a:pt x="1970642" y="2668586"/>
                  <a:pt x="1968884" y="2668954"/>
                  <a:pt x="1968884" y="2668954"/>
                </a:cubicBezTo>
                <a:cubicBezTo>
                  <a:pt x="1964710" y="2668815"/>
                  <a:pt x="1960531" y="2668782"/>
                  <a:pt x="1956363" y="2668537"/>
                </a:cubicBezTo>
                <a:cubicBezTo>
                  <a:pt x="1955597" y="2668492"/>
                  <a:pt x="1952542" y="2667404"/>
                  <a:pt x="1952189" y="2667286"/>
                </a:cubicBezTo>
                <a:lnTo>
                  <a:pt x="1945928" y="2665201"/>
                </a:lnTo>
                <a:lnTo>
                  <a:pt x="1938416" y="2662699"/>
                </a:lnTo>
                <a:lnTo>
                  <a:pt x="1935912" y="2661865"/>
                </a:lnTo>
                <a:lnTo>
                  <a:pt x="1934660" y="2661448"/>
                </a:lnTo>
                <a:cubicBezTo>
                  <a:pt x="1934103" y="2660614"/>
                  <a:pt x="1933825" y="2659502"/>
                  <a:pt x="1932991" y="2658946"/>
                </a:cubicBezTo>
                <a:cubicBezTo>
                  <a:pt x="1932573" y="2658668"/>
                  <a:pt x="1931996" y="2658541"/>
                  <a:pt x="1931738" y="2658112"/>
                </a:cubicBezTo>
                <a:cubicBezTo>
                  <a:pt x="1931524" y="2657754"/>
                  <a:pt x="1932782" y="2658459"/>
                  <a:pt x="1932991" y="2658529"/>
                </a:cubicBezTo>
                <a:cubicBezTo>
                  <a:pt x="1931397" y="2655344"/>
                  <a:pt x="1930737" y="2655608"/>
                  <a:pt x="1931738" y="2652273"/>
                </a:cubicBezTo>
                <a:cubicBezTo>
                  <a:pt x="1931883" y="2651793"/>
                  <a:pt x="1932148" y="2651288"/>
                  <a:pt x="1932573" y="2651022"/>
                </a:cubicBezTo>
                <a:cubicBezTo>
                  <a:pt x="1933319" y="2650556"/>
                  <a:pt x="1935077" y="2650188"/>
                  <a:pt x="1935077" y="2650188"/>
                </a:cubicBezTo>
                <a:cubicBezTo>
                  <a:pt x="1937581" y="2650327"/>
                  <a:pt x="1940090" y="2650397"/>
                  <a:pt x="1942590" y="2650605"/>
                </a:cubicBezTo>
                <a:cubicBezTo>
                  <a:pt x="1943433" y="2650675"/>
                  <a:pt x="1944256" y="2650911"/>
                  <a:pt x="1945094" y="2651022"/>
                </a:cubicBezTo>
                <a:cubicBezTo>
                  <a:pt x="1948464" y="2651471"/>
                  <a:pt x="1950748" y="2651585"/>
                  <a:pt x="1954276" y="2651856"/>
                </a:cubicBezTo>
                <a:cubicBezTo>
                  <a:pt x="1956224" y="2651717"/>
                  <a:pt x="1958331" y="2652221"/>
                  <a:pt x="1960119" y="2651439"/>
                </a:cubicBezTo>
                <a:cubicBezTo>
                  <a:pt x="1960925" y="2651087"/>
                  <a:pt x="1960676" y="2649771"/>
                  <a:pt x="1960954" y="2648937"/>
                </a:cubicBezTo>
                <a:lnTo>
                  <a:pt x="1961371" y="2647686"/>
                </a:lnTo>
                <a:cubicBezTo>
                  <a:pt x="1961511" y="2645740"/>
                  <a:pt x="1961561" y="2643785"/>
                  <a:pt x="1961788" y="2641848"/>
                </a:cubicBezTo>
                <a:cubicBezTo>
                  <a:pt x="1961840" y="2641411"/>
                  <a:pt x="1961895" y="2640908"/>
                  <a:pt x="1962206" y="2640597"/>
                </a:cubicBezTo>
                <a:cubicBezTo>
                  <a:pt x="1962916" y="2639888"/>
                  <a:pt x="1964710" y="2638929"/>
                  <a:pt x="1964710" y="2638929"/>
                </a:cubicBezTo>
                <a:close/>
                <a:moveTo>
                  <a:pt x="1890419" y="2638094"/>
                </a:moveTo>
                <a:cubicBezTo>
                  <a:pt x="1890446" y="2638099"/>
                  <a:pt x="1893634" y="2638496"/>
                  <a:pt x="1894176" y="2638929"/>
                </a:cubicBezTo>
                <a:cubicBezTo>
                  <a:pt x="1894568" y="2639242"/>
                  <a:pt x="1894732" y="2639763"/>
                  <a:pt x="1895011" y="2640180"/>
                </a:cubicBezTo>
                <a:cubicBezTo>
                  <a:pt x="1895149" y="2640597"/>
                  <a:pt x="1895231" y="2641037"/>
                  <a:pt x="1895428" y="2641431"/>
                </a:cubicBezTo>
                <a:cubicBezTo>
                  <a:pt x="1895652" y="2641879"/>
                  <a:pt x="1896059" y="2642224"/>
                  <a:pt x="1896263" y="2642682"/>
                </a:cubicBezTo>
                <a:cubicBezTo>
                  <a:pt x="1896620" y="2643485"/>
                  <a:pt x="1896819" y="2644350"/>
                  <a:pt x="1897097" y="2645184"/>
                </a:cubicBezTo>
                <a:lnTo>
                  <a:pt x="1897515" y="2646435"/>
                </a:lnTo>
                <a:cubicBezTo>
                  <a:pt x="1897375" y="2648242"/>
                  <a:pt x="1897323" y="2650058"/>
                  <a:pt x="1897097" y="2651856"/>
                </a:cubicBezTo>
                <a:cubicBezTo>
                  <a:pt x="1897043" y="2652292"/>
                  <a:pt x="1896991" y="2652796"/>
                  <a:pt x="1896680" y="2653107"/>
                </a:cubicBezTo>
                <a:cubicBezTo>
                  <a:pt x="1895970" y="2653816"/>
                  <a:pt x="1895128" y="2654458"/>
                  <a:pt x="1894176" y="2654775"/>
                </a:cubicBezTo>
                <a:cubicBezTo>
                  <a:pt x="1892792" y="2655236"/>
                  <a:pt x="1891741" y="2655471"/>
                  <a:pt x="1891254" y="2655610"/>
                </a:cubicBezTo>
                <a:cubicBezTo>
                  <a:pt x="1885994" y="2652981"/>
                  <a:pt x="1888849" y="2655391"/>
                  <a:pt x="1887498" y="2652690"/>
                </a:cubicBezTo>
                <a:cubicBezTo>
                  <a:pt x="1887273" y="2652242"/>
                  <a:pt x="1886867" y="2651897"/>
                  <a:pt x="1886663" y="2651439"/>
                </a:cubicBezTo>
                <a:cubicBezTo>
                  <a:pt x="1886662" y="2651437"/>
                  <a:pt x="1885620" y="2648313"/>
                  <a:pt x="1885411" y="2647686"/>
                </a:cubicBezTo>
                <a:lnTo>
                  <a:pt x="1884994" y="2646435"/>
                </a:lnTo>
                <a:cubicBezTo>
                  <a:pt x="1885133" y="2645184"/>
                  <a:pt x="1885106" y="2643903"/>
                  <a:pt x="1885411" y="2642682"/>
                </a:cubicBezTo>
                <a:cubicBezTo>
                  <a:pt x="1885533" y="2642195"/>
                  <a:pt x="1886021" y="2641879"/>
                  <a:pt x="1886246" y="2641431"/>
                </a:cubicBezTo>
                <a:cubicBezTo>
                  <a:pt x="1886443" y="2641037"/>
                  <a:pt x="1886352" y="2640490"/>
                  <a:pt x="1886663" y="2640180"/>
                </a:cubicBezTo>
                <a:cubicBezTo>
                  <a:pt x="1888099" y="2638745"/>
                  <a:pt x="1888845" y="2638619"/>
                  <a:pt x="1890419" y="2638094"/>
                </a:cubicBezTo>
                <a:close/>
                <a:moveTo>
                  <a:pt x="449661" y="2631505"/>
                </a:moveTo>
                <a:cubicBezTo>
                  <a:pt x="451873" y="2631505"/>
                  <a:pt x="453667" y="2633298"/>
                  <a:pt x="453667" y="2635509"/>
                </a:cubicBezTo>
                <a:cubicBezTo>
                  <a:pt x="453667" y="2637720"/>
                  <a:pt x="451873" y="2639512"/>
                  <a:pt x="449661" y="2639512"/>
                </a:cubicBezTo>
                <a:cubicBezTo>
                  <a:pt x="447448" y="2639512"/>
                  <a:pt x="445654" y="2637720"/>
                  <a:pt x="445654" y="2635509"/>
                </a:cubicBezTo>
                <a:cubicBezTo>
                  <a:pt x="445654" y="2633298"/>
                  <a:pt x="447448" y="2631505"/>
                  <a:pt x="449661" y="2631505"/>
                </a:cubicBezTo>
                <a:close/>
                <a:moveTo>
                  <a:pt x="2432655" y="2627419"/>
                </a:moveTo>
                <a:lnTo>
                  <a:pt x="2433991" y="2631422"/>
                </a:lnTo>
                <a:cubicBezTo>
                  <a:pt x="2433991" y="2631422"/>
                  <a:pt x="2430208" y="2636625"/>
                  <a:pt x="2428649" y="2639429"/>
                </a:cubicBezTo>
                <a:cubicBezTo>
                  <a:pt x="2427964" y="2640659"/>
                  <a:pt x="2427758" y="2642098"/>
                  <a:pt x="2427313" y="2643432"/>
                </a:cubicBezTo>
                <a:cubicBezTo>
                  <a:pt x="2424169" y="2644479"/>
                  <a:pt x="2416092" y="2647435"/>
                  <a:pt x="2413957" y="2646101"/>
                </a:cubicBezTo>
                <a:cubicBezTo>
                  <a:pt x="2411660" y="2644667"/>
                  <a:pt x="2413067" y="2640763"/>
                  <a:pt x="2412622" y="2638094"/>
                </a:cubicBezTo>
                <a:cubicBezTo>
                  <a:pt x="2413067" y="2636760"/>
                  <a:pt x="2413328" y="2635349"/>
                  <a:pt x="2413957" y="2634091"/>
                </a:cubicBezTo>
                <a:cubicBezTo>
                  <a:pt x="2414675" y="2632657"/>
                  <a:pt x="2415375" y="2631090"/>
                  <a:pt x="2416628" y="2630088"/>
                </a:cubicBezTo>
                <a:cubicBezTo>
                  <a:pt x="2417728" y="2629209"/>
                  <a:pt x="2419246" y="2628984"/>
                  <a:pt x="2420635" y="2628753"/>
                </a:cubicBezTo>
                <a:cubicBezTo>
                  <a:pt x="2424612" y="2628091"/>
                  <a:pt x="2428649" y="2627863"/>
                  <a:pt x="2432655" y="2627419"/>
                </a:cubicBezTo>
                <a:close/>
                <a:moveTo>
                  <a:pt x="2909230" y="2627016"/>
                </a:moveTo>
                <a:cubicBezTo>
                  <a:pt x="2913277" y="2627194"/>
                  <a:pt x="2917848" y="2628891"/>
                  <a:pt x="2921440" y="2630088"/>
                </a:cubicBezTo>
                <a:cubicBezTo>
                  <a:pt x="2922330" y="2632757"/>
                  <a:pt x="2926454" y="2636534"/>
                  <a:pt x="2924111" y="2638094"/>
                </a:cubicBezTo>
                <a:lnTo>
                  <a:pt x="2921440" y="2643432"/>
                </a:lnTo>
                <a:cubicBezTo>
                  <a:pt x="2918316" y="2642262"/>
                  <a:pt x="2910095" y="2640104"/>
                  <a:pt x="2906748" y="2636760"/>
                </a:cubicBezTo>
                <a:cubicBezTo>
                  <a:pt x="2905613" y="2635626"/>
                  <a:pt x="2904968" y="2634091"/>
                  <a:pt x="2904078" y="2632757"/>
                </a:cubicBezTo>
                <a:cubicBezTo>
                  <a:pt x="2904522" y="2630977"/>
                  <a:pt x="2903654" y="2627946"/>
                  <a:pt x="2905413" y="2627419"/>
                </a:cubicBezTo>
                <a:cubicBezTo>
                  <a:pt x="2906590" y="2627066"/>
                  <a:pt x="2907881" y="2626956"/>
                  <a:pt x="2909230" y="2627016"/>
                </a:cubicBezTo>
                <a:close/>
                <a:moveTo>
                  <a:pt x="4437718" y="2625250"/>
                </a:moveTo>
                <a:cubicBezTo>
                  <a:pt x="4439930" y="2625250"/>
                  <a:pt x="4441724" y="2627043"/>
                  <a:pt x="4441724" y="2629254"/>
                </a:cubicBezTo>
                <a:cubicBezTo>
                  <a:pt x="4441724" y="2631465"/>
                  <a:pt x="4439930" y="2633257"/>
                  <a:pt x="4437718" y="2633257"/>
                </a:cubicBezTo>
                <a:cubicBezTo>
                  <a:pt x="4435504" y="2633257"/>
                  <a:pt x="4433711" y="2631465"/>
                  <a:pt x="4433711" y="2629254"/>
                </a:cubicBezTo>
                <a:cubicBezTo>
                  <a:pt x="4433711" y="2627043"/>
                  <a:pt x="4435504" y="2625250"/>
                  <a:pt x="4437718" y="2625250"/>
                </a:cubicBezTo>
                <a:close/>
                <a:moveTo>
                  <a:pt x="4402103" y="2619690"/>
                </a:moveTo>
                <a:cubicBezTo>
                  <a:pt x="4404315" y="2619690"/>
                  <a:pt x="4406109" y="2621482"/>
                  <a:pt x="4406109" y="2623693"/>
                </a:cubicBezTo>
                <a:cubicBezTo>
                  <a:pt x="4406109" y="2625904"/>
                  <a:pt x="4404315" y="2627697"/>
                  <a:pt x="4402103" y="2627697"/>
                </a:cubicBezTo>
                <a:cubicBezTo>
                  <a:pt x="4399889" y="2627697"/>
                  <a:pt x="4398096" y="2625904"/>
                  <a:pt x="4398096" y="2623693"/>
                </a:cubicBezTo>
                <a:cubicBezTo>
                  <a:pt x="4398096" y="2621482"/>
                  <a:pt x="4399889" y="2619690"/>
                  <a:pt x="4402103" y="2619690"/>
                </a:cubicBezTo>
                <a:close/>
                <a:moveTo>
                  <a:pt x="3352391" y="2613198"/>
                </a:moveTo>
                <a:cubicBezTo>
                  <a:pt x="3354604" y="2613198"/>
                  <a:pt x="3356398" y="2614991"/>
                  <a:pt x="3356398" y="2617202"/>
                </a:cubicBezTo>
                <a:cubicBezTo>
                  <a:pt x="3356398" y="2619413"/>
                  <a:pt x="3354604" y="2621205"/>
                  <a:pt x="3352391" y="2621205"/>
                </a:cubicBezTo>
                <a:cubicBezTo>
                  <a:pt x="3350178" y="2621205"/>
                  <a:pt x="3348384" y="2619413"/>
                  <a:pt x="3348384" y="2617202"/>
                </a:cubicBezTo>
                <a:cubicBezTo>
                  <a:pt x="3348384" y="2614991"/>
                  <a:pt x="3350178" y="2613198"/>
                  <a:pt x="3352391" y="2613198"/>
                </a:cubicBezTo>
                <a:close/>
                <a:moveTo>
                  <a:pt x="2336407" y="2609820"/>
                </a:moveTo>
                <a:cubicBezTo>
                  <a:pt x="2338621" y="2609820"/>
                  <a:pt x="2340415" y="2611613"/>
                  <a:pt x="2340415" y="2613824"/>
                </a:cubicBezTo>
                <a:cubicBezTo>
                  <a:pt x="2340415" y="2616035"/>
                  <a:pt x="2338621" y="2617827"/>
                  <a:pt x="2336407" y="2617827"/>
                </a:cubicBezTo>
                <a:cubicBezTo>
                  <a:pt x="2334195" y="2617827"/>
                  <a:pt x="2332400" y="2616035"/>
                  <a:pt x="2332400" y="2613824"/>
                </a:cubicBezTo>
                <a:cubicBezTo>
                  <a:pt x="2332400" y="2611613"/>
                  <a:pt x="2334195" y="2609820"/>
                  <a:pt x="2336407" y="2609820"/>
                </a:cubicBezTo>
                <a:close/>
                <a:moveTo>
                  <a:pt x="2303853" y="2603982"/>
                </a:moveTo>
                <a:cubicBezTo>
                  <a:pt x="2306066" y="2603982"/>
                  <a:pt x="2307860" y="2605774"/>
                  <a:pt x="2307860" y="2607985"/>
                </a:cubicBezTo>
                <a:cubicBezTo>
                  <a:pt x="2307860" y="2610196"/>
                  <a:pt x="2306066" y="2611989"/>
                  <a:pt x="2303853" y="2611989"/>
                </a:cubicBezTo>
                <a:cubicBezTo>
                  <a:pt x="2301640" y="2611989"/>
                  <a:pt x="2299846" y="2610196"/>
                  <a:pt x="2299846" y="2607985"/>
                </a:cubicBezTo>
                <a:cubicBezTo>
                  <a:pt x="2299846" y="2605774"/>
                  <a:pt x="2301640" y="2603982"/>
                  <a:pt x="2303853" y="2603982"/>
                </a:cubicBezTo>
                <a:close/>
                <a:moveTo>
                  <a:pt x="2363536" y="2601063"/>
                </a:moveTo>
                <a:cubicBezTo>
                  <a:pt x="2365749" y="2601063"/>
                  <a:pt x="2367543" y="2602855"/>
                  <a:pt x="2367543" y="2605066"/>
                </a:cubicBezTo>
                <a:cubicBezTo>
                  <a:pt x="2367543" y="2607277"/>
                  <a:pt x="2365749" y="2609070"/>
                  <a:pt x="2363536" y="2609070"/>
                </a:cubicBezTo>
                <a:cubicBezTo>
                  <a:pt x="2361323" y="2609070"/>
                  <a:pt x="2359530" y="2607277"/>
                  <a:pt x="2359530" y="2605066"/>
                </a:cubicBezTo>
                <a:cubicBezTo>
                  <a:pt x="2359530" y="2602855"/>
                  <a:pt x="2361323" y="2601063"/>
                  <a:pt x="2363536" y="2601063"/>
                </a:cubicBezTo>
                <a:close/>
                <a:moveTo>
                  <a:pt x="1850770" y="2600145"/>
                </a:moveTo>
                <a:cubicBezTo>
                  <a:pt x="1852161" y="2600284"/>
                  <a:pt x="1853569" y="2600305"/>
                  <a:pt x="1854944" y="2600562"/>
                </a:cubicBezTo>
                <a:cubicBezTo>
                  <a:pt x="1855809" y="2600724"/>
                  <a:pt x="1856613" y="2601118"/>
                  <a:pt x="1857448" y="2601396"/>
                </a:cubicBezTo>
                <a:lnTo>
                  <a:pt x="1858700" y="2601813"/>
                </a:lnTo>
                <a:cubicBezTo>
                  <a:pt x="1858978" y="2602230"/>
                  <a:pt x="1859143" y="2602751"/>
                  <a:pt x="1859535" y="2603064"/>
                </a:cubicBezTo>
                <a:cubicBezTo>
                  <a:pt x="1859878" y="2603339"/>
                  <a:pt x="1860475" y="2603171"/>
                  <a:pt x="1860786" y="2603481"/>
                </a:cubicBezTo>
                <a:cubicBezTo>
                  <a:pt x="1861496" y="2604190"/>
                  <a:pt x="1861900" y="2605150"/>
                  <a:pt x="1862456" y="2605984"/>
                </a:cubicBezTo>
                <a:lnTo>
                  <a:pt x="1863291" y="2607235"/>
                </a:lnTo>
                <a:cubicBezTo>
                  <a:pt x="1863593" y="2608743"/>
                  <a:pt x="1864236" y="2610755"/>
                  <a:pt x="1863291" y="2612239"/>
                </a:cubicBezTo>
                <a:cubicBezTo>
                  <a:pt x="1862420" y="2613607"/>
                  <a:pt x="1859664" y="2614281"/>
                  <a:pt x="1858283" y="2614741"/>
                </a:cubicBezTo>
                <a:cubicBezTo>
                  <a:pt x="1857865" y="2614880"/>
                  <a:pt x="1857462" y="2615072"/>
                  <a:pt x="1857031" y="2615158"/>
                </a:cubicBezTo>
                <a:cubicBezTo>
                  <a:pt x="1856335" y="2615297"/>
                  <a:pt x="1855628" y="2615389"/>
                  <a:pt x="1854944" y="2615575"/>
                </a:cubicBezTo>
                <a:cubicBezTo>
                  <a:pt x="1852307" y="2616294"/>
                  <a:pt x="1853900" y="2615575"/>
                  <a:pt x="1853691" y="2615575"/>
                </a:cubicBezTo>
                <a:cubicBezTo>
                  <a:pt x="1850840" y="2615834"/>
                  <a:pt x="1849478" y="2615794"/>
                  <a:pt x="1847014" y="2616409"/>
                </a:cubicBezTo>
                <a:cubicBezTo>
                  <a:pt x="1846587" y="2616516"/>
                  <a:pt x="1846179" y="2616687"/>
                  <a:pt x="1845761" y="2616826"/>
                </a:cubicBezTo>
                <a:cubicBezTo>
                  <a:pt x="1844509" y="2616687"/>
                  <a:pt x="1843248" y="2616616"/>
                  <a:pt x="1842005" y="2616409"/>
                </a:cubicBezTo>
                <a:cubicBezTo>
                  <a:pt x="1841572" y="2616337"/>
                  <a:pt x="1841009" y="2616350"/>
                  <a:pt x="1840753" y="2615992"/>
                </a:cubicBezTo>
                <a:cubicBezTo>
                  <a:pt x="1840242" y="2615277"/>
                  <a:pt x="1840196" y="2614324"/>
                  <a:pt x="1839919" y="2613490"/>
                </a:cubicBezTo>
                <a:lnTo>
                  <a:pt x="1839502" y="2612239"/>
                </a:lnTo>
                <a:cubicBezTo>
                  <a:pt x="1839641" y="2610988"/>
                  <a:pt x="1839672" y="2609720"/>
                  <a:pt x="1839919" y="2608486"/>
                </a:cubicBezTo>
                <a:cubicBezTo>
                  <a:pt x="1840091" y="2607624"/>
                  <a:pt x="1839919" y="2606262"/>
                  <a:pt x="1840753" y="2605984"/>
                </a:cubicBezTo>
                <a:lnTo>
                  <a:pt x="1842005" y="2605567"/>
                </a:lnTo>
                <a:lnTo>
                  <a:pt x="1847014" y="2602230"/>
                </a:lnTo>
                <a:lnTo>
                  <a:pt x="1849518" y="2600562"/>
                </a:lnTo>
                <a:close/>
                <a:moveTo>
                  <a:pt x="955072" y="2600145"/>
                </a:moveTo>
                <a:cubicBezTo>
                  <a:pt x="955489" y="2600284"/>
                  <a:pt x="955980" y="2600288"/>
                  <a:pt x="956323" y="2600562"/>
                </a:cubicBezTo>
                <a:cubicBezTo>
                  <a:pt x="957059" y="2601151"/>
                  <a:pt x="957301" y="2602240"/>
                  <a:pt x="957575" y="2603064"/>
                </a:cubicBezTo>
                <a:cubicBezTo>
                  <a:pt x="957436" y="2604316"/>
                  <a:pt x="957557" y="2605623"/>
                  <a:pt x="957158" y="2606818"/>
                </a:cubicBezTo>
                <a:cubicBezTo>
                  <a:pt x="956508" y="2608768"/>
                  <a:pt x="955317" y="2609502"/>
                  <a:pt x="953820" y="2610571"/>
                </a:cubicBezTo>
                <a:cubicBezTo>
                  <a:pt x="952543" y="2611482"/>
                  <a:pt x="952429" y="2611266"/>
                  <a:pt x="952150" y="2611405"/>
                </a:cubicBezTo>
                <a:cubicBezTo>
                  <a:pt x="948161" y="2611848"/>
                  <a:pt x="948767" y="2612969"/>
                  <a:pt x="947559" y="2610154"/>
                </a:cubicBezTo>
                <a:cubicBezTo>
                  <a:pt x="947385" y="2609750"/>
                  <a:pt x="947281" y="2609320"/>
                  <a:pt x="947142" y="2608903"/>
                </a:cubicBezTo>
                <a:cubicBezTo>
                  <a:pt x="947295" y="2607828"/>
                  <a:pt x="947394" y="2605897"/>
                  <a:pt x="947976" y="2604733"/>
                </a:cubicBezTo>
                <a:cubicBezTo>
                  <a:pt x="948200" y="2604284"/>
                  <a:pt x="948419" y="2603795"/>
                  <a:pt x="948811" y="2603481"/>
                </a:cubicBezTo>
                <a:cubicBezTo>
                  <a:pt x="949155" y="2603207"/>
                  <a:pt x="949646" y="2603203"/>
                  <a:pt x="950063" y="2603064"/>
                </a:cubicBezTo>
                <a:cubicBezTo>
                  <a:pt x="950850" y="2602278"/>
                  <a:pt x="951521" y="2601444"/>
                  <a:pt x="952567" y="2600979"/>
                </a:cubicBezTo>
                <a:cubicBezTo>
                  <a:pt x="953372" y="2600622"/>
                  <a:pt x="955072" y="2600145"/>
                  <a:pt x="955072" y="2600145"/>
                </a:cubicBezTo>
                <a:close/>
                <a:moveTo>
                  <a:pt x="4393906" y="2595940"/>
                </a:moveTo>
                <a:cubicBezTo>
                  <a:pt x="4395158" y="2596079"/>
                  <a:pt x="4396426" y="2596110"/>
                  <a:pt x="4397661" y="2596357"/>
                </a:cubicBezTo>
                <a:cubicBezTo>
                  <a:pt x="4398524" y="2596529"/>
                  <a:pt x="4399331" y="2596913"/>
                  <a:pt x="4400165" y="2597191"/>
                </a:cubicBezTo>
                <a:lnTo>
                  <a:pt x="4401418" y="2597608"/>
                </a:lnTo>
                <a:cubicBezTo>
                  <a:pt x="4401835" y="2597886"/>
                  <a:pt x="4402356" y="2598051"/>
                  <a:pt x="4402670" y="2598442"/>
                </a:cubicBezTo>
                <a:cubicBezTo>
                  <a:pt x="4402945" y="2598785"/>
                  <a:pt x="4403087" y="2599253"/>
                  <a:pt x="4403087" y="2599693"/>
                </a:cubicBezTo>
                <a:cubicBezTo>
                  <a:pt x="4403087" y="2600850"/>
                  <a:pt x="4403278" y="2603961"/>
                  <a:pt x="4401835" y="2605114"/>
                </a:cubicBezTo>
                <a:cubicBezTo>
                  <a:pt x="4401491" y="2605389"/>
                  <a:pt x="4401000" y="2605392"/>
                  <a:pt x="4400583" y="2605531"/>
                </a:cubicBezTo>
                <a:cubicBezTo>
                  <a:pt x="4399621" y="2606172"/>
                  <a:pt x="4399231" y="2606591"/>
                  <a:pt x="4398079" y="2606782"/>
                </a:cubicBezTo>
                <a:cubicBezTo>
                  <a:pt x="4397667" y="2606851"/>
                  <a:pt x="4396340" y="2606782"/>
                  <a:pt x="4395992" y="2606782"/>
                </a:cubicBezTo>
                <a:cubicBezTo>
                  <a:pt x="4394879" y="2606365"/>
                  <a:pt x="4393672" y="2606142"/>
                  <a:pt x="4392653" y="2605531"/>
                </a:cubicBezTo>
                <a:cubicBezTo>
                  <a:pt x="4392223" y="2605273"/>
                  <a:pt x="4392043" y="2604729"/>
                  <a:pt x="4391818" y="2604280"/>
                </a:cubicBezTo>
                <a:cubicBezTo>
                  <a:pt x="4391391" y="2603425"/>
                  <a:pt x="4391143" y="2601737"/>
                  <a:pt x="4390983" y="2600944"/>
                </a:cubicBezTo>
                <a:cubicBezTo>
                  <a:pt x="4391123" y="2599554"/>
                  <a:pt x="4390697" y="2597980"/>
                  <a:pt x="4391401" y="2596774"/>
                </a:cubicBezTo>
                <a:cubicBezTo>
                  <a:pt x="4391844" y="2596014"/>
                  <a:pt x="4393906" y="2595940"/>
                  <a:pt x="4393906" y="2595940"/>
                </a:cubicBezTo>
                <a:close/>
                <a:moveTo>
                  <a:pt x="3348635" y="2590679"/>
                </a:moveTo>
                <a:cubicBezTo>
                  <a:pt x="3350848" y="2590679"/>
                  <a:pt x="3352641" y="2592471"/>
                  <a:pt x="3352641" y="2594682"/>
                </a:cubicBezTo>
                <a:cubicBezTo>
                  <a:pt x="3352641" y="2596893"/>
                  <a:pt x="3350848" y="2598686"/>
                  <a:pt x="3348635" y="2598686"/>
                </a:cubicBezTo>
                <a:cubicBezTo>
                  <a:pt x="3346422" y="2598686"/>
                  <a:pt x="3344628" y="2596893"/>
                  <a:pt x="3344628" y="2594682"/>
                </a:cubicBezTo>
                <a:cubicBezTo>
                  <a:pt x="3344628" y="2592471"/>
                  <a:pt x="3346422" y="2590679"/>
                  <a:pt x="3348635" y="2590679"/>
                </a:cubicBezTo>
                <a:close/>
                <a:moveTo>
                  <a:pt x="2346841" y="2590220"/>
                </a:moveTo>
                <a:cubicBezTo>
                  <a:pt x="2349055" y="2590220"/>
                  <a:pt x="2350849" y="2592013"/>
                  <a:pt x="2350849" y="2594224"/>
                </a:cubicBezTo>
                <a:cubicBezTo>
                  <a:pt x="2350849" y="2596435"/>
                  <a:pt x="2349055" y="2598227"/>
                  <a:pt x="2346841" y="2598227"/>
                </a:cubicBezTo>
                <a:cubicBezTo>
                  <a:pt x="2344629" y="2598227"/>
                  <a:pt x="2342835" y="2596435"/>
                  <a:pt x="2342835" y="2594224"/>
                </a:cubicBezTo>
                <a:cubicBezTo>
                  <a:pt x="2342835" y="2592013"/>
                  <a:pt x="2344629" y="2590220"/>
                  <a:pt x="2346841" y="2590220"/>
                </a:cubicBezTo>
                <a:close/>
                <a:moveTo>
                  <a:pt x="525621" y="2583965"/>
                </a:moveTo>
                <a:cubicBezTo>
                  <a:pt x="527834" y="2583965"/>
                  <a:pt x="529628" y="2585757"/>
                  <a:pt x="529628" y="2587968"/>
                </a:cubicBezTo>
                <a:cubicBezTo>
                  <a:pt x="529628" y="2590179"/>
                  <a:pt x="527834" y="2591971"/>
                  <a:pt x="525621" y="2591971"/>
                </a:cubicBezTo>
                <a:cubicBezTo>
                  <a:pt x="523408" y="2591971"/>
                  <a:pt x="521614" y="2590179"/>
                  <a:pt x="521614" y="2587968"/>
                </a:cubicBezTo>
                <a:cubicBezTo>
                  <a:pt x="521614" y="2585757"/>
                  <a:pt x="523408" y="2583965"/>
                  <a:pt x="525621" y="2583965"/>
                </a:cubicBezTo>
                <a:close/>
                <a:moveTo>
                  <a:pt x="1675565" y="2578310"/>
                </a:moveTo>
                <a:lnTo>
                  <a:pt x="1692233" y="2587277"/>
                </a:lnTo>
                <a:lnTo>
                  <a:pt x="1719158" y="2583434"/>
                </a:lnTo>
                <a:lnTo>
                  <a:pt x="1728133" y="2600088"/>
                </a:lnTo>
                <a:lnTo>
                  <a:pt x="1770444" y="2603932"/>
                </a:lnTo>
                <a:lnTo>
                  <a:pt x="1785829" y="2589840"/>
                </a:lnTo>
                <a:lnTo>
                  <a:pt x="1806344" y="2593683"/>
                </a:lnTo>
                <a:lnTo>
                  <a:pt x="1835832" y="2619305"/>
                </a:lnTo>
                <a:lnTo>
                  <a:pt x="1848654" y="2630835"/>
                </a:lnTo>
                <a:lnTo>
                  <a:pt x="1858911" y="2632116"/>
                </a:lnTo>
                <a:lnTo>
                  <a:pt x="1874297" y="2642365"/>
                </a:lnTo>
                <a:lnTo>
                  <a:pt x="1871733" y="2655176"/>
                </a:lnTo>
                <a:lnTo>
                  <a:pt x="1833269" y="2643646"/>
                </a:lnTo>
                <a:lnTo>
                  <a:pt x="1816600" y="2650051"/>
                </a:lnTo>
                <a:lnTo>
                  <a:pt x="1798651" y="2638521"/>
                </a:lnTo>
                <a:lnTo>
                  <a:pt x="1775572" y="2642365"/>
                </a:lnTo>
                <a:lnTo>
                  <a:pt x="1752494" y="2626992"/>
                </a:lnTo>
                <a:lnTo>
                  <a:pt x="1714029" y="2632116"/>
                </a:lnTo>
                <a:lnTo>
                  <a:pt x="1685822" y="2619305"/>
                </a:lnTo>
                <a:lnTo>
                  <a:pt x="1679411" y="2605213"/>
                </a:lnTo>
                <a:lnTo>
                  <a:pt x="1666589" y="2606494"/>
                </a:lnTo>
                <a:lnTo>
                  <a:pt x="1656333" y="2600088"/>
                </a:lnTo>
                <a:close/>
                <a:moveTo>
                  <a:pt x="546489" y="2575624"/>
                </a:moveTo>
                <a:cubicBezTo>
                  <a:pt x="548702" y="2575624"/>
                  <a:pt x="550496" y="2577417"/>
                  <a:pt x="550496" y="2579628"/>
                </a:cubicBezTo>
                <a:cubicBezTo>
                  <a:pt x="550496" y="2581839"/>
                  <a:pt x="548702" y="2583631"/>
                  <a:pt x="546489" y="2583631"/>
                </a:cubicBezTo>
                <a:cubicBezTo>
                  <a:pt x="544277" y="2583631"/>
                  <a:pt x="542482" y="2581839"/>
                  <a:pt x="542482" y="2579628"/>
                </a:cubicBezTo>
                <a:cubicBezTo>
                  <a:pt x="542482" y="2577417"/>
                  <a:pt x="544277" y="2575624"/>
                  <a:pt x="546489" y="2575624"/>
                </a:cubicBezTo>
                <a:close/>
                <a:moveTo>
                  <a:pt x="2814088" y="2565853"/>
                </a:moveTo>
                <a:cubicBezTo>
                  <a:pt x="2816241" y="2565384"/>
                  <a:pt x="2818315" y="2567621"/>
                  <a:pt x="2819937" y="2568702"/>
                </a:cubicBezTo>
                <a:cubicBezTo>
                  <a:pt x="2820827" y="2570036"/>
                  <a:pt x="2821472" y="2571571"/>
                  <a:pt x="2822608" y="2572705"/>
                </a:cubicBezTo>
                <a:cubicBezTo>
                  <a:pt x="2828056" y="2578149"/>
                  <a:pt x="2825870" y="2572103"/>
                  <a:pt x="2827950" y="2579377"/>
                </a:cubicBezTo>
                <a:cubicBezTo>
                  <a:pt x="2829599" y="2585147"/>
                  <a:pt x="2829063" y="2584938"/>
                  <a:pt x="2829285" y="2586050"/>
                </a:cubicBezTo>
                <a:cubicBezTo>
                  <a:pt x="2828555" y="2585888"/>
                  <a:pt x="2815653" y="2584539"/>
                  <a:pt x="2813259" y="2580712"/>
                </a:cubicBezTo>
                <a:cubicBezTo>
                  <a:pt x="2811767" y="2578326"/>
                  <a:pt x="2810588" y="2572705"/>
                  <a:pt x="2810588" y="2572705"/>
                </a:cubicBezTo>
                <a:cubicBezTo>
                  <a:pt x="2811033" y="2570926"/>
                  <a:pt x="2810777" y="2568799"/>
                  <a:pt x="2811924" y="2567367"/>
                </a:cubicBezTo>
                <a:cubicBezTo>
                  <a:pt x="2812644" y="2566466"/>
                  <a:pt x="2813371" y="2566009"/>
                  <a:pt x="2814088" y="2565853"/>
                </a:cubicBezTo>
                <a:close/>
                <a:moveTo>
                  <a:pt x="3051054" y="2558568"/>
                </a:moveTo>
                <a:cubicBezTo>
                  <a:pt x="3053267" y="2558568"/>
                  <a:pt x="3055060" y="2560361"/>
                  <a:pt x="3055060" y="2562572"/>
                </a:cubicBezTo>
                <a:cubicBezTo>
                  <a:pt x="3055060" y="2564783"/>
                  <a:pt x="3053267" y="2566575"/>
                  <a:pt x="3051054" y="2566575"/>
                </a:cubicBezTo>
                <a:cubicBezTo>
                  <a:pt x="3048842" y="2566575"/>
                  <a:pt x="3047047" y="2564783"/>
                  <a:pt x="3047047" y="2562572"/>
                </a:cubicBezTo>
                <a:cubicBezTo>
                  <a:pt x="3047047" y="2560361"/>
                  <a:pt x="3048842" y="2558568"/>
                  <a:pt x="3051054" y="2558568"/>
                </a:cubicBezTo>
                <a:close/>
                <a:moveTo>
                  <a:pt x="913335" y="2557609"/>
                </a:moveTo>
                <a:cubicBezTo>
                  <a:pt x="915858" y="2558239"/>
                  <a:pt x="914823" y="2557482"/>
                  <a:pt x="915839" y="2560528"/>
                </a:cubicBezTo>
                <a:lnTo>
                  <a:pt x="916256" y="2561779"/>
                </a:lnTo>
                <a:cubicBezTo>
                  <a:pt x="915792" y="2564098"/>
                  <a:pt x="916475" y="2566395"/>
                  <a:pt x="913753" y="2566783"/>
                </a:cubicBezTo>
                <a:cubicBezTo>
                  <a:pt x="913317" y="2566845"/>
                  <a:pt x="912927" y="2566473"/>
                  <a:pt x="912501" y="2566366"/>
                </a:cubicBezTo>
                <a:cubicBezTo>
                  <a:pt x="912366" y="2566333"/>
                  <a:pt x="912153" y="2566714"/>
                  <a:pt x="912083" y="2566783"/>
                </a:cubicBezTo>
                <a:cubicBezTo>
                  <a:pt x="911665" y="2565671"/>
                  <a:pt x="911237" y="2564563"/>
                  <a:pt x="910831" y="2563447"/>
                </a:cubicBezTo>
                <a:cubicBezTo>
                  <a:pt x="910680" y="2563034"/>
                  <a:pt x="910365" y="2562633"/>
                  <a:pt x="910413" y="2562196"/>
                </a:cubicBezTo>
                <a:cubicBezTo>
                  <a:pt x="910517" y="2561267"/>
                  <a:pt x="911267" y="2559258"/>
                  <a:pt x="912083" y="2558443"/>
                </a:cubicBezTo>
                <a:cubicBezTo>
                  <a:pt x="912438" y="2558088"/>
                  <a:pt x="912918" y="2557887"/>
                  <a:pt x="913335" y="2557609"/>
                </a:cubicBezTo>
                <a:close/>
                <a:moveTo>
                  <a:pt x="549829" y="2552271"/>
                </a:moveTo>
                <a:cubicBezTo>
                  <a:pt x="552041" y="2552271"/>
                  <a:pt x="553835" y="2554063"/>
                  <a:pt x="553835" y="2556274"/>
                </a:cubicBezTo>
                <a:cubicBezTo>
                  <a:pt x="553835" y="2558485"/>
                  <a:pt x="552041" y="2560278"/>
                  <a:pt x="549829" y="2560278"/>
                </a:cubicBezTo>
                <a:cubicBezTo>
                  <a:pt x="547616" y="2560278"/>
                  <a:pt x="545822" y="2558485"/>
                  <a:pt x="545822" y="2556274"/>
                </a:cubicBezTo>
                <a:cubicBezTo>
                  <a:pt x="545822" y="2554063"/>
                  <a:pt x="547616" y="2552271"/>
                  <a:pt x="549829" y="2552271"/>
                </a:cubicBezTo>
                <a:close/>
                <a:moveTo>
                  <a:pt x="938377" y="2544264"/>
                </a:moveTo>
                <a:cubicBezTo>
                  <a:pt x="940046" y="2544403"/>
                  <a:pt x="941725" y="2544460"/>
                  <a:pt x="943386" y="2544681"/>
                </a:cubicBezTo>
                <a:cubicBezTo>
                  <a:pt x="943822" y="2544739"/>
                  <a:pt x="944294" y="2544823"/>
                  <a:pt x="944637" y="2545098"/>
                </a:cubicBezTo>
                <a:cubicBezTo>
                  <a:pt x="945029" y="2545411"/>
                  <a:pt x="945194" y="2545932"/>
                  <a:pt x="945472" y="2546349"/>
                </a:cubicBezTo>
                <a:cubicBezTo>
                  <a:pt x="945333" y="2548990"/>
                  <a:pt x="945529" y="2551670"/>
                  <a:pt x="945055" y="2554273"/>
                </a:cubicBezTo>
                <a:cubicBezTo>
                  <a:pt x="944950" y="2554853"/>
                  <a:pt x="944372" y="2555369"/>
                  <a:pt x="943803" y="2555524"/>
                </a:cubicBezTo>
                <a:cubicBezTo>
                  <a:pt x="942729" y="2555816"/>
                  <a:pt x="941577" y="2555524"/>
                  <a:pt x="940882" y="2554690"/>
                </a:cubicBezTo>
                <a:lnTo>
                  <a:pt x="937542" y="2553439"/>
                </a:lnTo>
                <a:cubicBezTo>
                  <a:pt x="937129" y="2553288"/>
                  <a:pt x="936633" y="2553296"/>
                  <a:pt x="936291" y="2553022"/>
                </a:cubicBezTo>
                <a:cubicBezTo>
                  <a:pt x="935555" y="2552434"/>
                  <a:pt x="935313" y="2551343"/>
                  <a:pt x="935038" y="2550519"/>
                </a:cubicBezTo>
                <a:cubicBezTo>
                  <a:pt x="935178" y="2549407"/>
                  <a:pt x="935255" y="2548286"/>
                  <a:pt x="935456" y="2547183"/>
                </a:cubicBezTo>
                <a:cubicBezTo>
                  <a:pt x="935534" y="2546751"/>
                  <a:pt x="935562" y="2546243"/>
                  <a:pt x="935873" y="2545932"/>
                </a:cubicBezTo>
                <a:cubicBezTo>
                  <a:pt x="936583" y="2545223"/>
                  <a:pt x="938377" y="2544264"/>
                  <a:pt x="938377" y="2544264"/>
                </a:cubicBezTo>
                <a:close/>
                <a:moveTo>
                  <a:pt x="2753189" y="2536674"/>
                </a:moveTo>
                <a:cubicBezTo>
                  <a:pt x="2753634" y="2538009"/>
                  <a:pt x="2754680" y="2539280"/>
                  <a:pt x="2754524" y="2540678"/>
                </a:cubicBezTo>
                <a:cubicBezTo>
                  <a:pt x="2754214" y="2543474"/>
                  <a:pt x="2752744" y="2546016"/>
                  <a:pt x="2751854" y="2548684"/>
                </a:cubicBezTo>
                <a:lnTo>
                  <a:pt x="2750518" y="2552688"/>
                </a:lnTo>
                <a:lnTo>
                  <a:pt x="2749183" y="2556691"/>
                </a:lnTo>
                <a:cubicBezTo>
                  <a:pt x="2748738" y="2558026"/>
                  <a:pt x="2748123" y="2559315"/>
                  <a:pt x="2747847" y="2560695"/>
                </a:cubicBezTo>
                <a:cubicBezTo>
                  <a:pt x="2747401" y="2562919"/>
                  <a:pt x="2747062" y="2565167"/>
                  <a:pt x="2746511" y="2567367"/>
                </a:cubicBezTo>
                <a:cubicBezTo>
                  <a:pt x="2746170" y="2568732"/>
                  <a:pt x="2746172" y="2570376"/>
                  <a:pt x="2745176" y="2571371"/>
                </a:cubicBezTo>
                <a:cubicBezTo>
                  <a:pt x="2742906" y="2573639"/>
                  <a:pt x="2739834" y="2574929"/>
                  <a:pt x="2737163" y="2576709"/>
                </a:cubicBezTo>
                <a:cubicBezTo>
                  <a:pt x="2730813" y="2580938"/>
                  <a:pt x="2734679" y="2578870"/>
                  <a:pt x="2725145" y="2582046"/>
                </a:cubicBezTo>
                <a:cubicBezTo>
                  <a:pt x="2723809" y="2582491"/>
                  <a:pt x="2722546" y="2583381"/>
                  <a:pt x="2721138" y="2583381"/>
                </a:cubicBezTo>
                <a:lnTo>
                  <a:pt x="2717132" y="2583381"/>
                </a:lnTo>
                <a:cubicBezTo>
                  <a:pt x="2712679" y="2582936"/>
                  <a:pt x="2708173" y="2582870"/>
                  <a:pt x="2703776" y="2582046"/>
                </a:cubicBezTo>
                <a:lnTo>
                  <a:pt x="2691755" y="2578043"/>
                </a:lnTo>
                <a:cubicBezTo>
                  <a:pt x="2690420" y="2577598"/>
                  <a:pt x="2689138" y="2576940"/>
                  <a:pt x="2687749" y="2576709"/>
                </a:cubicBezTo>
                <a:lnTo>
                  <a:pt x="2679735" y="2575374"/>
                </a:lnTo>
                <a:cubicBezTo>
                  <a:pt x="2678400" y="2574484"/>
                  <a:pt x="2676580" y="2574065"/>
                  <a:pt x="2675729" y="2572705"/>
                </a:cubicBezTo>
                <a:cubicBezTo>
                  <a:pt x="2674237" y="2570319"/>
                  <a:pt x="2673058" y="2564698"/>
                  <a:pt x="2673058" y="2564698"/>
                </a:cubicBezTo>
                <a:cubicBezTo>
                  <a:pt x="2674394" y="2563809"/>
                  <a:pt x="2675597" y="2562681"/>
                  <a:pt x="2677065" y="2562029"/>
                </a:cubicBezTo>
                <a:cubicBezTo>
                  <a:pt x="2679638" y="2560887"/>
                  <a:pt x="2685078" y="2559360"/>
                  <a:pt x="2685078" y="2559360"/>
                </a:cubicBezTo>
                <a:cubicBezTo>
                  <a:pt x="2686858" y="2559805"/>
                  <a:pt x="2688662" y="2560168"/>
                  <a:pt x="2690420" y="2560695"/>
                </a:cubicBezTo>
                <a:lnTo>
                  <a:pt x="2702441" y="2564698"/>
                </a:lnTo>
                <a:lnTo>
                  <a:pt x="2706447" y="2566033"/>
                </a:lnTo>
                <a:lnTo>
                  <a:pt x="2710454" y="2567367"/>
                </a:lnTo>
                <a:cubicBezTo>
                  <a:pt x="2715796" y="2566922"/>
                  <a:pt x="2721326" y="2567504"/>
                  <a:pt x="2726481" y="2566033"/>
                </a:cubicBezTo>
                <a:cubicBezTo>
                  <a:pt x="2728022" y="2565592"/>
                  <a:pt x="2728121" y="2563261"/>
                  <a:pt x="2729149" y="2562029"/>
                </a:cubicBezTo>
                <a:cubicBezTo>
                  <a:pt x="2730359" y="2560579"/>
                  <a:pt x="2731820" y="2559360"/>
                  <a:pt x="2733156" y="2558026"/>
                </a:cubicBezTo>
                <a:cubicBezTo>
                  <a:pt x="2736513" y="2547963"/>
                  <a:pt x="2731595" y="2559977"/>
                  <a:pt x="2738498" y="2551353"/>
                </a:cubicBezTo>
                <a:cubicBezTo>
                  <a:pt x="2743678" y="2544883"/>
                  <a:pt x="2735098" y="2548927"/>
                  <a:pt x="2743840" y="2546016"/>
                </a:cubicBezTo>
                <a:cubicBezTo>
                  <a:pt x="2744286" y="2544681"/>
                  <a:pt x="2744181" y="2543007"/>
                  <a:pt x="2745176" y="2542012"/>
                </a:cubicBezTo>
                <a:cubicBezTo>
                  <a:pt x="2747445" y="2539744"/>
                  <a:pt x="2753189" y="2536674"/>
                  <a:pt x="2753189" y="2536674"/>
                </a:cubicBezTo>
                <a:close/>
                <a:moveTo>
                  <a:pt x="3546782" y="2532671"/>
                </a:moveTo>
                <a:cubicBezTo>
                  <a:pt x="3548994" y="2532671"/>
                  <a:pt x="3550789" y="2534463"/>
                  <a:pt x="3550789" y="2536674"/>
                </a:cubicBezTo>
                <a:cubicBezTo>
                  <a:pt x="3550789" y="2538885"/>
                  <a:pt x="3548994" y="2540678"/>
                  <a:pt x="3546782" y="2540678"/>
                </a:cubicBezTo>
                <a:cubicBezTo>
                  <a:pt x="3544569" y="2540678"/>
                  <a:pt x="3542775" y="2538885"/>
                  <a:pt x="3542775" y="2536674"/>
                </a:cubicBezTo>
                <a:cubicBezTo>
                  <a:pt x="3542775" y="2534463"/>
                  <a:pt x="3544569" y="2532671"/>
                  <a:pt x="3546782" y="2532671"/>
                </a:cubicBezTo>
                <a:close/>
                <a:moveTo>
                  <a:pt x="3164826" y="2522996"/>
                </a:moveTo>
                <a:cubicBezTo>
                  <a:pt x="3167039" y="2522996"/>
                  <a:pt x="3168833" y="2524788"/>
                  <a:pt x="3168833" y="2526999"/>
                </a:cubicBezTo>
                <a:cubicBezTo>
                  <a:pt x="3168833" y="2529210"/>
                  <a:pt x="3167039" y="2531003"/>
                  <a:pt x="3164826" y="2531003"/>
                </a:cubicBezTo>
                <a:cubicBezTo>
                  <a:pt x="3162613" y="2531003"/>
                  <a:pt x="3160819" y="2529210"/>
                  <a:pt x="3160819" y="2526999"/>
                </a:cubicBezTo>
                <a:cubicBezTo>
                  <a:pt x="3160819" y="2524788"/>
                  <a:pt x="3162613" y="2522996"/>
                  <a:pt x="3164826" y="2522996"/>
                </a:cubicBezTo>
                <a:close/>
                <a:moveTo>
                  <a:pt x="2159370" y="2522495"/>
                </a:moveTo>
                <a:lnTo>
                  <a:pt x="2160872" y="2522996"/>
                </a:lnTo>
                <a:cubicBezTo>
                  <a:pt x="2160594" y="2522926"/>
                  <a:pt x="2159006" y="2522579"/>
                  <a:pt x="2159203" y="2522579"/>
                </a:cubicBezTo>
                <a:close/>
                <a:moveTo>
                  <a:pt x="3478334" y="2506398"/>
                </a:moveTo>
                <a:cubicBezTo>
                  <a:pt x="3480547" y="2506398"/>
                  <a:pt x="3482341" y="2508191"/>
                  <a:pt x="3482341" y="2510402"/>
                </a:cubicBezTo>
                <a:cubicBezTo>
                  <a:pt x="3482341" y="2512613"/>
                  <a:pt x="3480547" y="2514405"/>
                  <a:pt x="3478334" y="2514405"/>
                </a:cubicBezTo>
                <a:cubicBezTo>
                  <a:pt x="3476121" y="2514405"/>
                  <a:pt x="3474327" y="2512613"/>
                  <a:pt x="3474327" y="2510402"/>
                </a:cubicBezTo>
                <a:cubicBezTo>
                  <a:pt x="3474327" y="2508191"/>
                  <a:pt x="3476121" y="2506398"/>
                  <a:pt x="3478334" y="2506398"/>
                </a:cubicBezTo>
                <a:close/>
                <a:moveTo>
                  <a:pt x="2151690" y="2505481"/>
                </a:moveTo>
                <a:cubicBezTo>
                  <a:pt x="2153221" y="2505620"/>
                  <a:pt x="2154768" y="2505631"/>
                  <a:pt x="2156281" y="2505898"/>
                </a:cubicBezTo>
                <a:cubicBezTo>
                  <a:pt x="2157148" y="2506051"/>
                  <a:pt x="2157951" y="2506454"/>
                  <a:pt x="2158786" y="2506732"/>
                </a:cubicBezTo>
                <a:cubicBezTo>
                  <a:pt x="2159203" y="2506871"/>
                  <a:pt x="2159671" y="2506905"/>
                  <a:pt x="2160038" y="2507149"/>
                </a:cubicBezTo>
                <a:cubicBezTo>
                  <a:pt x="2161656" y="2508227"/>
                  <a:pt x="2160814" y="2507824"/>
                  <a:pt x="2162542" y="2508400"/>
                </a:cubicBezTo>
                <a:cubicBezTo>
                  <a:pt x="2162959" y="2508817"/>
                  <a:pt x="2163303" y="2509324"/>
                  <a:pt x="2163794" y="2509651"/>
                </a:cubicBezTo>
                <a:cubicBezTo>
                  <a:pt x="2164160" y="2509895"/>
                  <a:pt x="2164790" y="2509710"/>
                  <a:pt x="2165047" y="2510068"/>
                </a:cubicBezTo>
                <a:cubicBezTo>
                  <a:pt x="2165557" y="2510783"/>
                  <a:pt x="2165602" y="2511736"/>
                  <a:pt x="2165881" y="2512570"/>
                </a:cubicBezTo>
                <a:lnTo>
                  <a:pt x="2166298" y="2513821"/>
                </a:lnTo>
                <a:cubicBezTo>
                  <a:pt x="2166067" y="2515907"/>
                  <a:pt x="2166484" y="2517389"/>
                  <a:pt x="2165047" y="2518826"/>
                </a:cubicBezTo>
                <a:cubicBezTo>
                  <a:pt x="2164691" y="2519180"/>
                  <a:pt x="2164212" y="2519382"/>
                  <a:pt x="2163794" y="2519660"/>
                </a:cubicBezTo>
                <a:cubicBezTo>
                  <a:pt x="2163516" y="2520077"/>
                  <a:pt x="2163351" y="2520598"/>
                  <a:pt x="2162959" y="2520911"/>
                </a:cubicBezTo>
                <a:cubicBezTo>
                  <a:pt x="2162616" y="2521185"/>
                  <a:pt x="2162101" y="2521131"/>
                  <a:pt x="2161707" y="2521328"/>
                </a:cubicBezTo>
                <a:lnTo>
                  <a:pt x="2159370" y="2522495"/>
                </a:lnTo>
                <a:lnTo>
                  <a:pt x="2157116" y="2521745"/>
                </a:lnTo>
                <a:cubicBezTo>
                  <a:pt x="2154497" y="2521047"/>
                  <a:pt x="2148467" y="2520987"/>
                  <a:pt x="2147099" y="2520911"/>
                </a:cubicBezTo>
                <a:cubicBezTo>
                  <a:pt x="2146682" y="2520633"/>
                  <a:pt x="2146113" y="2520502"/>
                  <a:pt x="2145847" y="2520077"/>
                </a:cubicBezTo>
                <a:cubicBezTo>
                  <a:pt x="2145381" y="2519331"/>
                  <a:pt x="2145013" y="2517575"/>
                  <a:pt x="2145013" y="2517575"/>
                </a:cubicBezTo>
                <a:cubicBezTo>
                  <a:pt x="2145152" y="2515072"/>
                  <a:pt x="2145075" y="2512549"/>
                  <a:pt x="2145430" y="2510068"/>
                </a:cubicBezTo>
                <a:cubicBezTo>
                  <a:pt x="2145501" y="2509572"/>
                  <a:pt x="2146040" y="2509265"/>
                  <a:pt x="2146264" y="2508817"/>
                </a:cubicBezTo>
                <a:cubicBezTo>
                  <a:pt x="2146461" y="2508424"/>
                  <a:pt x="2146371" y="2507877"/>
                  <a:pt x="2146682" y="2507566"/>
                </a:cubicBezTo>
                <a:cubicBezTo>
                  <a:pt x="2146993" y="2507255"/>
                  <a:pt x="2147516" y="2507288"/>
                  <a:pt x="2147934" y="2507149"/>
                </a:cubicBezTo>
                <a:cubicBezTo>
                  <a:pt x="2148352" y="2506871"/>
                  <a:pt x="2148728" y="2506518"/>
                  <a:pt x="2149187" y="2506315"/>
                </a:cubicBezTo>
                <a:cubicBezTo>
                  <a:pt x="2149990" y="2505958"/>
                  <a:pt x="2151690" y="2505481"/>
                  <a:pt x="2151690" y="2505481"/>
                </a:cubicBezTo>
                <a:close/>
                <a:moveTo>
                  <a:pt x="1372873" y="2503062"/>
                </a:moveTo>
                <a:cubicBezTo>
                  <a:pt x="1375086" y="2503062"/>
                  <a:pt x="1376879" y="2504854"/>
                  <a:pt x="1376879" y="2507065"/>
                </a:cubicBezTo>
                <a:cubicBezTo>
                  <a:pt x="1376879" y="2509276"/>
                  <a:pt x="1375086" y="2511069"/>
                  <a:pt x="1372873" y="2511069"/>
                </a:cubicBezTo>
                <a:cubicBezTo>
                  <a:pt x="1370660" y="2511069"/>
                  <a:pt x="1368866" y="2509276"/>
                  <a:pt x="1368866" y="2507065"/>
                </a:cubicBezTo>
                <a:cubicBezTo>
                  <a:pt x="1368866" y="2504854"/>
                  <a:pt x="1370660" y="2503062"/>
                  <a:pt x="1372873" y="2503062"/>
                </a:cubicBezTo>
                <a:close/>
                <a:moveTo>
                  <a:pt x="3553460" y="2501394"/>
                </a:moveTo>
                <a:cubicBezTo>
                  <a:pt x="3555672" y="2501394"/>
                  <a:pt x="3557466" y="2503186"/>
                  <a:pt x="3557466" y="2505397"/>
                </a:cubicBezTo>
                <a:cubicBezTo>
                  <a:pt x="3557466" y="2507608"/>
                  <a:pt x="3555672" y="2509401"/>
                  <a:pt x="3553460" y="2509401"/>
                </a:cubicBezTo>
                <a:cubicBezTo>
                  <a:pt x="3551247" y="2509401"/>
                  <a:pt x="3549453" y="2507608"/>
                  <a:pt x="3549453" y="2505397"/>
                </a:cubicBezTo>
                <a:cubicBezTo>
                  <a:pt x="3549453" y="2503186"/>
                  <a:pt x="3551247" y="2501394"/>
                  <a:pt x="3553460" y="2501394"/>
                </a:cubicBezTo>
                <a:close/>
                <a:moveTo>
                  <a:pt x="2202608" y="2495472"/>
                </a:moveTo>
                <a:cubicBezTo>
                  <a:pt x="2205670" y="2495611"/>
                  <a:pt x="2208734" y="2495686"/>
                  <a:pt x="2211791" y="2495889"/>
                </a:cubicBezTo>
                <a:cubicBezTo>
                  <a:pt x="2212909" y="2495964"/>
                  <a:pt x="2214009" y="2496261"/>
                  <a:pt x="2215130" y="2496306"/>
                </a:cubicBezTo>
                <a:cubicBezTo>
                  <a:pt x="2220970" y="2496540"/>
                  <a:pt x="2226816" y="2496584"/>
                  <a:pt x="2232659" y="2496723"/>
                </a:cubicBezTo>
                <a:cubicBezTo>
                  <a:pt x="2236116" y="2497875"/>
                  <a:pt x="2234431" y="2497069"/>
                  <a:pt x="2237667" y="2499225"/>
                </a:cubicBezTo>
                <a:lnTo>
                  <a:pt x="2238919" y="2500059"/>
                </a:lnTo>
                <a:cubicBezTo>
                  <a:pt x="2240523" y="2502463"/>
                  <a:pt x="2239135" y="2500145"/>
                  <a:pt x="2240172" y="2502562"/>
                </a:cubicBezTo>
                <a:cubicBezTo>
                  <a:pt x="2240807" y="2504044"/>
                  <a:pt x="2241002" y="2504224"/>
                  <a:pt x="2241841" y="2505481"/>
                </a:cubicBezTo>
                <a:lnTo>
                  <a:pt x="2243093" y="2509234"/>
                </a:lnTo>
                <a:lnTo>
                  <a:pt x="2243511" y="2510485"/>
                </a:lnTo>
                <a:cubicBezTo>
                  <a:pt x="2243371" y="2512431"/>
                  <a:pt x="2243801" y="2514505"/>
                  <a:pt x="2243093" y="2516323"/>
                </a:cubicBezTo>
                <a:cubicBezTo>
                  <a:pt x="2242719" y="2517284"/>
                  <a:pt x="2240446" y="2518092"/>
                  <a:pt x="2239337" y="2518408"/>
                </a:cubicBezTo>
                <a:cubicBezTo>
                  <a:pt x="2238785" y="2518566"/>
                  <a:pt x="2238224" y="2518687"/>
                  <a:pt x="2237667" y="2518826"/>
                </a:cubicBezTo>
                <a:cubicBezTo>
                  <a:pt x="2237133" y="2518692"/>
                  <a:pt x="2235343" y="2518290"/>
                  <a:pt x="2234745" y="2517992"/>
                </a:cubicBezTo>
                <a:cubicBezTo>
                  <a:pt x="2233192" y="2517215"/>
                  <a:pt x="2233626" y="2517059"/>
                  <a:pt x="2232242" y="2515906"/>
                </a:cubicBezTo>
                <a:cubicBezTo>
                  <a:pt x="2231162" y="2515008"/>
                  <a:pt x="2230993" y="2515073"/>
                  <a:pt x="2229738" y="2514655"/>
                </a:cubicBezTo>
                <a:cubicBezTo>
                  <a:pt x="2226867" y="2512743"/>
                  <a:pt x="2228185" y="2513304"/>
                  <a:pt x="2225981" y="2512570"/>
                </a:cubicBezTo>
                <a:cubicBezTo>
                  <a:pt x="2225146" y="2512014"/>
                  <a:pt x="2224034" y="2511736"/>
                  <a:pt x="2223477" y="2510902"/>
                </a:cubicBezTo>
                <a:cubicBezTo>
                  <a:pt x="2223199" y="2510485"/>
                  <a:pt x="2223034" y="2509964"/>
                  <a:pt x="2222642" y="2509651"/>
                </a:cubicBezTo>
                <a:cubicBezTo>
                  <a:pt x="2221258" y="2508545"/>
                  <a:pt x="2219860" y="2506871"/>
                  <a:pt x="2219304" y="2506315"/>
                </a:cubicBezTo>
                <a:cubicBezTo>
                  <a:pt x="2218051" y="2506593"/>
                  <a:pt x="2216792" y="2506838"/>
                  <a:pt x="2215547" y="2507149"/>
                </a:cubicBezTo>
                <a:cubicBezTo>
                  <a:pt x="2215120" y="2507256"/>
                  <a:pt x="2214731" y="2507509"/>
                  <a:pt x="2214295" y="2507566"/>
                </a:cubicBezTo>
                <a:cubicBezTo>
                  <a:pt x="2211522" y="2507927"/>
                  <a:pt x="2208727" y="2508091"/>
                  <a:pt x="2205948" y="2508400"/>
                </a:cubicBezTo>
                <a:lnTo>
                  <a:pt x="2202191" y="2508817"/>
                </a:lnTo>
                <a:lnTo>
                  <a:pt x="2197600" y="2508400"/>
                </a:lnTo>
                <a:cubicBezTo>
                  <a:pt x="2196825" y="2507983"/>
                  <a:pt x="2197044" y="2506732"/>
                  <a:pt x="2196766" y="2505898"/>
                </a:cubicBezTo>
                <a:lnTo>
                  <a:pt x="2196348" y="2504647"/>
                </a:lnTo>
                <a:cubicBezTo>
                  <a:pt x="2196487" y="2502979"/>
                  <a:pt x="2196318" y="2501255"/>
                  <a:pt x="2196766" y="2499642"/>
                </a:cubicBezTo>
                <a:cubicBezTo>
                  <a:pt x="2197170" y="2498190"/>
                  <a:pt x="2198372" y="2496963"/>
                  <a:pt x="2199687" y="2496306"/>
                </a:cubicBezTo>
                <a:cubicBezTo>
                  <a:pt x="2200286" y="2496007"/>
                  <a:pt x="2202074" y="2495606"/>
                  <a:pt x="2202608" y="2495472"/>
                </a:cubicBezTo>
                <a:close/>
                <a:moveTo>
                  <a:pt x="1711754" y="2495055"/>
                </a:moveTo>
                <a:cubicBezTo>
                  <a:pt x="1713980" y="2495194"/>
                  <a:pt x="1716213" y="2495239"/>
                  <a:pt x="1718432" y="2495472"/>
                </a:cubicBezTo>
                <a:cubicBezTo>
                  <a:pt x="1718869" y="2495518"/>
                  <a:pt x="1719340" y="2495615"/>
                  <a:pt x="1719684" y="2495889"/>
                </a:cubicBezTo>
                <a:cubicBezTo>
                  <a:pt x="1720361" y="2496430"/>
                  <a:pt x="1720712" y="2497608"/>
                  <a:pt x="1720936" y="2498391"/>
                </a:cubicBezTo>
                <a:cubicBezTo>
                  <a:pt x="1721094" y="2498942"/>
                  <a:pt x="1721214" y="2499503"/>
                  <a:pt x="1721353" y="2500059"/>
                </a:cubicBezTo>
                <a:cubicBezTo>
                  <a:pt x="1721214" y="2500755"/>
                  <a:pt x="1721253" y="2501511"/>
                  <a:pt x="1720936" y="2502145"/>
                </a:cubicBezTo>
                <a:cubicBezTo>
                  <a:pt x="1720672" y="2502672"/>
                  <a:pt x="1720137" y="2503018"/>
                  <a:pt x="1719684" y="2503396"/>
                </a:cubicBezTo>
                <a:cubicBezTo>
                  <a:pt x="1718729" y="2504191"/>
                  <a:pt x="1718326" y="2504320"/>
                  <a:pt x="1717179" y="2504647"/>
                </a:cubicBezTo>
                <a:cubicBezTo>
                  <a:pt x="1715482" y="2505131"/>
                  <a:pt x="1715441" y="2504299"/>
                  <a:pt x="1715092" y="2504230"/>
                </a:cubicBezTo>
                <a:cubicBezTo>
                  <a:pt x="1713702" y="2504091"/>
                  <a:pt x="1712233" y="2504290"/>
                  <a:pt x="1710920" y="2503813"/>
                </a:cubicBezTo>
                <a:cubicBezTo>
                  <a:pt x="1710506" y="2503663"/>
                  <a:pt x="1710698" y="2502955"/>
                  <a:pt x="1710502" y="2502562"/>
                </a:cubicBezTo>
                <a:cubicBezTo>
                  <a:pt x="1710277" y="2502113"/>
                  <a:pt x="1709892" y="2501759"/>
                  <a:pt x="1709667" y="2501311"/>
                </a:cubicBezTo>
                <a:cubicBezTo>
                  <a:pt x="1709368" y="2500713"/>
                  <a:pt x="1708966" y="2498925"/>
                  <a:pt x="1708832" y="2498391"/>
                </a:cubicBezTo>
                <a:cubicBezTo>
                  <a:pt x="1708972" y="2497696"/>
                  <a:pt x="1708898" y="2496922"/>
                  <a:pt x="1709250" y="2496306"/>
                </a:cubicBezTo>
                <a:cubicBezTo>
                  <a:pt x="1709630" y="2495641"/>
                  <a:pt x="1711112" y="2495269"/>
                  <a:pt x="1711754" y="2495055"/>
                </a:cubicBezTo>
                <a:close/>
                <a:moveTo>
                  <a:pt x="2731820" y="2493971"/>
                </a:moveTo>
                <a:cubicBezTo>
                  <a:pt x="2734491" y="2494861"/>
                  <a:pt x="2737491" y="2495079"/>
                  <a:pt x="2739834" y="2496640"/>
                </a:cubicBezTo>
                <a:cubicBezTo>
                  <a:pt x="2742504" y="2498419"/>
                  <a:pt x="2744802" y="2500963"/>
                  <a:pt x="2747847" y="2501978"/>
                </a:cubicBezTo>
                <a:cubicBezTo>
                  <a:pt x="2749183" y="2502423"/>
                  <a:pt x="2750594" y="2502683"/>
                  <a:pt x="2751854" y="2503312"/>
                </a:cubicBezTo>
                <a:cubicBezTo>
                  <a:pt x="2762209" y="2508486"/>
                  <a:pt x="2749796" y="2503961"/>
                  <a:pt x="2759866" y="2507316"/>
                </a:cubicBezTo>
                <a:cubicBezTo>
                  <a:pt x="2760757" y="2508650"/>
                  <a:pt x="2761176" y="2510469"/>
                  <a:pt x="2762538" y="2511319"/>
                </a:cubicBezTo>
                <a:cubicBezTo>
                  <a:pt x="2764925" y="2512810"/>
                  <a:pt x="2770551" y="2513988"/>
                  <a:pt x="2770551" y="2513988"/>
                </a:cubicBezTo>
                <a:cubicBezTo>
                  <a:pt x="2773907" y="2524051"/>
                  <a:pt x="2769380" y="2511647"/>
                  <a:pt x="2774558" y="2521995"/>
                </a:cubicBezTo>
                <a:cubicBezTo>
                  <a:pt x="2775187" y="2523253"/>
                  <a:pt x="2775448" y="2524664"/>
                  <a:pt x="2775893" y="2525998"/>
                </a:cubicBezTo>
                <a:cubicBezTo>
                  <a:pt x="2774797" y="2532572"/>
                  <a:pt x="2776512" y="2534291"/>
                  <a:pt x="2770551" y="2536674"/>
                </a:cubicBezTo>
                <a:cubicBezTo>
                  <a:pt x="2768325" y="2533560"/>
                  <a:pt x="2765844" y="2530614"/>
                  <a:pt x="2763873" y="2527333"/>
                </a:cubicBezTo>
                <a:cubicBezTo>
                  <a:pt x="2763148" y="2526127"/>
                  <a:pt x="2763418" y="2524428"/>
                  <a:pt x="2762538" y="2523329"/>
                </a:cubicBezTo>
                <a:cubicBezTo>
                  <a:pt x="2759692" y="2519775"/>
                  <a:pt x="2758009" y="2521260"/>
                  <a:pt x="2754524" y="2519326"/>
                </a:cubicBezTo>
                <a:cubicBezTo>
                  <a:pt x="2751718" y="2517768"/>
                  <a:pt x="2749556" y="2515002"/>
                  <a:pt x="2746511" y="2513988"/>
                </a:cubicBezTo>
                <a:lnTo>
                  <a:pt x="2738498" y="2511319"/>
                </a:lnTo>
                <a:cubicBezTo>
                  <a:pt x="2737163" y="2509985"/>
                  <a:pt x="2736063" y="2508363"/>
                  <a:pt x="2734491" y="2507316"/>
                </a:cubicBezTo>
                <a:cubicBezTo>
                  <a:pt x="2733319" y="2506536"/>
                  <a:pt x="2731744" y="2506610"/>
                  <a:pt x="2730484" y="2505981"/>
                </a:cubicBezTo>
                <a:cubicBezTo>
                  <a:pt x="2729048" y="2505264"/>
                  <a:pt x="2727814" y="2504202"/>
                  <a:pt x="2726480" y="2503312"/>
                </a:cubicBezTo>
                <a:cubicBezTo>
                  <a:pt x="2726035" y="2501978"/>
                  <a:pt x="2724913" y="2500696"/>
                  <a:pt x="2725145" y="2499309"/>
                </a:cubicBezTo>
                <a:cubicBezTo>
                  <a:pt x="2725856" y="2495048"/>
                  <a:pt x="2728695" y="2495012"/>
                  <a:pt x="2731820" y="2493971"/>
                </a:cubicBezTo>
                <a:close/>
                <a:moveTo>
                  <a:pt x="3340287" y="2491427"/>
                </a:moveTo>
                <a:cubicBezTo>
                  <a:pt x="3342500" y="2491427"/>
                  <a:pt x="3344294" y="2493219"/>
                  <a:pt x="3344294" y="2495430"/>
                </a:cubicBezTo>
                <a:cubicBezTo>
                  <a:pt x="3344294" y="2497641"/>
                  <a:pt x="3342500" y="2499434"/>
                  <a:pt x="3340287" y="2499434"/>
                </a:cubicBezTo>
                <a:cubicBezTo>
                  <a:pt x="3338075" y="2499434"/>
                  <a:pt x="3336281" y="2497641"/>
                  <a:pt x="3336281" y="2495430"/>
                </a:cubicBezTo>
                <a:cubicBezTo>
                  <a:pt x="3336281" y="2493219"/>
                  <a:pt x="3338075" y="2491427"/>
                  <a:pt x="3340287" y="2491427"/>
                </a:cubicBezTo>
                <a:close/>
                <a:moveTo>
                  <a:pt x="2622339" y="2479292"/>
                </a:moveTo>
                <a:cubicBezTo>
                  <a:pt x="2624552" y="2479292"/>
                  <a:pt x="2626346" y="2481084"/>
                  <a:pt x="2626346" y="2483295"/>
                </a:cubicBezTo>
                <a:cubicBezTo>
                  <a:pt x="2626346" y="2485506"/>
                  <a:pt x="2624552" y="2487299"/>
                  <a:pt x="2622339" y="2487299"/>
                </a:cubicBezTo>
                <a:cubicBezTo>
                  <a:pt x="2620127" y="2487299"/>
                  <a:pt x="2618333" y="2485506"/>
                  <a:pt x="2618333" y="2483295"/>
                </a:cubicBezTo>
                <a:cubicBezTo>
                  <a:pt x="2618333" y="2481084"/>
                  <a:pt x="2620127" y="2479292"/>
                  <a:pt x="2622339" y="2479292"/>
                </a:cubicBezTo>
                <a:close/>
                <a:moveTo>
                  <a:pt x="2652389" y="2478458"/>
                </a:moveTo>
                <a:cubicBezTo>
                  <a:pt x="2654602" y="2478458"/>
                  <a:pt x="2656396" y="2480250"/>
                  <a:pt x="2656396" y="2482461"/>
                </a:cubicBezTo>
                <a:cubicBezTo>
                  <a:pt x="2656396" y="2484672"/>
                  <a:pt x="2654602" y="2486464"/>
                  <a:pt x="2652389" y="2486464"/>
                </a:cubicBezTo>
                <a:cubicBezTo>
                  <a:pt x="2650177" y="2486464"/>
                  <a:pt x="2648383" y="2484672"/>
                  <a:pt x="2648383" y="2482461"/>
                </a:cubicBezTo>
                <a:cubicBezTo>
                  <a:pt x="2648383" y="2480250"/>
                  <a:pt x="2650177" y="2478458"/>
                  <a:pt x="2652389" y="2478458"/>
                </a:cubicBezTo>
                <a:close/>
                <a:moveTo>
                  <a:pt x="1526744" y="2471090"/>
                </a:moveTo>
                <a:cubicBezTo>
                  <a:pt x="1528956" y="2471090"/>
                  <a:pt x="1530750" y="2472882"/>
                  <a:pt x="1530750" y="2475093"/>
                </a:cubicBezTo>
                <a:cubicBezTo>
                  <a:pt x="1530750" y="2477304"/>
                  <a:pt x="1528956" y="2479097"/>
                  <a:pt x="1526744" y="2479097"/>
                </a:cubicBezTo>
                <a:cubicBezTo>
                  <a:pt x="1524531" y="2479097"/>
                  <a:pt x="1522737" y="2477304"/>
                  <a:pt x="1522737" y="2475093"/>
                </a:cubicBezTo>
                <a:cubicBezTo>
                  <a:pt x="1522737" y="2472882"/>
                  <a:pt x="1524531" y="2471090"/>
                  <a:pt x="1526744" y="2471090"/>
                </a:cubicBezTo>
                <a:close/>
                <a:moveTo>
                  <a:pt x="3313159" y="2468908"/>
                </a:moveTo>
                <a:cubicBezTo>
                  <a:pt x="3315372" y="2468908"/>
                  <a:pt x="3317166" y="2470700"/>
                  <a:pt x="3317166" y="2472911"/>
                </a:cubicBezTo>
                <a:cubicBezTo>
                  <a:pt x="3317166" y="2475122"/>
                  <a:pt x="3315372" y="2476915"/>
                  <a:pt x="3313159" y="2476915"/>
                </a:cubicBezTo>
                <a:cubicBezTo>
                  <a:pt x="3310946" y="2476915"/>
                  <a:pt x="3309152" y="2475122"/>
                  <a:pt x="3309152" y="2472911"/>
                </a:cubicBezTo>
                <a:cubicBezTo>
                  <a:pt x="3309152" y="2470700"/>
                  <a:pt x="3310946" y="2468908"/>
                  <a:pt x="3313159" y="2468908"/>
                </a:cubicBezTo>
                <a:close/>
                <a:moveTo>
                  <a:pt x="1660001" y="2468366"/>
                </a:moveTo>
                <a:cubicBezTo>
                  <a:pt x="1660314" y="2468418"/>
                  <a:pt x="1663552" y="2468889"/>
                  <a:pt x="1664174" y="2469200"/>
                </a:cubicBezTo>
                <a:cubicBezTo>
                  <a:pt x="1669914" y="2472067"/>
                  <a:pt x="1664468" y="2470132"/>
                  <a:pt x="1667930" y="2471285"/>
                </a:cubicBezTo>
                <a:cubicBezTo>
                  <a:pt x="1668348" y="2471563"/>
                  <a:pt x="1668734" y="2471895"/>
                  <a:pt x="1669183" y="2472119"/>
                </a:cubicBezTo>
                <a:cubicBezTo>
                  <a:pt x="1669577" y="2472315"/>
                  <a:pt x="1670050" y="2472322"/>
                  <a:pt x="1670435" y="2472536"/>
                </a:cubicBezTo>
                <a:cubicBezTo>
                  <a:pt x="1671312" y="2473023"/>
                  <a:pt x="1672104" y="2473648"/>
                  <a:pt x="1672939" y="2474204"/>
                </a:cubicBezTo>
                <a:cubicBezTo>
                  <a:pt x="1673457" y="2474549"/>
                  <a:pt x="1674052" y="2474760"/>
                  <a:pt x="1674609" y="2475038"/>
                </a:cubicBezTo>
                <a:cubicBezTo>
                  <a:pt x="1675565" y="2477907"/>
                  <a:pt x="1674257" y="2474423"/>
                  <a:pt x="1676278" y="2477957"/>
                </a:cubicBezTo>
                <a:cubicBezTo>
                  <a:pt x="1677519" y="2480127"/>
                  <a:pt x="1675571" y="2478460"/>
                  <a:pt x="1677947" y="2480042"/>
                </a:cubicBezTo>
                <a:cubicBezTo>
                  <a:pt x="1678226" y="2480459"/>
                  <a:pt x="1678558" y="2480845"/>
                  <a:pt x="1678782" y="2481293"/>
                </a:cubicBezTo>
                <a:cubicBezTo>
                  <a:pt x="1678979" y="2481687"/>
                  <a:pt x="1678929" y="2482198"/>
                  <a:pt x="1679199" y="2482545"/>
                </a:cubicBezTo>
                <a:cubicBezTo>
                  <a:pt x="1680555" y="2484287"/>
                  <a:pt x="1682627" y="2485314"/>
                  <a:pt x="1683373" y="2487549"/>
                </a:cubicBezTo>
                <a:cubicBezTo>
                  <a:pt x="1683949" y="2489275"/>
                  <a:pt x="1683546" y="2488434"/>
                  <a:pt x="1684625" y="2490051"/>
                </a:cubicBezTo>
                <a:lnTo>
                  <a:pt x="1685460" y="2492553"/>
                </a:lnTo>
                <a:lnTo>
                  <a:pt x="1685878" y="2493804"/>
                </a:lnTo>
                <a:cubicBezTo>
                  <a:pt x="1685619" y="2495871"/>
                  <a:pt x="1686131" y="2497324"/>
                  <a:pt x="1684208" y="2498391"/>
                </a:cubicBezTo>
                <a:cubicBezTo>
                  <a:pt x="1683439" y="2498818"/>
                  <a:pt x="1681704" y="2499225"/>
                  <a:pt x="1681704" y="2499225"/>
                </a:cubicBezTo>
                <a:cubicBezTo>
                  <a:pt x="1680730" y="2499086"/>
                  <a:pt x="1679741" y="2499030"/>
                  <a:pt x="1678782" y="2498808"/>
                </a:cubicBezTo>
                <a:cubicBezTo>
                  <a:pt x="1677925" y="2498611"/>
                  <a:pt x="1676278" y="2497974"/>
                  <a:pt x="1676278" y="2497974"/>
                </a:cubicBezTo>
                <a:cubicBezTo>
                  <a:pt x="1676000" y="2497557"/>
                  <a:pt x="1675835" y="2497036"/>
                  <a:pt x="1675443" y="2496723"/>
                </a:cubicBezTo>
                <a:cubicBezTo>
                  <a:pt x="1675100" y="2496449"/>
                  <a:pt x="1674502" y="2496617"/>
                  <a:pt x="1674191" y="2496306"/>
                </a:cubicBezTo>
                <a:cubicBezTo>
                  <a:pt x="1673751" y="2495867"/>
                  <a:pt x="1673665" y="2495178"/>
                  <a:pt x="1673356" y="2494638"/>
                </a:cubicBezTo>
                <a:cubicBezTo>
                  <a:pt x="1672226" y="2492661"/>
                  <a:pt x="1672840" y="2494019"/>
                  <a:pt x="1671270" y="2492136"/>
                </a:cubicBezTo>
                <a:cubicBezTo>
                  <a:pt x="1670949" y="2491751"/>
                  <a:pt x="1670713" y="2491302"/>
                  <a:pt x="1670435" y="2490885"/>
                </a:cubicBezTo>
                <a:cubicBezTo>
                  <a:pt x="1670296" y="2490468"/>
                  <a:pt x="1670214" y="2490027"/>
                  <a:pt x="1670017" y="2489634"/>
                </a:cubicBezTo>
                <a:cubicBezTo>
                  <a:pt x="1669632" y="2488864"/>
                  <a:pt x="1668623" y="2487593"/>
                  <a:pt x="1667930" y="2487132"/>
                </a:cubicBezTo>
                <a:cubicBezTo>
                  <a:pt x="1667564" y="2486888"/>
                  <a:pt x="1667072" y="2486911"/>
                  <a:pt x="1666679" y="2486715"/>
                </a:cubicBezTo>
                <a:cubicBezTo>
                  <a:pt x="1663443" y="2485098"/>
                  <a:pt x="1667320" y="2486512"/>
                  <a:pt x="1664174" y="2485464"/>
                </a:cubicBezTo>
                <a:cubicBezTo>
                  <a:pt x="1663340" y="2484908"/>
                  <a:pt x="1662622" y="2484113"/>
                  <a:pt x="1661670" y="2483796"/>
                </a:cubicBezTo>
                <a:cubicBezTo>
                  <a:pt x="1658690" y="2482803"/>
                  <a:pt x="1659898" y="2483449"/>
                  <a:pt x="1657914" y="2482128"/>
                </a:cubicBezTo>
                <a:lnTo>
                  <a:pt x="1656244" y="2478374"/>
                </a:lnTo>
                <a:cubicBezTo>
                  <a:pt x="1655827" y="2477123"/>
                  <a:pt x="1655381" y="2475881"/>
                  <a:pt x="1654992" y="2474621"/>
                </a:cubicBezTo>
                <a:cubicBezTo>
                  <a:pt x="1654545" y="2473169"/>
                  <a:pt x="1654222" y="2471990"/>
                  <a:pt x="1654992" y="2470451"/>
                </a:cubicBezTo>
                <a:cubicBezTo>
                  <a:pt x="1655389" y="2469658"/>
                  <a:pt x="1658553" y="2468848"/>
                  <a:pt x="1658749" y="2468783"/>
                </a:cubicBezTo>
                <a:close/>
                <a:moveTo>
                  <a:pt x="2182576" y="2460442"/>
                </a:moveTo>
                <a:cubicBezTo>
                  <a:pt x="2184384" y="2460581"/>
                  <a:pt x="2186201" y="2460634"/>
                  <a:pt x="2188001" y="2460859"/>
                </a:cubicBezTo>
                <a:cubicBezTo>
                  <a:pt x="2189607" y="2461060"/>
                  <a:pt x="2190372" y="2462127"/>
                  <a:pt x="2190923" y="2463778"/>
                </a:cubicBezTo>
                <a:cubicBezTo>
                  <a:pt x="2191062" y="2464195"/>
                  <a:pt x="2191144" y="2464636"/>
                  <a:pt x="2191340" y="2465029"/>
                </a:cubicBezTo>
                <a:cubicBezTo>
                  <a:pt x="2191564" y="2465478"/>
                  <a:pt x="2191896" y="2465864"/>
                  <a:pt x="2192175" y="2466281"/>
                </a:cubicBezTo>
                <a:cubicBezTo>
                  <a:pt x="2192011" y="2467583"/>
                  <a:pt x="2192238" y="2469816"/>
                  <a:pt x="2190923" y="2470868"/>
                </a:cubicBezTo>
                <a:cubicBezTo>
                  <a:pt x="2190579" y="2471142"/>
                  <a:pt x="2190106" y="2471223"/>
                  <a:pt x="2189671" y="2471285"/>
                </a:cubicBezTo>
                <a:cubicBezTo>
                  <a:pt x="2189120" y="2471363"/>
                  <a:pt x="2187583" y="2471285"/>
                  <a:pt x="2187166" y="2471285"/>
                </a:cubicBezTo>
                <a:cubicBezTo>
                  <a:pt x="2185914" y="2471424"/>
                  <a:pt x="2184666" y="2471806"/>
                  <a:pt x="2183410" y="2471702"/>
                </a:cubicBezTo>
                <a:cubicBezTo>
                  <a:pt x="2182910" y="2471660"/>
                  <a:pt x="2182488" y="2471245"/>
                  <a:pt x="2182158" y="2470868"/>
                </a:cubicBezTo>
                <a:cubicBezTo>
                  <a:pt x="2179087" y="2467361"/>
                  <a:pt x="2181313" y="2469597"/>
                  <a:pt x="2180072" y="2467115"/>
                </a:cubicBezTo>
                <a:cubicBezTo>
                  <a:pt x="2179847" y="2466666"/>
                  <a:pt x="2179515" y="2466281"/>
                  <a:pt x="2179236" y="2465864"/>
                </a:cubicBezTo>
                <a:cubicBezTo>
                  <a:pt x="2179375" y="2464891"/>
                  <a:pt x="2179461" y="2463908"/>
                  <a:pt x="2179654" y="2462944"/>
                </a:cubicBezTo>
                <a:cubicBezTo>
                  <a:pt x="2179740" y="2462513"/>
                  <a:pt x="2179797" y="2462036"/>
                  <a:pt x="2180072" y="2461693"/>
                </a:cubicBezTo>
                <a:cubicBezTo>
                  <a:pt x="2180385" y="2461302"/>
                  <a:pt x="2180874" y="2461083"/>
                  <a:pt x="2181323" y="2460859"/>
                </a:cubicBezTo>
                <a:cubicBezTo>
                  <a:pt x="2181717" y="2460663"/>
                  <a:pt x="2182158" y="2460581"/>
                  <a:pt x="2182576" y="2460442"/>
                </a:cubicBezTo>
                <a:close/>
                <a:moveTo>
                  <a:pt x="2663241" y="2453436"/>
                </a:moveTo>
                <a:cubicBezTo>
                  <a:pt x="2665453" y="2453436"/>
                  <a:pt x="2667248" y="2455229"/>
                  <a:pt x="2667248" y="2457440"/>
                </a:cubicBezTo>
                <a:cubicBezTo>
                  <a:pt x="2667248" y="2459651"/>
                  <a:pt x="2665453" y="2461443"/>
                  <a:pt x="2663241" y="2461443"/>
                </a:cubicBezTo>
                <a:cubicBezTo>
                  <a:pt x="2661028" y="2461443"/>
                  <a:pt x="2659234" y="2459651"/>
                  <a:pt x="2659234" y="2457440"/>
                </a:cubicBezTo>
                <a:cubicBezTo>
                  <a:pt x="2659234" y="2455229"/>
                  <a:pt x="2661028" y="2453436"/>
                  <a:pt x="2663241" y="2453436"/>
                </a:cubicBezTo>
                <a:close/>
                <a:moveTo>
                  <a:pt x="3336012" y="2452602"/>
                </a:moveTo>
                <a:cubicBezTo>
                  <a:pt x="3338226" y="2452602"/>
                  <a:pt x="3340019" y="2454395"/>
                  <a:pt x="3340019" y="2456606"/>
                </a:cubicBezTo>
                <a:cubicBezTo>
                  <a:pt x="3340019" y="2458817"/>
                  <a:pt x="3338226" y="2460609"/>
                  <a:pt x="3336012" y="2460609"/>
                </a:cubicBezTo>
                <a:cubicBezTo>
                  <a:pt x="3333800" y="2460609"/>
                  <a:pt x="3332006" y="2458817"/>
                  <a:pt x="3332006" y="2456606"/>
                </a:cubicBezTo>
                <a:cubicBezTo>
                  <a:pt x="3332006" y="2454395"/>
                  <a:pt x="3333800" y="2452602"/>
                  <a:pt x="3336012" y="2452602"/>
                </a:cubicBezTo>
                <a:close/>
                <a:moveTo>
                  <a:pt x="3303142" y="2451393"/>
                </a:moveTo>
                <a:cubicBezTo>
                  <a:pt x="3305355" y="2451393"/>
                  <a:pt x="3307149" y="2453185"/>
                  <a:pt x="3307149" y="2455396"/>
                </a:cubicBezTo>
                <a:cubicBezTo>
                  <a:pt x="3307149" y="2457607"/>
                  <a:pt x="3305355" y="2459400"/>
                  <a:pt x="3303142" y="2459400"/>
                </a:cubicBezTo>
                <a:cubicBezTo>
                  <a:pt x="3300929" y="2459400"/>
                  <a:pt x="3299135" y="2457607"/>
                  <a:pt x="3299135" y="2455396"/>
                </a:cubicBezTo>
                <a:cubicBezTo>
                  <a:pt x="3299135" y="2453185"/>
                  <a:pt x="3300929" y="2451393"/>
                  <a:pt x="3303142" y="2451393"/>
                </a:cubicBezTo>
                <a:close/>
                <a:moveTo>
                  <a:pt x="2644043" y="2444262"/>
                </a:moveTo>
                <a:cubicBezTo>
                  <a:pt x="2646256" y="2444262"/>
                  <a:pt x="2648050" y="2446054"/>
                  <a:pt x="2648050" y="2448265"/>
                </a:cubicBezTo>
                <a:cubicBezTo>
                  <a:pt x="2648050" y="2450476"/>
                  <a:pt x="2646256" y="2452269"/>
                  <a:pt x="2644043" y="2452269"/>
                </a:cubicBezTo>
                <a:cubicBezTo>
                  <a:pt x="2641830" y="2452269"/>
                  <a:pt x="2640036" y="2450476"/>
                  <a:pt x="2640036" y="2448265"/>
                </a:cubicBezTo>
                <a:cubicBezTo>
                  <a:pt x="2640036" y="2446054"/>
                  <a:pt x="2641830" y="2444262"/>
                  <a:pt x="2644043" y="2444262"/>
                </a:cubicBezTo>
                <a:close/>
                <a:moveTo>
                  <a:pt x="2613157" y="2444262"/>
                </a:moveTo>
                <a:cubicBezTo>
                  <a:pt x="2615370" y="2444262"/>
                  <a:pt x="2617164" y="2446054"/>
                  <a:pt x="2617164" y="2448265"/>
                </a:cubicBezTo>
                <a:cubicBezTo>
                  <a:pt x="2617164" y="2450476"/>
                  <a:pt x="2615370" y="2452269"/>
                  <a:pt x="2613157" y="2452269"/>
                </a:cubicBezTo>
                <a:cubicBezTo>
                  <a:pt x="2610945" y="2452269"/>
                  <a:pt x="2609151" y="2450476"/>
                  <a:pt x="2609151" y="2448265"/>
                </a:cubicBezTo>
                <a:cubicBezTo>
                  <a:pt x="2609151" y="2446054"/>
                  <a:pt x="2610945" y="2444262"/>
                  <a:pt x="2613157" y="2444262"/>
                </a:cubicBezTo>
                <a:close/>
                <a:moveTo>
                  <a:pt x="1497228" y="2444178"/>
                </a:moveTo>
                <a:cubicBezTo>
                  <a:pt x="1498722" y="2444477"/>
                  <a:pt x="1499492" y="2444355"/>
                  <a:pt x="1500567" y="2445429"/>
                </a:cubicBezTo>
                <a:cubicBezTo>
                  <a:pt x="1500922" y="2445784"/>
                  <a:pt x="1501024" y="2446350"/>
                  <a:pt x="1501402" y="2446680"/>
                </a:cubicBezTo>
                <a:cubicBezTo>
                  <a:pt x="1502157" y="2447340"/>
                  <a:pt x="1503906" y="2448348"/>
                  <a:pt x="1503906" y="2448348"/>
                </a:cubicBezTo>
                <a:cubicBezTo>
                  <a:pt x="1506299" y="2451935"/>
                  <a:pt x="1503113" y="2447714"/>
                  <a:pt x="1505993" y="2450017"/>
                </a:cubicBezTo>
                <a:cubicBezTo>
                  <a:pt x="1506385" y="2450330"/>
                  <a:pt x="1506451" y="2450938"/>
                  <a:pt x="1506828" y="2451268"/>
                </a:cubicBezTo>
                <a:cubicBezTo>
                  <a:pt x="1507583" y="2451928"/>
                  <a:pt x="1509332" y="2452936"/>
                  <a:pt x="1509332" y="2452936"/>
                </a:cubicBezTo>
                <a:cubicBezTo>
                  <a:pt x="1511726" y="2456524"/>
                  <a:pt x="1508855" y="2451983"/>
                  <a:pt x="1510584" y="2455438"/>
                </a:cubicBezTo>
                <a:cubicBezTo>
                  <a:pt x="1510808" y="2455886"/>
                  <a:pt x="1511141" y="2456272"/>
                  <a:pt x="1511419" y="2456689"/>
                </a:cubicBezTo>
                <a:cubicBezTo>
                  <a:pt x="1511558" y="2457245"/>
                  <a:pt x="1511679" y="2457806"/>
                  <a:pt x="1511836" y="2458357"/>
                </a:cubicBezTo>
                <a:cubicBezTo>
                  <a:pt x="1511957" y="2458780"/>
                  <a:pt x="1512254" y="2459169"/>
                  <a:pt x="1512254" y="2459608"/>
                </a:cubicBezTo>
                <a:cubicBezTo>
                  <a:pt x="1512254" y="2459835"/>
                  <a:pt x="1511849" y="2462716"/>
                  <a:pt x="1511419" y="2463361"/>
                </a:cubicBezTo>
                <a:cubicBezTo>
                  <a:pt x="1511091" y="2463852"/>
                  <a:pt x="1510658" y="2464285"/>
                  <a:pt x="1510167" y="2464612"/>
                </a:cubicBezTo>
                <a:cubicBezTo>
                  <a:pt x="1509800" y="2464856"/>
                  <a:pt x="1509332" y="2464890"/>
                  <a:pt x="1508915" y="2465029"/>
                </a:cubicBezTo>
                <a:cubicBezTo>
                  <a:pt x="1507072" y="2466870"/>
                  <a:pt x="1507175" y="2467115"/>
                  <a:pt x="1506828" y="2467532"/>
                </a:cubicBezTo>
                <a:cubicBezTo>
                  <a:pt x="1505854" y="2466559"/>
                  <a:pt x="1504767" y="2465687"/>
                  <a:pt x="1503906" y="2464612"/>
                </a:cubicBezTo>
                <a:cubicBezTo>
                  <a:pt x="1503472" y="2464070"/>
                  <a:pt x="1503079" y="2460889"/>
                  <a:pt x="1503072" y="2460859"/>
                </a:cubicBezTo>
                <a:cubicBezTo>
                  <a:pt x="1502391" y="2458138"/>
                  <a:pt x="1502630" y="2458751"/>
                  <a:pt x="1500985" y="2457106"/>
                </a:cubicBezTo>
                <a:cubicBezTo>
                  <a:pt x="1499462" y="2452542"/>
                  <a:pt x="1501891" y="2459456"/>
                  <a:pt x="1499733" y="2454604"/>
                </a:cubicBezTo>
                <a:cubicBezTo>
                  <a:pt x="1499375" y="2453801"/>
                  <a:pt x="1499176" y="2452936"/>
                  <a:pt x="1498898" y="2452102"/>
                </a:cubicBezTo>
                <a:cubicBezTo>
                  <a:pt x="1498759" y="2451685"/>
                  <a:pt x="1498724" y="2451217"/>
                  <a:pt x="1498480" y="2450851"/>
                </a:cubicBezTo>
                <a:lnTo>
                  <a:pt x="1497646" y="2449600"/>
                </a:lnTo>
                <a:cubicBezTo>
                  <a:pt x="1497507" y="2449044"/>
                  <a:pt x="1497386" y="2448483"/>
                  <a:pt x="1497228" y="2447931"/>
                </a:cubicBezTo>
                <a:cubicBezTo>
                  <a:pt x="1497108" y="2447509"/>
                  <a:pt x="1496811" y="2447120"/>
                  <a:pt x="1496811" y="2446680"/>
                </a:cubicBezTo>
                <a:cubicBezTo>
                  <a:pt x="1496811" y="2445835"/>
                  <a:pt x="1497089" y="2445012"/>
                  <a:pt x="1497228" y="2444178"/>
                </a:cubicBezTo>
                <a:close/>
                <a:moveTo>
                  <a:pt x="3117832" y="2439716"/>
                </a:moveTo>
                <a:cubicBezTo>
                  <a:pt x="3120045" y="2439716"/>
                  <a:pt x="3121839" y="2441509"/>
                  <a:pt x="3121839" y="2443720"/>
                </a:cubicBezTo>
                <a:cubicBezTo>
                  <a:pt x="3121839" y="2445931"/>
                  <a:pt x="3120045" y="2447723"/>
                  <a:pt x="3117832" y="2447723"/>
                </a:cubicBezTo>
                <a:cubicBezTo>
                  <a:pt x="3115619" y="2447723"/>
                  <a:pt x="3113825" y="2445931"/>
                  <a:pt x="3113825" y="2443720"/>
                </a:cubicBezTo>
                <a:cubicBezTo>
                  <a:pt x="3113825" y="2441509"/>
                  <a:pt x="3115619" y="2439716"/>
                  <a:pt x="3117832" y="2439716"/>
                </a:cubicBezTo>
                <a:close/>
                <a:moveTo>
                  <a:pt x="5452593" y="2438757"/>
                </a:moveTo>
                <a:cubicBezTo>
                  <a:pt x="5453418" y="2439032"/>
                  <a:pt x="5454509" y="2439273"/>
                  <a:pt x="5455097" y="2440008"/>
                </a:cubicBezTo>
                <a:cubicBezTo>
                  <a:pt x="5455372" y="2440351"/>
                  <a:pt x="5455376" y="2440842"/>
                  <a:pt x="5455515" y="2441259"/>
                </a:cubicBezTo>
                <a:cubicBezTo>
                  <a:pt x="5455116" y="2444849"/>
                  <a:pt x="5456269" y="2444824"/>
                  <a:pt x="5453845" y="2445429"/>
                </a:cubicBezTo>
                <a:cubicBezTo>
                  <a:pt x="5453711" y="2445463"/>
                  <a:pt x="5453497" y="2446124"/>
                  <a:pt x="5453428" y="2446263"/>
                </a:cubicBezTo>
                <a:cubicBezTo>
                  <a:pt x="5450939" y="2443362"/>
                  <a:pt x="5449787" y="2443443"/>
                  <a:pt x="5451341" y="2439174"/>
                </a:cubicBezTo>
                <a:cubicBezTo>
                  <a:pt x="5451492" y="2438761"/>
                  <a:pt x="5452176" y="2438896"/>
                  <a:pt x="5452593" y="2438757"/>
                </a:cubicBezTo>
                <a:close/>
                <a:moveTo>
                  <a:pt x="3193375" y="2437214"/>
                </a:moveTo>
                <a:cubicBezTo>
                  <a:pt x="3195588" y="2437214"/>
                  <a:pt x="3197382" y="2439007"/>
                  <a:pt x="3197382" y="2441218"/>
                </a:cubicBezTo>
                <a:cubicBezTo>
                  <a:pt x="3197382" y="2443429"/>
                  <a:pt x="3195588" y="2445221"/>
                  <a:pt x="3193375" y="2445221"/>
                </a:cubicBezTo>
                <a:cubicBezTo>
                  <a:pt x="3191162" y="2445221"/>
                  <a:pt x="3189368" y="2443429"/>
                  <a:pt x="3189368" y="2441218"/>
                </a:cubicBezTo>
                <a:cubicBezTo>
                  <a:pt x="3189368" y="2439007"/>
                  <a:pt x="3191162" y="2437214"/>
                  <a:pt x="3193375" y="2437214"/>
                </a:cubicBezTo>
                <a:close/>
                <a:moveTo>
                  <a:pt x="2279454" y="2436108"/>
                </a:moveTo>
                <a:lnTo>
                  <a:pt x="2312790" y="2436108"/>
                </a:lnTo>
                <a:lnTo>
                  <a:pt x="2332023" y="2447638"/>
                </a:lnTo>
                <a:lnTo>
                  <a:pt x="2332023" y="2482228"/>
                </a:lnTo>
                <a:lnTo>
                  <a:pt x="2338434" y="2489914"/>
                </a:lnTo>
                <a:lnTo>
                  <a:pt x="2342279" y="2501444"/>
                </a:lnTo>
                <a:lnTo>
                  <a:pt x="2357666" y="2512974"/>
                </a:lnTo>
                <a:lnTo>
                  <a:pt x="2383308" y="2482228"/>
                </a:lnTo>
                <a:lnTo>
                  <a:pt x="2396130" y="2483509"/>
                </a:lnTo>
                <a:lnTo>
                  <a:pt x="2408951" y="2471979"/>
                </a:lnTo>
                <a:lnTo>
                  <a:pt x="2416644" y="2461730"/>
                </a:lnTo>
                <a:lnTo>
                  <a:pt x="2453827" y="2484790"/>
                </a:lnTo>
                <a:lnTo>
                  <a:pt x="2478187" y="2484790"/>
                </a:lnTo>
                <a:lnTo>
                  <a:pt x="2538448" y="2515536"/>
                </a:lnTo>
                <a:lnTo>
                  <a:pt x="2561527" y="2510412"/>
                </a:lnTo>
                <a:lnTo>
                  <a:pt x="2584605" y="2524504"/>
                </a:lnTo>
                <a:lnTo>
                  <a:pt x="2592298" y="2545001"/>
                </a:lnTo>
                <a:lnTo>
                  <a:pt x="2644865" y="2593683"/>
                </a:lnTo>
                <a:lnTo>
                  <a:pt x="2638455" y="2597526"/>
                </a:lnTo>
                <a:lnTo>
                  <a:pt x="2624352" y="2602651"/>
                </a:lnTo>
                <a:lnTo>
                  <a:pt x="2628198" y="2611618"/>
                </a:lnTo>
                <a:lnTo>
                  <a:pt x="2687177" y="2660300"/>
                </a:lnTo>
                <a:lnTo>
                  <a:pt x="2687177" y="2679517"/>
                </a:lnTo>
                <a:lnTo>
                  <a:pt x="2707690" y="2678236"/>
                </a:lnTo>
                <a:lnTo>
                  <a:pt x="2719230" y="2692328"/>
                </a:lnTo>
                <a:lnTo>
                  <a:pt x="2708973" y="2702576"/>
                </a:lnTo>
                <a:lnTo>
                  <a:pt x="2657687" y="2694890"/>
                </a:lnTo>
                <a:lnTo>
                  <a:pt x="2637173" y="2685922"/>
                </a:lnTo>
                <a:lnTo>
                  <a:pt x="2610248" y="2643646"/>
                </a:lnTo>
                <a:lnTo>
                  <a:pt x="2582041" y="2621867"/>
                </a:lnTo>
                <a:lnTo>
                  <a:pt x="2549987" y="2618024"/>
                </a:lnTo>
                <a:lnTo>
                  <a:pt x="2548705" y="2638521"/>
                </a:lnTo>
                <a:lnTo>
                  <a:pt x="2526908" y="2639803"/>
                </a:lnTo>
                <a:lnTo>
                  <a:pt x="2543577" y="2653895"/>
                </a:lnTo>
                <a:lnTo>
                  <a:pt x="2516651" y="2669268"/>
                </a:lnTo>
                <a:lnTo>
                  <a:pt x="2476905" y="2651332"/>
                </a:lnTo>
                <a:lnTo>
                  <a:pt x="2462801" y="2634678"/>
                </a:lnTo>
                <a:lnTo>
                  <a:pt x="2441005" y="2639803"/>
                </a:lnTo>
                <a:lnTo>
                  <a:pt x="2443569" y="2623148"/>
                </a:lnTo>
                <a:lnTo>
                  <a:pt x="2435877" y="2618024"/>
                </a:lnTo>
                <a:lnTo>
                  <a:pt x="2439723" y="2598807"/>
                </a:lnTo>
                <a:lnTo>
                  <a:pt x="2428184" y="2592402"/>
                </a:lnTo>
                <a:lnTo>
                  <a:pt x="2429465" y="2580872"/>
                </a:lnTo>
                <a:lnTo>
                  <a:pt x="2375616" y="2537315"/>
                </a:lnTo>
                <a:lnTo>
                  <a:pt x="2353819" y="2528347"/>
                </a:lnTo>
                <a:lnTo>
                  <a:pt x="2328176" y="2527066"/>
                </a:lnTo>
                <a:lnTo>
                  <a:pt x="2321765" y="2502725"/>
                </a:lnTo>
                <a:lnTo>
                  <a:pt x="2306380" y="2525785"/>
                </a:lnTo>
                <a:lnTo>
                  <a:pt x="2288429" y="2495038"/>
                </a:lnTo>
                <a:lnTo>
                  <a:pt x="2299969" y="2491195"/>
                </a:lnTo>
                <a:lnTo>
                  <a:pt x="2312790" y="2495038"/>
                </a:lnTo>
                <a:lnTo>
                  <a:pt x="2321765" y="2484790"/>
                </a:lnTo>
                <a:lnTo>
                  <a:pt x="2315354" y="2478384"/>
                </a:lnTo>
                <a:lnTo>
                  <a:pt x="2290994" y="2478384"/>
                </a:lnTo>
                <a:lnTo>
                  <a:pt x="2273044" y="2460449"/>
                </a:lnTo>
                <a:lnTo>
                  <a:pt x="2257658" y="2454043"/>
                </a:lnTo>
                <a:close/>
                <a:moveTo>
                  <a:pt x="3885054" y="2431799"/>
                </a:moveTo>
                <a:cubicBezTo>
                  <a:pt x="3886306" y="2431938"/>
                  <a:pt x="3887574" y="2431969"/>
                  <a:pt x="3888809" y="2432216"/>
                </a:cubicBezTo>
                <a:cubicBezTo>
                  <a:pt x="3889673" y="2432389"/>
                  <a:pt x="3890479" y="2432772"/>
                  <a:pt x="3891314" y="2433050"/>
                </a:cubicBezTo>
                <a:lnTo>
                  <a:pt x="3892566" y="2433467"/>
                </a:lnTo>
                <a:cubicBezTo>
                  <a:pt x="3892983" y="2433745"/>
                  <a:pt x="3893505" y="2433910"/>
                  <a:pt x="3893818" y="2434301"/>
                </a:cubicBezTo>
                <a:cubicBezTo>
                  <a:pt x="3894093" y="2434644"/>
                  <a:pt x="3894235" y="2435113"/>
                  <a:pt x="3894235" y="2435552"/>
                </a:cubicBezTo>
                <a:cubicBezTo>
                  <a:pt x="3894235" y="2436709"/>
                  <a:pt x="3894426" y="2439820"/>
                  <a:pt x="3892983" y="2440974"/>
                </a:cubicBezTo>
                <a:cubicBezTo>
                  <a:pt x="3892639" y="2441248"/>
                  <a:pt x="3892149" y="2441252"/>
                  <a:pt x="3891732" y="2441391"/>
                </a:cubicBezTo>
                <a:cubicBezTo>
                  <a:pt x="3890770" y="2442031"/>
                  <a:pt x="3890379" y="2442450"/>
                  <a:pt x="3889227" y="2442642"/>
                </a:cubicBezTo>
                <a:cubicBezTo>
                  <a:pt x="3888815" y="2442710"/>
                  <a:pt x="3887488" y="2442642"/>
                  <a:pt x="3887140" y="2442642"/>
                </a:cubicBezTo>
                <a:cubicBezTo>
                  <a:pt x="3886028" y="2442225"/>
                  <a:pt x="3884820" y="2442002"/>
                  <a:pt x="3883802" y="2441391"/>
                </a:cubicBezTo>
                <a:cubicBezTo>
                  <a:pt x="3883371" y="2441133"/>
                  <a:pt x="3883191" y="2440588"/>
                  <a:pt x="3882967" y="2440139"/>
                </a:cubicBezTo>
                <a:cubicBezTo>
                  <a:pt x="3882539" y="2439285"/>
                  <a:pt x="3882291" y="2437596"/>
                  <a:pt x="3882132" y="2436803"/>
                </a:cubicBezTo>
                <a:cubicBezTo>
                  <a:pt x="3882271" y="2435413"/>
                  <a:pt x="3881845" y="2433840"/>
                  <a:pt x="3882549" y="2432633"/>
                </a:cubicBezTo>
                <a:cubicBezTo>
                  <a:pt x="3882993" y="2431874"/>
                  <a:pt x="3885054" y="2431799"/>
                  <a:pt x="3885054" y="2431799"/>
                </a:cubicBezTo>
                <a:close/>
                <a:moveTo>
                  <a:pt x="5412944" y="2420825"/>
                </a:moveTo>
                <a:cubicBezTo>
                  <a:pt x="5413500" y="2420964"/>
                  <a:pt x="5414181" y="2420865"/>
                  <a:pt x="5414613" y="2421242"/>
                </a:cubicBezTo>
                <a:cubicBezTo>
                  <a:pt x="5415368" y="2421902"/>
                  <a:pt x="5416282" y="2423744"/>
                  <a:pt x="5416282" y="2423744"/>
                </a:cubicBezTo>
                <a:cubicBezTo>
                  <a:pt x="5416422" y="2424717"/>
                  <a:pt x="5416700" y="2425680"/>
                  <a:pt x="5416700" y="2426663"/>
                </a:cubicBezTo>
                <a:cubicBezTo>
                  <a:pt x="5416700" y="2432642"/>
                  <a:pt x="5416537" y="2438622"/>
                  <a:pt x="5416282" y="2444595"/>
                </a:cubicBezTo>
                <a:cubicBezTo>
                  <a:pt x="5416258" y="2445168"/>
                  <a:pt x="5416184" y="2445786"/>
                  <a:pt x="5415865" y="2446263"/>
                </a:cubicBezTo>
                <a:cubicBezTo>
                  <a:pt x="5415298" y="2447113"/>
                  <a:pt x="5412603" y="2447767"/>
                  <a:pt x="5412109" y="2447931"/>
                </a:cubicBezTo>
                <a:cubicBezTo>
                  <a:pt x="5411024" y="2448293"/>
                  <a:pt x="5409769" y="2448683"/>
                  <a:pt x="5408770" y="2449183"/>
                </a:cubicBezTo>
                <a:cubicBezTo>
                  <a:pt x="5405533" y="2450800"/>
                  <a:pt x="5409413" y="2449385"/>
                  <a:pt x="5406266" y="2450434"/>
                </a:cubicBezTo>
                <a:cubicBezTo>
                  <a:pt x="5405431" y="2450295"/>
                  <a:pt x="5404328" y="2450645"/>
                  <a:pt x="5403762" y="2450017"/>
                </a:cubicBezTo>
                <a:cubicBezTo>
                  <a:pt x="5402879" y="2449036"/>
                  <a:pt x="5402022" y="2445151"/>
                  <a:pt x="5401675" y="2444178"/>
                </a:cubicBezTo>
                <a:cubicBezTo>
                  <a:pt x="5400979" y="2443205"/>
                  <a:pt x="5399940" y="2442402"/>
                  <a:pt x="5399588" y="2441259"/>
                </a:cubicBezTo>
                <a:cubicBezTo>
                  <a:pt x="5399339" y="2440451"/>
                  <a:pt x="5399738" y="2439559"/>
                  <a:pt x="5400005" y="2438757"/>
                </a:cubicBezTo>
                <a:cubicBezTo>
                  <a:pt x="5400164" y="2438282"/>
                  <a:pt x="5400415" y="2437772"/>
                  <a:pt x="5400840" y="2437506"/>
                </a:cubicBezTo>
                <a:cubicBezTo>
                  <a:pt x="5402440" y="2436507"/>
                  <a:pt x="5405476" y="2436435"/>
                  <a:pt x="5407100" y="2436255"/>
                </a:cubicBezTo>
                <a:cubicBezTo>
                  <a:pt x="5407783" y="2436027"/>
                  <a:pt x="5409179" y="2435685"/>
                  <a:pt x="5409605" y="2435004"/>
                </a:cubicBezTo>
                <a:cubicBezTo>
                  <a:pt x="5410071" y="2434258"/>
                  <a:pt x="5410440" y="2432502"/>
                  <a:pt x="5410440" y="2432502"/>
                </a:cubicBezTo>
                <a:cubicBezTo>
                  <a:pt x="5410578" y="2429721"/>
                  <a:pt x="5410538" y="2426926"/>
                  <a:pt x="5410857" y="2424161"/>
                </a:cubicBezTo>
                <a:cubicBezTo>
                  <a:pt x="5410958" y="2423288"/>
                  <a:pt x="5410959" y="2422146"/>
                  <a:pt x="5411692" y="2421659"/>
                </a:cubicBezTo>
                <a:close/>
                <a:moveTo>
                  <a:pt x="948394" y="2408314"/>
                </a:moveTo>
                <a:cubicBezTo>
                  <a:pt x="949368" y="2408453"/>
                  <a:pt x="950436" y="2408292"/>
                  <a:pt x="951316" y="2408731"/>
                </a:cubicBezTo>
                <a:cubicBezTo>
                  <a:pt x="951709" y="2408928"/>
                  <a:pt x="951733" y="2409543"/>
                  <a:pt x="951733" y="2409982"/>
                </a:cubicBezTo>
                <a:cubicBezTo>
                  <a:pt x="951733" y="2411241"/>
                  <a:pt x="951621" y="2412514"/>
                  <a:pt x="951316" y="2413736"/>
                </a:cubicBezTo>
                <a:cubicBezTo>
                  <a:pt x="951194" y="2414222"/>
                  <a:pt x="950836" y="2414632"/>
                  <a:pt x="950481" y="2414987"/>
                </a:cubicBezTo>
                <a:cubicBezTo>
                  <a:pt x="950126" y="2415341"/>
                  <a:pt x="949687" y="2415617"/>
                  <a:pt x="949229" y="2415821"/>
                </a:cubicBezTo>
                <a:cubicBezTo>
                  <a:pt x="947252" y="2416699"/>
                  <a:pt x="947837" y="2416168"/>
                  <a:pt x="947559" y="2416238"/>
                </a:cubicBezTo>
                <a:cubicBezTo>
                  <a:pt x="946446" y="2415821"/>
                  <a:pt x="944784" y="2416032"/>
                  <a:pt x="944220" y="2414987"/>
                </a:cubicBezTo>
                <a:cubicBezTo>
                  <a:pt x="943533" y="2413713"/>
                  <a:pt x="944276" y="2410761"/>
                  <a:pt x="945472" y="2409565"/>
                </a:cubicBezTo>
                <a:cubicBezTo>
                  <a:pt x="945827" y="2409211"/>
                  <a:pt x="946263" y="2408929"/>
                  <a:pt x="946725" y="2408731"/>
                </a:cubicBezTo>
                <a:cubicBezTo>
                  <a:pt x="947252" y="2408506"/>
                  <a:pt x="947838" y="2408453"/>
                  <a:pt x="948394" y="2408314"/>
                </a:cubicBezTo>
                <a:close/>
                <a:moveTo>
                  <a:pt x="3276430" y="2408023"/>
                </a:moveTo>
                <a:cubicBezTo>
                  <a:pt x="3278644" y="2408023"/>
                  <a:pt x="3280437" y="2409815"/>
                  <a:pt x="3280437" y="2412026"/>
                </a:cubicBezTo>
                <a:cubicBezTo>
                  <a:pt x="3280437" y="2414237"/>
                  <a:pt x="3278644" y="2416029"/>
                  <a:pt x="3276430" y="2416029"/>
                </a:cubicBezTo>
                <a:cubicBezTo>
                  <a:pt x="3274218" y="2416029"/>
                  <a:pt x="3272424" y="2414237"/>
                  <a:pt x="3272424" y="2412026"/>
                </a:cubicBezTo>
                <a:cubicBezTo>
                  <a:pt x="3272424" y="2409815"/>
                  <a:pt x="3274218" y="2408023"/>
                  <a:pt x="3276430" y="2408023"/>
                </a:cubicBezTo>
                <a:close/>
                <a:moveTo>
                  <a:pt x="5423795" y="2406646"/>
                </a:moveTo>
                <a:cubicBezTo>
                  <a:pt x="5424491" y="2406785"/>
                  <a:pt x="5425194" y="2406891"/>
                  <a:pt x="5425882" y="2407063"/>
                </a:cubicBezTo>
                <a:cubicBezTo>
                  <a:pt x="5426309" y="2407170"/>
                  <a:pt x="5426823" y="2407169"/>
                  <a:pt x="5427134" y="2407480"/>
                </a:cubicBezTo>
                <a:cubicBezTo>
                  <a:pt x="5427445" y="2407791"/>
                  <a:pt x="5427355" y="2408338"/>
                  <a:pt x="5427552" y="2408731"/>
                </a:cubicBezTo>
                <a:cubicBezTo>
                  <a:pt x="5427776" y="2409180"/>
                  <a:pt x="5428108" y="2409565"/>
                  <a:pt x="5428386" y="2409982"/>
                </a:cubicBezTo>
                <a:cubicBezTo>
                  <a:pt x="5427809" y="2413444"/>
                  <a:pt x="5424560" y="2411720"/>
                  <a:pt x="5423795" y="2412067"/>
                </a:cubicBezTo>
                <a:cubicBezTo>
                  <a:pt x="5422821" y="2411233"/>
                  <a:pt x="5421534" y="2410664"/>
                  <a:pt x="5420874" y="2409565"/>
                </a:cubicBezTo>
                <a:cubicBezTo>
                  <a:pt x="5420579" y="2409074"/>
                  <a:pt x="5420973" y="2408374"/>
                  <a:pt x="5421291" y="2407897"/>
                </a:cubicBezTo>
                <a:cubicBezTo>
                  <a:pt x="5421753" y="2407205"/>
                  <a:pt x="5423081" y="2406884"/>
                  <a:pt x="5423795" y="2406646"/>
                </a:cubicBezTo>
                <a:close/>
                <a:moveTo>
                  <a:pt x="2802619" y="2391717"/>
                </a:moveTo>
                <a:cubicBezTo>
                  <a:pt x="2804833" y="2391717"/>
                  <a:pt x="2806626" y="2393509"/>
                  <a:pt x="2806626" y="2395720"/>
                </a:cubicBezTo>
                <a:cubicBezTo>
                  <a:pt x="2806626" y="2397931"/>
                  <a:pt x="2804833" y="2399724"/>
                  <a:pt x="2802619" y="2399724"/>
                </a:cubicBezTo>
                <a:cubicBezTo>
                  <a:pt x="2800424" y="2399724"/>
                  <a:pt x="2798632" y="2397931"/>
                  <a:pt x="2798632" y="2395720"/>
                </a:cubicBezTo>
                <a:cubicBezTo>
                  <a:pt x="2798632" y="2393509"/>
                  <a:pt x="2800424" y="2391717"/>
                  <a:pt x="2802619" y="2391717"/>
                </a:cubicBezTo>
                <a:close/>
                <a:moveTo>
                  <a:pt x="943386" y="2390799"/>
                </a:moveTo>
                <a:cubicBezTo>
                  <a:pt x="944129" y="2390892"/>
                  <a:pt x="944769" y="2391377"/>
                  <a:pt x="945473" y="2391633"/>
                </a:cubicBezTo>
                <a:cubicBezTo>
                  <a:pt x="948751" y="2392824"/>
                  <a:pt x="947075" y="2391867"/>
                  <a:pt x="949229" y="2393301"/>
                </a:cubicBezTo>
                <a:cubicBezTo>
                  <a:pt x="949507" y="2393718"/>
                  <a:pt x="949672" y="2394239"/>
                  <a:pt x="950063" y="2394552"/>
                </a:cubicBezTo>
                <a:cubicBezTo>
                  <a:pt x="952087" y="2396170"/>
                  <a:pt x="950822" y="2393491"/>
                  <a:pt x="951733" y="2396220"/>
                </a:cubicBezTo>
                <a:cubicBezTo>
                  <a:pt x="951593" y="2397472"/>
                  <a:pt x="951746" y="2398791"/>
                  <a:pt x="951316" y="2399974"/>
                </a:cubicBezTo>
                <a:cubicBezTo>
                  <a:pt x="951144" y="2400445"/>
                  <a:pt x="950522" y="2400604"/>
                  <a:pt x="950063" y="2400808"/>
                </a:cubicBezTo>
                <a:cubicBezTo>
                  <a:pt x="948087" y="2401686"/>
                  <a:pt x="947977" y="2402198"/>
                  <a:pt x="947559" y="2402476"/>
                </a:cubicBezTo>
                <a:cubicBezTo>
                  <a:pt x="946447" y="2401781"/>
                  <a:pt x="945188" y="2401277"/>
                  <a:pt x="944220" y="2400391"/>
                </a:cubicBezTo>
                <a:cubicBezTo>
                  <a:pt x="943481" y="2399713"/>
                  <a:pt x="943107" y="2398723"/>
                  <a:pt x="942551" y="2397889"/>
                </a:cubicBezTo>
                <a:lnTo>
                  <a:pt x="941716" y="2396637"/>
                </a:lnTo>
                <a:cubicBezTo>
                  <a:pt x="941855" y="2394830"/>
                  <a:pt x="941635" y="2392959"/>
                  <a:pt x="942134" y="2391216"/>
                </a:cubicBezTo>
                <a:cubicBezTo>
                  <a:pt x="942255" y="2390793"/>
                  <a:pt x="942949" y="2390745"/>
                  <a:pt x="943386" y="2390799"/>
                </a:cubicBezTo>
                <a:close/>
                <a:moveTo>
                  <a:pt x="5288151" y="2387463"/>
                </a:moveTo>
                <a:cubicBezTo>
                  <a:pt x="5289293" y="2388224"/>
                  <a:pt x="5289652" y="2388231"/>
                  <a:pt x="5290238" y="2389548"/>
                </a:cubicBezTo>
                <a:cubicBezTo>
                  <a:pt x="5290596" y="2390352"/>
                  <a:pt x="5291073" y="2392050"/>
                  <a:pt x="5291073" y="2392050"/>
                </a:cubicBezTo>
                <a:cubicBezTo>
                  <a:pt x="5290934" y="2392467"/>
                  <a:pt x="5290967" y="2392990"/>
                  <a:pt x="5290656" y="2393301"/>
                </a:cubicBezTo>
                <a:cubicBezTo>
                  <a:pt x="5290106" y="2393850"/>
                  <a:pt x="5287177" y="2393301"/>
                  <a:pt x="5286482" y="2393301"/>
                </a:cubicBezTo>
                <a:cubicBezTo>
                  <a:pt x="5286065" y="2392189"/>
                  <a:pt x="5285442" y="2391134"/>
                  <a:pt x="5285230" y="2389965"/>
                </a:cubicBezTo>
                <a:cubicBezTo>
                  <a:pt x="5285151" y="2389533"/>
                  <a:pt x="5285372" y="2389057"/>
                  <a:pt x="5285647" y="2388714"/>
                </a:cubicBezTo>
                <a:cubicBezTo>
                  <a:pt x="5286236" y="2387979"/>
                  <a:pt x="5287326" y="2387738"/>
                  <a:pt x="5288151" y="2387463"/>
                </a:cubicBezTo>
                <a:close/>
                <a:moveTo>
                  <a:pt x="1469683" y="2379540"/>
                </a:moveTo>
                <a:cubicBezTo>
                  <a:pt x="1470554" y="2380037"/>
                  <a:pt x="1470795" y="2381208"/>
                  <a:pt x="1471352" y="2382042"/>
                </a:cubicBezTo>
                <a:cubicBezTo>
                  <a:pt x="1472465" y="2383710"/>
                  <a:pt x="1471769" y="2383015"/>
                  <a:pt x="1473439" y="2384127"/>
                </a:cubicBezTo>
                <a:cubicBezTo>
                  <a:pt x="1473737" y="2385020"/>
                  <a:pt x="1473929" y="2385963"/>
                  <a:pt x="1474691" y="2386629"/>
                </a:cubicBezTo>
                <a:cubicBezTo>
                  <a:pt x="1475446" y="2387289"/>
                  <a:pt x="1477195" y="2388297"/>
                  <a:pt x="1477195" y="2388297"/>
                </a:cubicBezTo>
                <a:cubicBezTo>
                  <a:pt x="1477751" y="2389131"/>
                  <a:pt x="1478547" y="2389848"/>
                  <a:pt x="1478865" y="2390799"/>
                </a:cubicBezTo>
                <a:cubicBezTo>
                  <a:pt x="1479283" y="2392053"/>
                  <a:pt x="1479218" y="2392224"/>
                  <a:pt x="1480117" y="2393301"/>
                </a:cubicBezTo>
                <a:cubicBezTo>
                  <a:pt x="1480495" y="2393754"/>
                  <a:pt x="1480991" y="2394099"/>
                  <a:pt x="1481368" y="2394552"/>
                </a:cubicBezTo>
                <a:cubicBezTo>
                  <a:pt x="1482267" y="2395630"/>
                  <a:pt x="1482202" y="2395801"/>
                  <a:pt x="1482621" y="2397055"/>
                </a:cubicBezTo>
                <a:cubicBezTo>
                  <a:pt x="1482403" y="2399009"/>
                  <a:pt x="1482539" y="2401724"/>
                  <a:pt x="1480952" y="2403310"/>
                </a:cubicBezTo>
                <a:cubicBezTo>
                  <a:pt x="1480596" y="2403664"/>
                  <a:pt x="1480165" y="2403958"/>
                  <a:pt x="1479700" y="2404144"/>
                </a:cubicBezTo>
                <a:cubicBezTo>
                  <a:pt x="1479441" y="2404247"/>
                  <a:pt x="1479352" y="2404144"/>
                  <a:pt x="1479282" y="2404144"/>
                </a:cubicBezTo>
                <a:cubicBezTo>
                  <a:pt x="1478308" y="2403449"/>
                  <a:pt x="1477206" y="2402904"/>
                  <a:pt x="1476360" y="2402059"/>
                </a:cubicBezTo>
                <a:cubicBezTo>
                  <a:pt x="1472421" y="2398123"/>
                  <a:pt x="1476571" y="2401124"/>
                  <a:pt x="1473856" y="2397055"/>
                </a:cubicBezTo>
                <a:lnTo>
                  <a:pt x="1472187" y="2394552"/>
                </a:lnTo>
                <a:cubicBezTo>
                  <a:pt x="1471908" y="2394135"/>
                  <a:pt x="1471511" y="2393777"/>
                  <a:pt x="1471352" y="2393301"/>
                </a:cubicBezTo>
                <a:cubicBezTo>
                  <a:pt x="1471074" y="2392467"/>
                  <a:pt x="1471005" y="2391531"/>
                  <a:pt x="1470517" y="2390799"/>
                </a:cubicBezTo>
                <a:cubicBezTo>
                  <a:pt x="1469195" y="2388817"/>
                  <a:pt x="1469841" y="2390023"/>
                  <a:pt x="1468848" y="2387046"/>
                </a:cubicBezTo>
                <a:lnTo>
                  <a:pt x="1468430" y="2385795"/>
                </a:lnTo>
                <a:lnTo>
                  <a:pt x="1468013" y="2384544"/>
                </a:lnTo>
                <a:cubicBezTo>
                  <a:pt x="1468152" y="2383154"/>
                  <a:pt x="1467988" y="2381699"/>
                  <a:pt x="1468430" y="2380374"/>
                </a:cubicBezTo>
                <a:cubicBezTo>
                  <a:pt x="1468589" y="2379898"/>
                  <a:pt x="1469247" y="2379291"/>
                  <a:pt x="1469683" y="2379540"/>
                </a:cubicBezTo>
                <a:close/>
                <a:moveTo>
                  <a:pt x="2116214" y="2378706"/>
                </a:moveTo>
                <a:cubicBezTo>
                  <a:pt x="2116214" y="2378706"/>
                  <a:pt x="2118003" y="2379028"/>
                  <a:pt x="2118719" y="2379540"/>
                </a:cubicBezTo>
                <a:cubicBezTo>
                  <a:pt x="2119077" y="2379795"/>
                  <a:pt x="2119050" y="2380360"/>
                  <a:pt x="2119136" y="2380791"/>
                </a:cubicBezTo>
                <a:cubicBezTo>
                  <a:pt x="2119813" y="2384174"/>
                  <a:pt x="2119744" y="2383141"/>
                  <a:pt x="2118719" y="2386212"/>
                </a:cubicBezTo>
                <a:lnTo>
                  <a:pt x="2117884" y="2387463"/>
                </a:lnTo>
                <a:cubicBezTo>
                  <a:pt x="2117327" y="2388297"/>
                  <a:pt x="2116830" y="2389174"/>
                  <a:pt x="2116214" y="2389965"/>
                </a:cubicBezTo>
                <a:cubicBezTo>
                  <a:pt x="2115288" y="2391155"/>
                  <a:pt x="2113694" y="2392198"/>
                  <a:pt x="2112458" y="2392884"/>
                </a:cubicBezTo>
                <a:cubicBezTo>
                  <a:pt x="2107275" y="2395762"/>
                  <a:pt x="2115512" y="2390433"/>
                  <a:pt x="2109954" y="2394135"/>
                </a:cubicBezTo>
                <a:cubicBezTo>
                  <a:pt x="2109119" y="2394691"/>
                  <a:pt x="2108205" y="2395143"/>
                  <a:pt x="2107450" y="2395804"/>
                </a:cubicBezTo>
                <a:cubicBezTo>
                  <a:pt x="2107072" y="2396134"/>
                  <a:pt x="2106893" y="2396638"/>
                  <a:pt x="2106615" y="2397055"/>
                </a:cubicBezTo>
                <a:cubicBezTo>
                  <a:pt x="2105960" y="2398036"/>
                  <a:pt x="2104946" y="2398723"/>
                  <a:pt x="2104111" y="2399557"/>
                </a:cubicBezTo>
                <a:cubicBezTo>
                  <a:pt x="2103401" y="2400265"/>
                  <a:pt x="2102441" y="2400669"/>
                  <a:pt x="2101607" y="2401225"/>
                </a:cubicBezTo>
                <a:cubicBezTo>
                  <a:pt x="2101116" y="2401552"/>
                  <a:pt x="2100772" y="2402059"/>
                  <a:pt x="2100355" y="2402476"/>
                </a:cubicBezTo>
                <a:cubicBezTo>
                  <a:pt x="2099520" y="2403310"/>
                  <a:pt x="2098733" y="2404194"/>
                  <a:pt x="2097850" y="2404978"/>
                </a:cubicBezTo>
                <a:cubicBezTo>
                  <a:pt x="2097476" y="2405311"/>
                  <a:pt x="2097016" y="2405534"/>
                  <a:pt x="2096599" y="2405812"/>
                </a:cubicBezTo>
                <a:cubicBezTo>
                  <a:pt x="2096107" y="2406139"/>
                  <a:pt x="2095764" y="2406646"/>
                  <a:pt x="2095347" y="2407063"/>
                </a:cubicBezTo>
                <a:cubicBezTo>
                  <a:pt x="2092488" y="2409920"/>
                  <a:pt x="2093824" y="2408911"/>
                  <a:pt x="2091590" y="2410399"/>
                </a:cubicBezTo>
                <a:cubicBezTo>
                  <a:pt x="2089295" y="2411164"/>
                  <a:pt x="2091350" y="2410357"/>
                  <a:pt x="2089086" y="2411650"/>
                </a:cubicBezTo>
                <a:cubicBezTo>
                  <a:pt x="2087972" y="2412286"/>
                  <a:pt x="2087335" y="2412567"/>
                  <a:pt x="2086164" y="2412901"/>
                </a:cubicBezTo>
                <a:cubicBezTo>
                  <a:pt x="2085613" y="2413059"/>
                  <a:pt x="2085065" y="2413261"/>
                  <a:pt x="2084495" y="2413318"/>
                </a:cubicBezTo>
                <a:cubicBezTo>
                  <a:pt x="2082276" y="2413540"/>
                  <a:pt x="2080043" y="2413597"/>
                  <a:pt x="2077817" y="2413736"/>
                </a:cubicBezTo>
                <a:lnTo>
                  <a:pt x="2073226" y="2413318"/>
                </a:lnTo>
                <a:cubicBezTo>
                  <a:pt x="2072084" y="2413215"/>
                  <a:pt x="2071000" y="2412762"/>
                  <a:pt x="2069887" y="2412484"/>
                </a:cubicBezTo>
                <a:lnTo>
                  <a:pt x="2067382" y="2411650"/>
                </a:lnTo>
                <a:cubicBezTo>
                  <a:pt x="2066548" y="2411372"/>
                  <a:pt x="2065722" y="2411069"/>
                  <a:pt x="2064879" y="2410816"/>
                </a:cubicBezTo>
                <a:cubicBezTo>
                  <a:pt x="2064329" y="2410652"/>
                  <a:pt x="2063747" y="2410601"/>
                  <a:pt x="2063209" y="2410399"/>
                </a:cubicBezTo>
                <a:cubicBezTo>
                  <a:pt x="2062000" y="2409946"/>
                  <a:pt x="2061325" y="2409422"/>
                  <a:pt x="2060287" y="2408731"/>
                </a:cubicBezTo>
                <a:cubicBezTo>
                  <a:pt x="2059556" y="2408244"/>
                  <a:pt x="2058588" y="2408254"/>
                  <a:pt x="2057783" y="2407897"/>
                </a:cubicBezTo>
                <a:cubicBezTo>
                  <a:pt x="2057325" y="2407694"/>
                  <a:pt x="2056949" y="2407341"/>
                  <a:pt x="2056532" y="2407063"/>
                </a:cubicBezTo>
                <a:cubicBezTo>
                  <a:pt x="2055975" y="2406924"/>
                  <a:pt x="2055414" y="2406803"/>
                  <a:pt x="2054862" y="2406646"/>
                </a:cubicBezTo>
                <a:cubicBezTo>
                  <a:pt x="2054439" y="2406525"/>
                  <a:pt x="2054037" y="2406336"/>
                  <a:pt x="2053610" y="2406229"/>
                </a:cubicBezTo>
                <a:cubicBezTo>
                  <a:pt x="2051698" y="2405751"/>
                  <a:pt x="2050211" y="2405648"/>
                  <a:pt x="2048184" y="2405395"/>
                </a:cubicBezTo>
                <a:cubicBezTo>
                  <a:pt x="2045541" y="2405256"/>
                  <a:pt x="2042901" y="2404978"/>
                  <a:pt x="2040254" y="2404978"/>
                </a:cubicBezTo>
                <a:cubicBezTo>
                  <a:pt x="2039718" y="2404978"/>
                  <a:pt x="2035530" y="2405695"/>
                  <a:pt x="2034828" y="2405812"/>
                </a:cubicBezTo>
                <a:lnTo>
                  <a:pt x="2022725" y="2406646"/>
                </a:lnTo>
                <a:cubicBezTo>
                  <a:pt x="2022286" y="2406676"/>
                  <a:pt x="2021890" y="2406924"/>
                  <a:pt x="2021473" y="2407063"/>
                </a:cubicBezTo>
                <a:cubicBezTo>
                  <a:pt x="2017581" y="2408359"/>
                  <a:pt x="2020293" y="2407255"/>
                  <a:pt x="2016882" y="2409148"/>
                </a:cubicBezTo>
                <a:cubicBezTo>
                  <a:pt x="2011763" y="2411990"/>
                  <a:pt x="2020539" y="2406655"/>
                  <a:pt x="2011873" y="2412067"/>
                </a:cubicBezTo>
                <a:lnTo>
                  <a:pt x="2009787" y="2412067"/>
                </a:lnTo>
                <a:cubicBezTo>
                  <a:pt x="2009787" y="2412067"/>
                  <a:pt x="2008692" y="2413748"/>
                  <a:pt x="2008118" y="2414570"/>
                </a:cubicBezTo>
                <a:cubicBezTo>
                  <a:pt x="2007718" y="2415139"/>
                  <a:pt x="2007210" y="2415634"/>
                  <a:pt x="2006865" y="2416238"/>
                </a:cubicBezTo>
                <a:cubicBezTo>
                  <a:pt x="2006599" y="2416702"/>
                  <a:pt x="2006120" y="2418797"/>
                  <a:pt x="2006030" y="2419157"/>
                </a:cubicBezTo>
                <a:lnTo>
                  <a:pt x="2005195" y="2420408"/>
                </a:lnTo>
                <a:cubicBezTo>
                  <a:pt x="2004951" y="2420774"/>
                  <a:pt x="2004917" y="2421242"/>
                  <a:pt x="2004778" y="2421659"/>
                </a:cubicBezTo>
                <a:lnTo>
                  <a:pt x="2003943" y="2424161"/>
                </a:lnTo>
                <a:cubicBezTo>
                  <a:pt x="2003665" y="2424995"/>
                  <a:pt x="2003271" y="2425799"/>
                  <a:pt x="2003109" y="2426663"/>
                </a:cubicBezTo>
                <a:cubicBezTo>
                  <a:pt x="2002488" y="2429974"/>
                  <a:pt x="2002285" y="2441796"/>
                  <a:pt x="2002274" y="2442093"/>
                </a:cubicBezTo>
                <a:lnTo>
                  <a:pt x="2002691" y="2443344"/>
                </a:lnTo>
                <a:cubicBezTo>
                  <a:pt x="2004844" y="2449797"/>
                  <a:pt x="2002377" y="2443134"/>
                  <a:pt x="2004360" y="2447098"/>
                </a:cubicBezTo>
                <a:cubicBezTo>
                  <a:pt x="2004557" y="2447491"/>
                  <a:pt x="2004581" y="2447955"/>
                  <a:pt x="2004778" y="2448348"/>
                </a:cubicBezTo>
                <a:cubicBezTo>
                  <a:pt x="2005003" y="2448797"/>
                  <a:pt x="2005335" y="2449183"/>
                  <a:pt x="2005613" y="2449600"/>
                </a:cubicBezTo>
                <a:cubicBezTo>
                  <a:pt x="2005857" y="2449965"/>
                  <a:pt x="2005891" y="2450434"/>
                  <a:pt x="2006030" y="2450851"/>
                </a:cubicBezTo>
                <a:cubicBezTo>
                  <a:pt x="2006308" y="2451685"/>
                  <a:pt x="2006680" y="2452493"/>
                  <a:pt x="2006865" y="2453353"/>
                </a:cubicBezTo>
                <a:cubicBezTo>
                  <a:pt x="2007086" y="2454385"/>
                  <a:pt x="2007631" y="2460173"/>
                  <a:pt x="2007700" y="2460859"/>
                </a:cubicBezTo>
                <a:cubicBezTo>
                  <a:pt x="2007839" y="2461276"/>
                  <a:pt x="2007996" y="2461688"/>
                  <a:pt x="2008118" y="2462110"/>
                </a:cubicBezTo>
                <a:cubicBezTo>
                  <a:pt x="2009166" y="2465779"/>
                  <a:pt x="2007951" y="2462028"/>
                  <a:pt x="2008952" y="2465029"/>
                </a:cubicBezTo>
                <a:cubicBezTo>
                  <a:pt x="2009369" y="2465308"/>
                  <a:pt x="2009743" y="2465666"/>
                  <a:pt x="2010204" y="2465864"/>
                </a:cubicBezTo>
                <a:cubicBezTo>
                  <a:pt x="2011985" y="2466627"/>
                  <a:pt x="2017368" y="2466673"/>
                  <a:pt x="2017716" y="2466698"/>
                </a:cubicBezTo>
                <a:lnTo>
                  <a:pt x="2020220" y="2465864"/>
                </a:lnTo>
                <a:cubicBezTo>
                  <a:pt x="2020696" y="2465705"/>
                  <a:pt x="2020777" y="2465029"/>
                  <a:pt x="2021055" y="2464612"/>
                </a:cubicBezTo>
                <a:cubicBezTo>
                  <a:pt x="2021611" y="2463778"/>
                  <a:pt x="2022150" y="2462932"/>
                  <a:pt x="2022725" y="2462110"/>
                </a:cubicBezTo>
                <a:cubicBezTo>
                  <a:pt x="2023124" y="2461541"/>
                  <a:pt x="2023632" y="2461046"/>
                  <a:pt x="2023977" y="2460442"/>
                </a:cubicBezTo>
                <a:cubicBezTo>
                  <a:pt x="2024195" y="2460061"/>
                  <a:pt x="2024198" y="2459584"/>
                  <a:pt x="2024394" y="2459191"/>
                </a:cubicBezTo>
                <a:cubicBezTo>
                  <a:pt x="2026013" y="2455957"/>
                  <a:pt x="2024597" y="2459834"/>
                  <a:pt x="2025646" y="2456689"/>
                </a:cubicBezTo>
                <a:cubicBezTo>
                  <a:pt x="2026969" y="2454706"/>
                  <a:pt x="2026323" y="2455913"/>
                  <a:pt x="2027315" y="2452936"/>
                </a:cubicBezTo>
                <a:cubicBezTo>
                  <a:pt x="2027315" y="2452936"/>
                  <a:pt x="2028830" y="2451427"/>
                  <a:pt x="2029820" y="2451268"/>
                </a:cubicBezTo>
                <a:cubicBezTo>
                  <a:pt x="2035483" y="2450355"/>
                  <a:pt x="2042417" y="2450965"/>
                  <a:pt x="2048184" y="2451268"/>
                </a:cubicBezTo>
                <a:cubicBezTo>
                  <a:pt x="2048184" y="2451268"/>
                  <a:pt x="2049884" y="2450791"/>
                  <a:pt x="2050688" y="2450434"/>
                </a:cubicBezTo>
                <a:cubicBezTo>
                  <a:pt x="2051147" y="2450230"/>
                  <a:pt x="2051492" y="2449824"/>
                  <a:pt x="2051940" y="2449600"/>
                </a:cubicBezTo>
                <a:cubicBezTo>
                  <a:pt x="2054356" y="2448393"/>
                  <a:pt x="2052071" y="2450303"/>
                  <a:pt x="2054445" y="2447931"/>
                </a:cubicBezTo>
                <a:cubicBezTo>
                  <a:pt x="2054862" y="2447792"/>
                  <a:pt x="2055353" y="2447789"/>
                  <a:pt x="2055697" y="2447514"/>
                </a:cubicBezTo>
                <a:cubicBezTo>
                  <a:pt x="2056089" y="2447201"/>
                  <a:pt x="2056240" y="2446671"/>
                  <a:pt x="2056532" y="2446263"/>
                </a:cubicBezTo>
                <a:cubicBezTo>
                  <a:pt x="2056936" y="2445698"/>
                  <a:pt x="2057366" y="2445151"/>
                  <a:pt x="2057783" y="2444595"/>
                </a:cubicBezTo>
                <a:cubicBezTo>
                  <a:pt x="2057783" y="2444595"/>
                  <a:pt x="2059414" y="2443866"/>
                  <a:pt x="2060287" y="2443761"/>
                </a:cubicBezTo>
                <a:cubicBezTo>
                  <a:pt x="2062916" y="2443446"/>
                  <a:pt x="2065574" y="2443483"/>
                  <a:pt x="2068217" y="2443344"/>
                </a:cubicBezTo>
                <a:lnTo>
                  <a:pt x="2069470" y="2443761"/>
                </a:lnTo>
                <a:cubicBezTo>
                  <a:pt x="2070558" y="2444124"/>
                  <a:pt x="2071731" y="2444204"/>
                  <a:pt x="2072809" y="2444595"/>
                </a:cubicBezTo>
                <a:cubicBezTo>
                  <a:pt x="2073280" y="2444767"/>
                  <a:pt x="2073747" y="2445038"/>
                  <a:pt x="2074061" y="2445429"/>
                </a:cubicBezTo>
                <a:cubicBezTo>
                  <a:pt x="2074335" y="2445773"/>
                  <a:pt x="2074372" y="2446254"/>
                  <a:pt x="2074478" y="2446680"/>
                </a:cubicBezTo>
                <a:cubicBezTo>
                  <a:pt x="2074650" y="2447368"/>
                  <a:pt x="2075090" y="2448084"/>
                  <a:pt x="2074895" y="2448766"/>
                </a:cubicBezTo>
                <a:cubicBezTo>
                  <a:pt x="2074758" y="2449248"/>
                  <a:pt x="2074052" y="2449308"/>
                  <a:pt x="2073644" y="2449600"/>
                </a:cubicBezTo>
                <a:cubicBezTo>
                  <a:pt x="2073077" y="2450004"/>
                  <a:pt x="2072531" y="2450434"/>
                  <a:pt x="2071974" y="2450851"/>
                </a:cubicBezTo>
                <a:cubicBezTo>
                  <a:pt x="2071974" y="2450851"/>
                  <a:pt x="2070274" y="2451328"/>
                  <a:pt x="2069470" y="2451685"/>
                </a:cubicBezTo>
                <a:cubicBezTo>
                  <a:pt x="2069011" y="2451888"/>
                  <a:pt x="2068635" y="2452241"/>
                  <a:pt x="2068217" y="2452519"/>
                </a:cubicBezTo>
                <a:cubicBezTo>
                  <a:pt x="2066490" y="2453094"/>
                  <a:pt x="2067331" y="2452692"/>
                  <a:pt x="2065713" y="2453770"/>
                </a:cubicBezTo>
                <a:cubicBezTo>
                  <a:pt x="2064981" y="2454258"/>
                  <a:pt x="2064044" y="2454326"/>
                  <a:pt x="2063209" y="2454604"/>
                </a:cubicBezTo>
                <a:cubicBezTo>
                  <a:pt x="2059208" y="2454870"/>
                  <a:pt x="2057613" y="2454448"/>
                  <a:pt x="2054445" y="2455855"/>
                </a:cubicBezTo>
                <a:cubicBezTo>
                  <a:pt x="2053986" y="2456058"/>
                  <a:pt x="2053641" y="2456465"/>
                  <a:pt x="2053192" y="2456689"/>
                </a:cubicBezTo>
                <a:cubicBezTo>
                  <a:pt x="2052369" y="2457100"/>
                  <a:pt x="2050925" y="2457053"/>
                  <a:pt x="2050688" y="2458357"/>
                </a:cubicBezTo>
                <a:cubicBezTo>
                  <a:pt x="2050215" y="2460959"/>
                  <a:pt x="2050410" y="2463639"/>
                  <a:pt x="2050271" y="2466281"/>
                </a:cubicBezTo>
                <a:cubicBezTo>
                  <a:pt x="2050271" y="2466281"/>
                  <a:pt x="2049794" y="2467979"/>
                  <a:pt x="2049436" y="2468783"/>
                </a:cubicBezTo>
                <a:cubicBezTo>
                  <a:pt x="2049233" y="2469241"/>
                  <a:pt x="2048826" y="2469585"/>
                  <a:pt x="2048602" y="2470034"/>
                </a:cubicBezTo>
                <a:cubicBezTo>
                  <a:pt x="2048405" y="2470427"/>
                  <a:pt x="2048323" y="2470868"/>
                  <a:pt x="2048184" y="2471285"/>
                </a:cubicBezTo>
                <a:cubicBezTo>
                  <a:pt x="2046861" y="2473267"/>
                  <a:pt x="2047825" y="2472377"/>
                  <a:pt x="2044845" y="2473370"/>
                </a:cubicBezTo>
                <a:cubicBezTo>
                  <a:pt x="2043037" y="2473509"/>
                  <a:pt x="2041219" y="2473562"/>
                  <a:pt x="2039420" y="2473787"/>
                </a:cubicBezTo>
                <a:cubicBezTo>
                  <a:pt x="2038175" y="2473942"/>
                  <a:pt x="2037717" y="2474494"/>
                  <a:pt x="2036915" y="2475455"/>
                </a:cubicBezTo>
                <a:cubicBezTo>
                  <a:pt x="2036594" y="2475840"/>
                  <a:pt x="2036278" y="2476246"/>
                  <a:pt x="2036080" y="2476706"/>
                </a:cubicBezTo>
                <a:cubicBezTo>
                  <a:pt x="2035317" y="2478486"/>
                  <a:pt x="2035271" y="2483865"/>
                  <a:pt x="2035246" y="2484213"/>
                </a:cubicBezTo>
                <a:lnTo>
                  <a:pt x="2035663" y="2485464"/>
                </a:lnTo>
                <a:lnTo>
                  <a:pt x="2036915" y="2489217"/>
                </a:lnTo>
                <a:cubicBezTo>
                  <a:pt x="2038097" y="2492761"/>
                  <a:pt x="2038132" y="2490850"/>
                  <a:pt x="2039837" y="2492553"/>
                </a:cubicBezTo>
                <a:cubicBezTo>
                  <a:pt x="2040192" y="2492908"/>
                  <a:pt x="2040393" y="2493387"/>
                  <a:pt x="2040671" y="2493804"/>
                </a:cubicBezTo>
                <a:cubicBezTo>
                  <a:pt x="2040671" y="2493804"/>
                  <a:pt x="2042384" y="2494857"/>
                  <a:pt x="2043175" y="2495472"/>
                </a:cubicBezTo>
                <a:cubicBezTo>
                  <a:pt x="2043642" y="2495834"/>
                  <a:pt x="2043975" y="2496346"/>
                  <a:pt x="2044427" y="2496723"/>
                </a:cubicBezTo>
                <a:cubicBezTo>
                  <a:pt x="2044813" y="2497044"/>
                  <a:pt x="2045325" y="2497203"/>
                  <a:pt x="2045680" y="2497557"/>
                </a:cubicBezTo>
                <a:cubicBezTo>
                  <a:pt x="2046034" y="2497912"/>
                  <a:pt x="2046194" y="2498423"/>
                  <a:pt x="2046515" y="2498808"/>
                </a:cubicBezTo>
                <a:cubicBezTo>
                  <a:pt x="2046893" y="2499262"/>
                  <a:pt x="2047439" y="2499569"/>
                  <a:pt x="2047767" y="2500059"/>
                </a:cubicBezTo>
                <a:cubicBezTo>
                  <a:pt x="2047970" y="2500364"/>
                  <a:pt x="2048593" y="2502827"/>
                  <a:pt x="2048602" y="2502979"/>
                </a:cubicBezTo>
                <a:cubicBezTo>
                  <a:pt x="2048850" y="2507700"/>
                  <a:pt x="2048879" y="2512431"/>
                  <a:pt x="2049019" y="2517158"/>
                </a:cubicBezTo>
                <a:lnTo>
                  <a:pt x="2049436" y="2518408"/>
                </a:lnTo>
                <a:lnTo>
                  <a:pt x="2050271" y="2520911"/>
                </a:lnTo>
                <a:cubicBezTo>
                  <a:pt x="2051066" y="2523294"/>
                  <a:pt x="2052537" y="2523810"/>
                  <a:pt x="2054445" y="2525081"/>
                </a:cubicBezTo>
                <a:cubicBezTo>
                  <a:pt x="2055001" y="2525220"/>
                  <a:pt x="2055562" y="2525341"/>
                  <a:pt x="2056114" y="2525498"/>
                </a:cubicBezTo>
                <a:cubicBezTo>
                  <a:pt x="2058043" y="2526049"/>
                  <a:pt x="2057628" y="2526089"/>
                  <a:pt x="2059870" y="2527583"/>
                </a:cubicBezTo>
                <a:lnTo>
                  <a:pt x="2061122" y="2528000"/>
                </a:lnTo>
                <a:cubicBezTo>
                  <a:pt x="2061598" y="2528159"/>
                  <a:pt x="2061957" y="2528556"/>
                  <a:pt x="2062375" y="2528834"/>
                </a:cubicBezTo>
                <a:lnTo>
                  <a:pt x="2064879" y="2530502"/>
                </a:lnTo>
                <a:cubicBezTo>
                  <a:pt x="2068025" y="2531550"/>
                  <a:pt x="2064148" y="2530137"/>
                  <a:pt x="2067382" y="2531753"/>
                </a:cubicBezTo>
                <a:cubicBezTo>
                  <a:pt x="2068439" y="2532281"/>
                  <a:pt x="2069157" y="2531860"/>
                  <a:pt x="2069470" y="2533421"/>
                </a:cubicBezTo>
                <a:cubicBezTo>
                  <a:pt x="2069798" y="2535063"/>
                  <a:pt x="2069748" y="2536758"/>
                  <a:pt x="2069887" y="2538426"/>
                </a:cubicBezTo>
                <a:lnTo>
                  <a:pt x="2069470" y="2539677"/>
                </a:lnTo>
                <a:lnTo>
                  <a:pt x="2069052" y="2540928"/>
                </a:lnTo>
                <a:cubicBezTo>
                  <a:pt x="2068059" y="2543905"/>
                  <a:pt x="2068950" y="2542942"/>
                  <a:pt x="2066965" y="2544264"/>
                </a:cubicBezTo>
                <a:lnTo>
                  <a:pt x="2060287" y="2544681"/>
                </a:lnTo>
                <a:cubicBezTo>
                  <a:pt x="2059849" y="2544709"/>
                  <a:pt x="2059453" y="2544959"/>
                  <a:pt x="2059035" y="2545098"/>
                </a:cubicBezTo>
                <a:cubicBezTo>
                  <a:pt x="2056672" y="2545885"/>
                  <a:pt x="2056018" y="2545859"/>
                  <a:pt x="2054027" y="2547600"/>
                </a:cubicBezTo>
                <a:cubicBezTo>
                  <a:pt x="2053650" y="2547930"/>
                  <a:pt x="2053471" y="2548434"/>
                  <a:pt x="2053192" y="2548851"/>
                </a:cubicBezTo>
                <a:cubicBezTo>
                  <a:pt x="2052775" y="2548990"/>
                  <a:pt x="2052306" y="2549025"/>
                  <a:pt x="2051940" y="2549268"/>
                </a:cubicBezTo>
                <a:cubicBezTo>
                  <a:pt x="2049170" y="2551113"/>
                  <a:pt x="2052168" y="2549989"/>
                  <a:pt x="2049436" y="2551353"/>
                </a:cubicBezTo>
                <a:cubicBezTo>
                  <a:pt x="2049043" y="2551550"/>
                  <a:pt x="2048602" y="2551631"/>
                  <a:pt x="2048184" y="2551770"/>
                </a:cubicBezTo>
                <a:cubicBezTo>
                  <a:pt x="2047708" y="2551929"/>
                  <a:pt x="2047350" y="2552326"/>
                  <a:pt x="2046932" y="2552605"/>
                </a:cubicBezTo>
                <a:lnTo>
                  <a:pt x="2045680" y="2553439"/>
                </a:lnTo>
                <a:cubicBezTo>
                  <a:pt x="2042758" y="2555384"/>
                  <a:pt x="2043732" y="2554273"/>
                  <a:pt x="2042341" y="2556358"/>
                </a:cubicBezTo>
                <a:cubicBezTo>
                  <a:pt x="2041923" y="2556636"/>
                  <a:pt x="2041538" y="2556968"/>
                  <a:pt x="2041089" y="2557192"/>
                </a:cubicBezTo>
                <a:cubicBezTo>
                  <a:pt x="2039924" y="2557774"/>
                  <a:pt x="2037992" y="2557872"/>
                  <a:pt x="2036915" y="2558026"/>
                </a:cubicBezTo>
                <a:cubicBezTo>
                  <a:pt x="2036498" y="2557887"/>
                  <a:pt x="2036007" y="2557883"/>
                  <a:pt x="2035663" y="2557609"/>
                </a:cubicBezTo>
                <a:cubicBezTo>
                  <a:pt x="2035271" y="2557296"/>
                  <a:pt x="2035053" y="2556806"/>
                  <a:pt x="2034828" y="2556358"/>
                </a:cubicBezTo>
                <a:cubicBezTo>
                  <a:pt x="2034494" y="2555690"/>
                  <a:pt x="2034172" y="2554063"/>
                  <a:pt x="2033994" y="2553439"/>
                </a:cubicBezTo>
                <a:cubicBezTo>
                  <a:pt x="2033873" y="2553016"/>
                  <a:pt x="2033716" y="2552605"/>
                  <a:pt x="2033576" y="2552188"/>
                </a:cubicBezTo>
                <a:lnTo>
                  <a:pt x="2032742" y="2550936"/>
                </a:lnTo>
                <a:cubicBezTo>
                  <a:pt x="2031629" y="2549270"/>
                  <a:pt x="2031622" y="2545307"/>
                  <a:pt x="2031490" y="2543847"/>
                </a:cubicBezTo>
                <a:cubicBezTo>
                  <a:pt x="2030847" y="2541924"/>
                  <a:pt x="2031158" y="2543027"/>
                  <a:pt x="2030655" y="2540511"/>
                </a:cubicBezTo>
                <a:cubicBezTo>
                  <a:pt x="2030482" y="2539649"/>
                  <a:pt x="2030098" y="2538843"/>
                  <a:pt x="2029820" y="2538009"/>
                </a:cubicBezTo>
                <a:cubicBezTo>
                  <a:pt x="2027428" y="2534423"/>
                  <a:pt x="2030296" y="2538960"/>
                  <a:pt x="2028568" y="2535507"/>
                </a:cubicBezTo>
                <a:cubicBezTo>
                  <a:pt x="2028344" y="2535058"/>
                  <a:pt x="2028012" y="2534672"/>
                  <a:pt x="2027733" y="2534256"/>
                </a:cubicBezTo>
                <a:cubicBezTo>
                  <a:pt x="2027315" y="2534116"/>
                  <a:pt x="2026847" y="2534082"/>
                  <a:pt x="2026481" y="2533839"/>
                </a:cubicBezTo>
                <a:cubicBezTo>
                  <a:pt x="2025990" y="2533511"/>
                  <a:pt x="2025607" y="2533040"/>
                  <a:pt x="2025229" y="2532587"/>
                </a:cubicBezTo>
                <a:cubicBezTo>
                  <a:pt x="2024908" y="2532202"/>
                  <a:pt x="2024643" y="2531771"/>
                  <a:pt x="2024394" y="2531336"/>
                </a:cubicBezTo>
                <a:cubicBezTo>
                  <a:pt x="2022092" y="2527310"/>
                  <a:pt x="2023445" y="2526916"/>
                  <a:pt x="2023143" y="2519660"/>
                </a:cubicBezTo>
                <a:cubicBezTo>
                  <a:pt x="2023908" y="2515068"/>
                  <a:pt x="2023843" y="2515796"/>
                  <a:pt x="2024394" y="2508817"/>
                </a:cubicBezTo>
                <a:cubicBezTo>
                  <a:pt x="2024994" y="2501224"/>
                  <a:pt x="2025116" y="2503441"/>
                  <a:pt x="2024394" y="2498391"/>
                </a:cubicBezTo>
                <a:cubicBezTo>
                  <a:pt x="2024255" y="2497974"/>
                  <a:pt x="2024174" y="2497534"/>
                  <a:pt x="2023977" y="2497140"/>
                </a:cubicBezTo>
                <a:cubicBezTo>
                  <a:pt x="2022969" y="2495127"/>
                  <a:pt x="2022319" y="2495228"/>
                  <a:pt x="2019386" y="2495472"/>
                </a:cubicBezTo>
                <a:cubicBezTo>
                  <a:pt x="2018886" y="2495514"/>
                  <a:pt x="2018551" y="2496028"/>
                  <a:pt x="2018134" y="2496306"/>
                </a:cubicBezTo>
                <a:cubicBezTo>
                  <a:pt x="2017716" y="2496445"/>
                  <a:pt x="2017248" y="2496479"/>
                  <a:pt x="2016882" y="2496723"/>
                </a:cubicBezTo>
                <a:cubicBezTo>
                  <a:pt x="2015510" y="2497637"/>
                  <a:pt x="2015758" y="2498071"/>
                  <a:pt x="2014795" y="2499225"/>
                </a:cubicBezTo>
                <a:cubicBezTo>
                  <a:pt x="2014417" y="2499679"/>
                  <a:pt x="2013960" y="2500060"/>
                  <a:pt x="2013543" y="2500477"/>
                </a:cubicBezTo>
                <a:cubicBezTo>
                  <a:pt x="2013188" y="2500831"/>
                  <a:pt x="2012986" y="2501311"/>
                  <a:pt x="2012708" y="2501728"/>
                </a:cubicBezTo>
                <a:cubicBezTo>
                  <a:pt x="2010795" y="2504595"/>
                  <a:pt x="2011356" y="2503279"/>
                  <a:pt x="2010621" y="2505481"/>
                </a:cubicBezTo>
                <a:lnTo>
                  <a:pt x="2009369" y="2506732"/>
                </a:lnTo>
                <a:cubicBezTo>
                  <a:pt x="2008558" y="2507542"/>
                  <a:pt x="2008836" y="2508962"/>
                  <a:pt x="2008535" y="2510068"/>
                </a:cubicBezTo>
                <a:cubicBezTo>
                  <a:pt x="2007258" y="2514744"/>
                  <a:pt x="2007700" y="2506543"/>
                  <a:pt x="2007700" y="2520077"/>
                </a:cubicBezTo>
                <a:cubicBezTo>
                  <a:pt x="2007700" y="2528650"/>
                  <a:pt x="2008215" y="2542102"/>
                  <a:pt x="2008535" y="2551353"/>
                </a:cubicBezTo>
                <a:cubicBezTo>
                  <a:pt x="2008673" y="2552605"/>
                  <a:pt x="2008744" y="2553865"/>
                  <a:pt x="2008952" y="2555107"/>
                </a:cubicBezTo>
                <a:cubicBezTo>
                  <a:pt x="2009024" y="2555540"/>
                  <a:pt x="2009337" y="2555919"/>
                  <a:pt x="2009369" y="2556358"/>
                </a:cubicBezTo>
                <a:cubicBezTo>
                  <a:pt x="2009617" y="2559827"/>
                  <a:pt x="2009647" y="2563308"/>
                  <a:pt x="2009787" y="2566783"/>
                </a:cubicBezTo>
                <a:cubicBezTo>
                  <a:pt x="2009787" y="2566783"/>
                  <a:pt x="2009309" y="2568482"/>
                  <a:pt x="2008952" y="2569286"/>
                </a:cubicBezTo>
                <a:cubicBezTo>
                  <a:pt x="2008749" y="2569743"/>
                  <a:pt x="2008395" y="2570120"/>
                  <a:pt x="2008118" y="2570537"/>
                </a:cubicBezTo>
                <a:lnTo>
                  <a:pt x="2006865" y="2571371"/>
                </a:lnTo>
                <a:cubicBezTo>
                  <a:pt x="2006093" y="2571884"/>
                  <a:pt x="2005442" y="2574520"/>
                  <a:pt x="2003943" y="2574707"/>
                </a:cubicBezTo>
                <a:cubicBezTo>
                  <a:pt x="2001041" y="2575069"/>
                  <a:pt x="1998100" y="2574985"/>
                  <a:pt x="1995179" y="2575124"/>
                </a:cubicBezTo>
                <a:cubicBezTo>
                  <a:pt x="1994483" y="2574985"/>
                  <a:pt x="1993756" y="2574956"/>
                  <a:pt x="1993092" y="2574707"/>
                </a:cubicBezTo>
                <a:cubicBezTo>
                  <a:pt x="1992622" y="2574531"/>
                  <a:pt x="1992275" y="2574122"/>
                  <a:pt x="1991840" y="2573873"/>
                </a:cubicBezTo>
                <a:cubicBezTo>
                  <a:pt x="1991300" y="2573564"/>
                  <a:pt x="1990743" y="2573284"/>
                  <a:pt x="1990170" y="2573039"/>
                </a:cubicBezTo>
                <a:cubicBezTo>
                  <a:pt x="1989766" y="2572865"/>
                  <a:pt x="1989262" y="2572896"/>
                  <a:pt x="1988918" y="2572622"/>
                </a:cubicBezTo>
                <a:cubicBezTo>
                  <a:pt x="1988526" y="2572309"/>
                  <a:pt x="1988362" y="2571788"/>
                  <a:pt x="1988083" y="2571371"/>
                </a:cubicBezTo>
                <a:cubicBezTo>
                  <a:pt x="1988083" y="2571371"/>
                  <a:pt x="1986334" y="2570363"/>
                  <a:pt x="1985579" y="2569703"/>
                </a:cubicBezTo>
                <a:cubicBezTo>
                  <a:pt x="1985202" y="2569372"/>
                  <a:pt x="1984969" y="2568900"/>
                  <a:pt x="1984745" y="2568451"/>
                </a:cubicBezTo>
                <a:cubicBezTo>
                  <a:pt x="1984548" y="2568058"/>
                  <a:pt x="1984367" y="2567638"/>
                  <a:pt x="1984327" y="2567200"/>
                </a:cubicBezTo>
                <a:cubicBezTo>
                  <a:pt x="1984088" y="2564567"/>
                  <a:pt x="1984049" y="2561918"/>
                  <a:pt x="1983910" y="2559277"/>
                </a:cubicBezTo>
                <a:cubicBezTo>
                  <a:pt x="1984049" y="2558304"/>
                  <a:pt x="1984134" y="2557322"/>
                  <a:pt x="1984327" y="2556358"/>
                </a:cubicBezTo>
                <a:cubicBezTo>
                  <a:pt x="1984414" y="2555927"/>
                  <a:pt x="1984727" y="2555546"/>
                  <a:pt x="1984745" y="2555107"/>
                </a:cubicBezTo>
                <a:cubicBezTo>
                  <a:pt x="1985006" y="2548577"/>
                  <a:pt x="1985023" y="2542040"/>
                  <a:pt x="1985162" y="2535507"/>
                </a:cubicBezTo>
                <a:cubicBezTo>
                  <a:pt x="1985870" y="2531970"/>
                  <a:pt x="1985996" y="2531822"/>
                  <a:pt x="1985996" y="2526749"/>
                </a:cubicBezTo>
                <a:cubicBezTo>
                  <a:pt x="1985996" y="2524243"/>
                  <a:pt x="1985719" y="2521745"/>
                  <a:pt x="1985579" y="2519243"/>
                </a:cubicBezTo>
                <a:lnTo>
                  <a:pt x="1984745" y="2517992"/>
                </a:lnTo>
                <a:lnTo>
                  <a:pt x="1983075" y="2515489"/>
                </a:lnTo>
                <a:cubicBezTo>
                  <a:pt x="1981091" y="2514168"/>
                  <a:pt x="1982299" y="2514814"/>
                  <a:pt x="1979319" y="2513821"/>
                </a:cubicBezTo>
                <a:cubicBezTo>
                  <a:pt x="1976675" y="2513682"/>
                  <a:pt x="1974025" y="2513644"/>
                  <a:pt x="1971389" y="2513404"/>
                </a:cubicBezTo>
                <a:cubicBezTo>
                  <a:pt x="1970344" y="2513309"/>
                  <a:pt x="1967860" y="2511774"/>
                  <a:pt x="1967633" y="2511319"/>
                </a:cubicBezTo>
                <a:cubicBezTo>
                  <a:pt x="1967007" y="2510070"/>
                  <a:pt x="1967108" y="2508542"/>
                  <a:pt x="1967215" y="2507149"/>
                </a:cubicBezTo>
                <a:cubicBezTo>
                  <a:pt x="1967253" y="2506649"/>
                  <a:pt x="1967771" y="2506315"/>
                  <a:pt x="1968050" y="2505898"/>
                </a:cubicBezTo>
                <a:cubicBezTo>
                  <a:pt x="1968468" y="2505620"/>
                  <a:pt x="1968989" y="2505455"/>
                  <a:pt x="1969302" y="2505064"/>
                </a:cubicBezTo>
                <a:cubicBezTo>
                  <a:pt x="1969577" y="2504720"/>
                  <a:pt x="1969580" y="2504230"/>
                  <a:pt x="1969720" y="2503813"/>
                </a:cubicBezTo>
                <a:cubicBezTo>
                  <a:pt x="1970037" y="2502862"/>
                  <a:pt x="1970773" y="2502102"/>
                  <a:pt x="1971389" y="2501311"/>
                </a:cubicBezTo>
                <a:cubicBezTo>
                  <a:pt x="1971752" y="2500845"/>
                  <a:pt x="1972224" y="2500476"/>
                  <a:pt x="1972641" y="2500059"/>
                </a:cubicBezTo>
                <a:cubicBezTo>
                  <a:pt x="1973350" y="2499351"/>
                  <a:pt x="1973754" y="2498391"/>
                  <a:pt x="1974310" y="2497557"/>
                </a:cubicBezTo>
                <a:cubicBezTo>
                  <a:pt x="1977649" y="2495333"/>
                  <a:pt x="1973616" y="2498252"/>
                  <a:pt x="1976398" y="2495472"/>
                </a:cubicBezTo>
                <a:cubicBezTo>
                  <a:pt x="1979180" y="2492693"/>
                  <a:pt x="1976258" y="2496723"/>
                  <a:pt x="1978484" y="2493387"/>
                </a:cubicBezTo>
                <a:cubicBezTo>
                  <a:pt x="1980623" y="2491963"/>
                  <a:pt x="1979306" y="2493209"/>
                  <a:pt x="1980571" y="2490051"/>
                </a:cubicBezTo>
                <a:cubicBezTo>
                  <a:pt x="1980802" y="2489474"/>
                  <a:pt x="1981161" y="2488954"/>
                  <a:pt x="1981405" y="2488383"/>
                </a:cubicBezTo>
                <a:cubicBezTo>
                  <a:pt x="1981579" y="2487979"/>
                  <a:pt x="1981716" y="2487558"/>
                  <a:pt x="1981823" y="2487132"/>
                </a:cubicBezTo>
                <a:cubicBezTo>
                  <a:pt x="1983373" y="2480937"/>
                  <a:pt x="1982568" y="2470968"/>
                  <a:pt x="1982658" y="2467115"/>
                </a:cubicBezTo>
                <a:cubicBezTo>
                  <a:pt x="1981863" y="2458371"/>
                  <a:pt x="1981823" y="2459053"/>
                  <a:pt x="1981823" y="2445846"/>
                </a:cubicBezTo>
                <a:cubicBezTo>
                  <a:pt x="1981823" y="2445001"/>
                  <a:pt x="1982101" y="2444178"/>
                  <a:pt x="1982240" y="2443344"/>
                </a:cubicBezTo>
                <a:cubicBezTo>
                  <a:pt x="1982240" y="2443344"/>
                  <a:pt x="1982822" y="2441684"/>
                  <a:pt x="1983075" y="2440842"/>
                </a:cubicBezTo>
                <a:cubicBezTo>
                  <a:pt x="1983240" y="2440293"/>
                  <a:pt x="1983335" y="2439725"/>
                  <a:pt x="1983493" y="2439174"/>
                </a:cubicBezTo>
                <a:cubicBezTo>
                  <a:pt x="1983613" y="2438751"/>
                  <a:pt x="1983843" y="2438357"/>
                  <a:pt x="1983910" y="2437923"/>
                </a:cubicBezTo>
                <a:cubicBezTo>
                  <a:pt x="1984122" y="2436542"/>
                  <a:pt x="1984188" y="2435143"/>
                  <a:pt x="1984327" y="2433753"/>
                </a:cubicBezTo>
                <a:lnTo>
                  <a:pt x="1983910" y="2429999"/>
                </a:lnTo>
                <a:cubicBezTo>
                  <a:pt x="1983006" y="2428540"/>
                  <a:pt x="1984170" y="2428882"/>
                  <a:pt x="1984327" y="2428331"/>
                </a:cubicBezTo>
                <a:cubicBezTo>
                  <a:pt x="1984448" y="2427909"/>
                  <a:pt x="1984649" y="2427509"/>
                  <a:pt x="1984745" y="2427080"/>
                </a:cubicBezTo>
                <a:cubicBezTo>
                  <a:pt x="1985725" y="2422674"/>
                  <a:pt x="1984640" y="2426145"/>
                  <a:pt x="1985579" y="2423327"/>
                </a:cubicBezTo>
                <a:cubicBezTo>
                  <a:pt x="1986659" y="2421710"/>
                  <a:pt x="1986256" y="2422552"/>
                  <a:pt x="1986831" y="2420825"/>
                </a:cubicBezTo>
                <a:cubicBezTo>
                  <a:pt x="1986990" y="2420349"/>
                  <a:pt x="1987388" y="2419991"/>
                  <a:pt x="1987666" y="2419574"/>
                </a:cubicBezTo>
                <a:cubicBezTo>
                  <a:pt x="1988223" y="2418740"/>
                  <a:pt x="1988848" y="2417948"/>
                  <a:pt x="1989335" y="2417072"/>
                </a:cubicBezTo>
                <a:cubicBezTo>
                  <a:pt x="1989549" y="2416688"/>
                  <a:pt x="1989556" y="2416214"/>
                  <a:pt x="1989753" y="2415821"/>
                </a:cubicBezTo>
                <a:cubicBezTo>
                  <a:pt x="1991119" y="2413091"/>
                  <a:pt x="1989993" y="2416086"/>
                  <a:pt x="1991840" y="2413318"/>
                </a:cubicBezTo>
                <a:cubicBezTo>
                  <a:pt x="1992084" y="2412953"/>
                  <a:pt x="1992118" y="2412484"/>
                  <a:pt x="1992258" y="2412067"/>
                </a:cubicBezTo>
                <a:cubicBezTo>
                  <a:pt x="1994069" y="2411464"/>
                  <a:pt x="1993198" y="2411961"/>
                  <a:pt x="1994761" y="2410399"/>
                </a:cubicBezTo>
                <a:cubicBezTo>
                  <a:pt x="1995471" y="2409691"/>
                  <a:pt x="1996431" y="2409287"/>
                  <a:pt x="1997265" y="2408731"/>
                </a:cubicBezTo>
                <a:cubicBezTo>
                  <a:pt x="1997683" y="2408453"/>
                  <a:pt x="1997822" y="2407897"/>
                  <a:pt x="1998100" y="2407480"/>
                </a:cubicBezTo>
                <a:cubicBezTo>
                  <a:pt x="2000258" y="2404247"/>
                  <a:pt x="1999453" y="2405929"/>
                  <a:pt x="2000605" y="2402476"/>
                </a:cubicBezTo>
                <a:lnTo>
                  <a:pt x="2001439" y="2401225"/>
                </a:lnTo>
                <a:cubicBezTo>
                  <a:pt x="2001996" y="2400391"/>
                  <a:pt x="2002533" y="2399544"/>
                  <a:pt x="2003109" y="2398723"/>
                </a:cubicBezTo>
                <a:cubicBezTo>
                  <a:pt x="2003508" y="2398153"/>
                  <a:pt x="2003957" y="2397620"/>
                  <a:pt x="2004360" y="2397055"/>
                </a:cubicBezTo>
                <a:cubicBezTo>
                  <a:pt x="2005326" y="2395704"/>
                  <a:pt x="2005073" y="2395698"/>
                  <a:pt x="2006448" y="2394552"/>
                </a:cubicBezTo>
                <a:cubicBezTo>
                  <a:pt x="2006833" y="2394232"/>
                  <a:pt x="2007264" y="2393967"/>
                  <a:pt x="2007700" y="2393718"/>
                </a:cubicBezTo>
                <a:cubicBezTo>
                  <a:pt x="2008240" y="2393410"/>
                  <a:pt x="2008892" y="2393282"/>
                  <a:pt x="2009369" y="2392884"/>
                </a:cubicBezTo>
                <a:cubicBezTo>
                  <a:pt x="2009755" y="2392563"/>
                  <a:pt x="2009926" y="2392050"/>
                  <a:pt x="2010204" y="2391633"/>
                </a:cubicBezTo>
                <a:lnTo>
                  <a:pt x="2011456" y="2391216"/>
                </a:lnTo>
                <a:cubicBezTo>
                  <a:pt x="2011932" y="2391058"/>
                  <a:pt x="2012290" y="2390660"/>
                  <a:pt x="2012708" y="2390382"/>
                </a:cubicBezTo>
                <a:lnTo>
                  <a:pt x="2016465" y="2387880"/>
                </a:lnTo>
                <a:cubicBezTo>
                  <a:pt x="2016465" y="2387880"/>
                  <a:pt x="2018093" y="2387140"/>
                  <a:pt x="2018968" y="2387046"/>
                </a:cubicBezTo>
                <a:cubicBezTo>
                  <a:pt x="2022015" y="2386720"/>
                  <a:pt x="2025090" y="2386768"/>
                  <a:pt x="2028151" y="2386629"/>
                </a:cubicBezTo>
                <a:cubicBezTo>
                  <a:pt x="2030242" y="2387674"/>
                  <a:pt x="2029745" y="2387524"/>
                  <a:pt x="2032324" y="2388297"/>
                </a:cubicBezTo>
                <a:cubicBezTo>
                  <a:pt x="2032992" y="2388497"/>
                  <a:pt x="2034545" y="2388781"/>
                  <a:pt x="2035246" y="2389131"/>
                </a:cubicBezTo>
                <a:cubicBezTo>
                  <a:pt x="2035695" y="2389355"/>
                  <a:pt x="2036050" y="2389741"/>
                  <a:pt x="2036498" y="2389965"/>
                </a:cubicBezTo>
                <a:cubicBezTo>
                  <a:pt x="2036892" y="2390162"/>
                  <a:pt x="2037356" y="2390186"/>
                  <a:pt x="2037750" y="2390382"/>
                </a:cubicBezTo>
                <a:cubicBezTo>
                  <a:pt x="2038198" y="2390606"/>
                  <a:pt x="2038585" y="2390938"/>
                  <a:pt x="2039002" y="2391216"/>
                </a:cubicBezTo>
                <a:cubicBezTo>
                  <a:pt x="2040159" y="2391987"/>
                  <a:pt x="2041216" y="2392901"/>
                  <a:pt x="2042341" y="2393718"/>
                </a:cubicBezTo>
                <a:cubicBezTo>
                  <a:pt x="2042747" y="2394013"/>
                  <a:pt x="2043144" y="2394328"/>
                  <a:pt x="2043593" y="2394552"/>
                </a:cubicBezTo>
                <a:cubicBezTo>
                  <a:pt x="2044620" y="2395066"/>
                  <a:pt x="2046388" y="2395226"/>
                  <a:pt x="2047350" y="2395387"/>
                </a:cubicBezTo>
                <a:cubicBezTo>
                  <a:pt x="2052793" y="2396293"/>
                  <a:pt x="2050752" y="2395686"/>
                  <a:pt x="2053610" y="2396637"/>
                </a:cubicBezTo>
                <a:cubicBezTo>
                  <a:pt x="2054910" y="2396782"/>
                  <a:pt x="2058800" y="2397174"/>
                  <a:pt x="2060287" y="2397472"/>
                </a:cubicBezTo>
                <a:cubicBezTo>
                  <a:pt x="2060719" y="2397558"/>
                  <a:pt x="2061122" y="2397750"/>
                  <a:pt x="2061540" y="2397889"/>
                </a:cubicBezTo>
                <a:cubicBezTo>
                  <a:pt x="2062653" y="2398028"/>
                  <a:pt x="2063763" y="2398194"/>
                  <a:pt x="2064879" y="2398306"/>
                </a:cubicBezTo>
                <a:cubicBezTo>
                  <a:pt x="2066546" y="2398472"/>
                  <a:pt x="2068225" y="2398515"/>
                  <a:pt x="2069887" y="2398723"/>
                </a:cubicBezTo>
                <a:cubicBezTo>
                  <a:pt x="2070456" y="2398794"/>
                  <a:pt x="2070985" y="2399099"/>
                  <a:pt x="2071557" y="2399140"/>
                </a:cubicBezTo>
                <a:cubicBezTo>
                  <a:pt x="2074890" y="2399378"/>
                  <a:pt x="2078235" y="2399418"/>
                  <a:pt x="2081573" y="2399557"/>
                </a:cubicBezTo>
                <a:lnTo>
                  <a:pt x="2084077" y="2399140"/>
                </a:lnTo>
                <a:cubicBezTo>
                  <a:pt x="2084511" y="2399067"/>
                  <a:pt x="2084912" y="2398862"/>
                  <a:pt x="2085329" y="2398723"/>
                </a:cubicBezTo>
                <a:lnTo>
                  <a:pt x="2087834" y="2397889"/>
                </a:lnTo>
                <a:cubicBezTo>
                  <a:pt x="2090814" y="2396896"/>
                  <a:pt x="2089605" y="2397542"/>
                  <a:pt x="2091590" y="2396220"/>
                </a:cubicBezTo>
                <a:cubicBezTo>
                  <a:pt x="2092415" y="2395946"/>
                  <a:pt x="2093506" y="2395704"/>
                  <a:pt x="2094094" y="2394969"/>
                </a:cubicBezTo>
                <a:cubicBezTo>
                  <a:pt x="2094369" y="2394626"/>
                  <a:pt x="2094372" y="2394135"/>
                  <a:pt x="2094512" y="2393718"/>
                </a:cubicBezTo>
                <a:cubicBezTo>
                  <a:pt x="2096598" y="2392328"/>
                  <a:pt x="2095485" y="2393301"/>
                  <a:pt x="2097433" y="2390382"/>
                </a:cubicBezTo>
                <a:cubicBezTo>
                  <a:pt x="2100581" y="2389334"/>
                  <a:pt x="2096823" y="2390870"/>
                  <a:pt x="2099520" y="2388714"/>
                </a:cubicBezTo>
                <a:cubicBezTo>
                  <a:pt x="2101543" y="2387097"/>
                  <a:pt x="2100279" y="2389775"/>
                  <a:pt x="2101189" y="2387046"/>
                </a:cubicBezTo>
                <a:cubicBezTo>
                  <a:pt x="2101607" y="2386629"/>
                  <a:pt x="2102114" y="2386286"/>
                  <a:pt x="2102441" y="2385795"/>
                </a:cubicBezTo>
                <a:cubicBezTo>
                  <a:pt x="2102685" y="2385429"/>
                  <a:pt x="2102584" y="2384887"/>
                  <a:pt x="2102859" y="2384544"/>
                </a:cubicBezTo>
                <a:cubicBezTo>
                  <a:pt x="2105016" y="2381849"/>
                  <a:pt x="2103479" y="2385604"/>
                  <a:pt x="2104528" y="2382459"/>
                </a:cubicBezTo>
                <a:cubicBezTo>
                  <a:pt x="2105202" y="2382122"/>
                  <a:pt x="2106590" y="2381330"/>
                  <a:pt x="2107450" y="2381208"/>
                </a:cubicBezTo>
                <a:cubicBezTo>
                  <a:pt x="2112211" y="2380528"/>
                  <a:pt x="2111871" y="2380775"/>
                  <a:pt x="2116632" y="2381208"/>
                </a:cubicBezTo>
                <a:cubicBezTo>
                  <a:pt x="2116562" y="2380791"/>
                  <a:pt x="2113451" y="2380546"/>
                  <a:pt x="2116214" y="2378706"/>
                </a:cubicBezTo>
                <a:close/>
                <a:moveTo>
                  <a:pt x="2187166" y="2369531"/>
                </a:moveTo>
                <a:cubicBezTo>
                  <a:pt x="2190314" y="2370579"/>
                  <a:pt x="2186434" y="2369165"/>
                  <a:pt x="2189671" y="2370782"/>
                </a:cubicBezTo>
                <a:cubicBezTo>
                  <a:pt x="2190064" y="2370979"/>
                  <a:pt x="2190506" y="2371060"/>
                  <a:pt x="2190923" y="2371199"/>
                </a:cubicBezTo>
                <a:lnTo>
                  <a:pt x="2191758" y="2373701"/>
                </a:lnTo>
                <a:lnTo>
                  <a:pt x="2192175" y="2374952"/>
                </a:lnTo>
                <a:cubicBezTo>
                  <a:pt x="2193174" y="2381940"/>
                  <a:pt x="2192175" y="2373658"/>
                  <a:pt x="2192175" y="2387046"/>
                </a:cubicBezTo>
                <a:cubicBezTo>
                  <a:pt x="2192175" y="2389512"/>
                  <a:pt x="2191874" y="2390372"/>
                  <a:pt x="2193844" y="2391216"/>
                </a:cubicBezTo>
                <a:cubicBezTo>
                  <a:pt x="2194371" y="2391442"/>
                  <a:pt x="2194958" y="2391494"/>
                  <a:pt x="2195514" y="2391633"/>
                </a:cubicBezTo>
                <a:cubicBezTo>
                  <a:pt x="2196488" y="2391494"/>
                  <a:pt x="2197606" y="2391744"/>
                  <a:pt x="2198436" y="2391216"/>
                </a:cubicBezTo>
                <a:cubicBezTo>
                  <a:pt x="2199282" y="2390678"/>
                  <a:pt x="2199270" y="2389270"/>
                  <a:pt x="2200105" y="2388714"/>
                </a:cubicBezTo>
                <a:cubicBezTo>
                  <a:pt x="2201723" y="2387636"/>
                  <a:pt x="2200881" y="2388038"/>
                  <a:pt x="2202609" y="2387463"/>
                </a:cubicBezTo>
                <a:cubicBezTo>
                  <a:pt x="2204696" y="2388158"/>
                  <a:pt x="2203722" y="2387463"/>
                  <a:pt x="2204696" y="2390382"/>
                </a:cubicBezTo>
                <a:lnTo>
                  <a:pt x="2205113" y="2391633"/>
                </a:lnTo>
                <a:cubicBezTo>
                  <a:pt x="2205078" y="2391880"/>
                  <a:pt x="2204808" y="2395010"/>
                  <a:pt x="2204279" y="2395804"/>
                </a:cubicBezTo>
                <a:cubicBezTo>
                  <a:pt x="2203951" y="2396294"/>
                  <a:pt x="2203444" y="2396638"/>
                  <a:pt x="2203026" y="2397055"/>
                </a:cubicBezTo>
                <a:cubicBezTo>
                  <a:pt x="2202887" y="2397472"/>
                  <a:pt x="2202823" y="2397921"/>
                  <a:pt x="2202609" y="2398306"/>
                </a:cubicBezTo>
                <a:cubicBezTo>
                  <a:pt x="2202122" y="2399182"/>
                  <a:pt x="2200940" y="2400808"/>
                  <a:pt x="2200940" y="2400808"/>
                </a:cubicBezTo>
                <a:cubicBezTo>
                  <a:pt x="2200134" y="2403224"/>
                  <a:pt x="2200309" y="2402131"/>
                  <a:pt x="2200940" y="2406229"/>
                </a:cubicBezTo>
                <a:cubicBezTo>
                  <a:pt x="2201006" y="2406664"/>
                  <a:pt x="2201046" y="2407169"/>
                  <a:pt x="2201357" y="2407480"/>
                </a:cubicBezTo>
                <a:cubicBezTo>
                  <a:pt x="2201668" y="2407791"/>
                  <a:pt x="2202192" y="2407758"/>
                  <a:pt x="2202609" y="2407897"/>
                </a:cubicBezTo>
                <a:cubicBezTo>
                  <a:pt x="2203026" y="2408175"/>
                  <a:pt x="2203413" y="2408507"/>
                  <a:pt x="2203861" y="2408731"/>
                </a:cubicBezTo>
                <a:cubicBezTo>
                  <a:pt x="2204255" y="2408928"/>
                  <a:pt x="2204776" y="2408867"/>
                  <a:pt x="2205113" y="2409148"/>
                </a:cubicBezTo>
                <a:cubicBezTo>
                  <a:pt x="2205648" y="2409593"/>
                  <a:pt x="2205948" y="2410260"/>
                  <a:pt x="2206365" y="2410816"/>
                </a:cubicBezTo>
                <a:cubicBezTo>
                  <a:pt x="2205606" y="2416125"/>
                  <a:pt x="2206631" y="2411953"/>
                  <a:pt x="2205113" y="2414987"/>
                </a:cubicBezTo>
                <a:cubicBezTo>
                  <a:pt x="2204916" y="2415380"/>
                  <a:pt x="2205007" y="2415927"/>
                  <a:pt x="2204696" y="2416238"/>
                </a:cubicBezTo>
                <a:cubicBezTo>
                  <a:pt x="2203078" y="2417854"/>
                  <a:pt x="2201724" y="2418061"/>
                  <a:pt x="2199688" y="2418740"/>
                </a:cubicBezTo>
                <a:cubicBezTo>
                  <a:pt x="2197763" y="2419381"/>
                  <a:pt x="2198867" y="2419071"/>
                  <a:pt x="2196348" y="2419574"/>
                </a:cubicBezTo>
                <a:cubicBezTo>
                  <a:pt x="2195461" y="2422234"/>
                  <a:pt x="2195837" y="2420552"/>
                  <a:pt x="2196348" y="2425412"/>
                </a:cubicBezTo>
                <a:cubicBezTo>
                  <a:pt x="2196466" y="2426527"/>
                  <a:pt x="2196635" y="2427635"/>
                  <a:pt x="2196766" y="2428748"/>
                </a:cubicBezTo>
                <a:cubicBezTo>
                  <a:pt x="2196914" y="2429999"/>
                  <a:pt x="2196937" y="2431267"/>
                  <a:pt x="2197184" y="2432502"/>
                </a:cubicBezTo>
                <a:cubicBezTo>
                  <a:pt x="2197609" y="2434629"/>
                  <a:pt x="2197854" y="2434757"/>
                  <a:pt x="2198853" y="2436255"/>
                </a:cubicBezTo>
                <a:cubicBezTo>
                  <a:pt x="2198992" y="2436672"/>
                  <a:pt x="2199270" y="2437066"/>
                  <a:pt x="2199270" y="2437506"/>
                </a:cubicBezTo>
                <a:cubicBezTo>
                  <a:pt x="2199270" y="2438215"/>
                  <a:pt x="2199246" y="2439001"/>
                  <a:pt x="2198853" y="2439591"/>
                </a:cubicBezTo>
                <a:cubicBezTo>
                  <a:pt x="2198609" y="2439957"/>
                  <a:pt x="2198039" y="2439972"/>
                  <a:pt x="2197601" y="2440008"/>
                </a:cubicBezTo>
                <a:cubicBezTo>
                  <a:pt x="2196353" y="2440112"/>
                  <a:pt x="2195514" y="2440008"/>
                  <a:pt x="2195096" y="2440008"/>
                </a:cubicBezTo>
                <a:cubicBezTo>
                  <a:pt x="2194122" y="2439174"/>
                  <a:pt x="2193192" y="2438287"/>
                  <a:pt x="2192175" y="2437506"/>
                </a:cubicBezTo>
                <a:cubicBezTo>
                  <a:pt x="2191380" y="2436895"/>
                  <a:pt x="2190380" y="2436547"/>
                  <a:pt x="2189671" y="2435838"/>
                </a:cubicBezTo>
                <a:cubicBezTo>
                  <a:pt x="2187710" y="2433878"/>
                  <a:pt x="2188746" y="2435077"/>
                  <a:pt x="2186749" y="2432085"/>
                </a:cubicBezTo>
                <a:cubicBezTo>
                  <a:pt x="2186471" y="2431668"/>
                  <a:pt x="2186138" y="2431282"/>
                  <a:pt x="2185914" y="2430834"/>
                </a:cubicBezTo>
                <a:cubicBezTo>
                  <a:pt x="2184631" y="2428269"/>
                  <a:pt x="2185424" y="2429682"/>
                  <a:pt x="2183411" y="2426663"/>
                </a:cubicBezTo>
                <a:lnTo>
                  <a:pt x="2182576" y="2425412"/>
                </a:lnTo>
                <a:cubicBezTo>
                  <a:pt x="2182436" y="2424995"/>
                  <a:pt x="2182372" y="2424545"/>
                  <a:pt x="2182158" y="2424161"/>
                </a:cubicBezTo>
                <a:cubicBezTo>
                  <a:pt x="2181671" y="2423285"/>
                  <a:pt x="2180806" y="2422610"/>
                  <a:pt x="2180488" y="2421659"/>
                </a:cubicBezTo>
                <a:cubicBezTo>
                  <a:pt x="2180020" y="2420255"/>
                  <a:pt x="2180062" y="2420183"/>
                  <a:pt x="2179237" y="2418740"/>
                </a:cubicBezTo>
                <a:cubicBezTo>
                  <a:pt x="2178987" y="2418305"/>
                  <a:pt x="2178606" y="2417947"/>
                  <a:pt x="2178402" y="2417489"/>
                </a:cubicBezTo>
                <a:cubicBezTo>
                  <a:pt x="2178044" y="2416685"/>
                  <a:pt x="2177845" y="2415821"/>
                  <a:pt x="2177567" y="2414987"/>
                </a:cubicBezTo>
                <a:lnTo>
                  <a:pt x="2176315" y="2411233"/>
                </a:lnTo>
                <a:lnTo>
                  <a:pt x="2174646" y="2406229"/>
                </a:lnTo>
                <a:lnTo>
                  <a:pt x="2174229" y="2404978"/>
                </a:lnTo>
                <a:lnTo>
                  <a:pt x="2173812" y="2403727"/>
                </a:lnTo>
                <a:cubicBezTo>
                  <a:pt x="2173950" y="2400252"/>
                  <a:pt x="2173858" y="2396760"/>
                  <a:pt x="2174229" y="2393301"/>
                </a:cubicBezTo>
                <a:cubicBezTo>
                  <a:pt x="2174282" y="2392803"/>
                  <a:pt x="2174859" y="2392508"/>
                  <a:pt x="2175063" y="2392050"/>
                </a:cubicBezTo>
                <a:cubicBezTo>
                  <a:pt x="2175421" y="2391247"/>
                  <a:pt x="2175410" y="2390280"/>
                  <a:pt x="2175898" y="2389548"/>
                </a:cubicBezTo>
                <a:lnTo>
                  <a:pt x="2177567" y="2387046"/>
                </a:lnTo>
                <a:cubicBezTo>
                  <a:pt x="2177707" y="2386629"/>
                  <a:pt x="2177864" y="2386218"/>
                  <a:pt x="2177985" y="2385795"/>
                </a:cubicBezTo>
                <a:cubicBezTo>
                  <a:pt x="2178142" y="2385244"/>
                  <a:pt x="2178201" y="2384663"/>
                  <a:pt x="2178402" y="2384127"/>
                </a:cubicBezTo>
                <a:cubicBezTo>
                  <a:pt x="2178620" y="2383545"/>
                  <a:pt x="2179006" y="2383036"/>
                  <a:pt x="2179237" y="2382459"/>
                </a:cubicBezTo>
                <a:cubicBezTo>
                  <a:pt x="2179563" y="2381642"/>
                  <a:pt x="2179793" y="2380791"/>
                  <a:pt x="2180072" y="2379957"/>
                </a:cubicBezTo>
                <a:cubicBezTo>
                  <a:pt x="2180210" y="2379540"/>
                  <a:pt x="2180244" y="2379071"/>
                  <a:pt x="2180488" y="2378706"/>
                </a:cubicBezTo>
                <a:lnTo>
                  <a:pt x="2182158" y="2376203"/>
                </a:lnTo>
                <a:cubicBezTo>
                  <a:pt x="2182436" y="2375786"/>
                  <a:pt x="2182834" y="2375428"/>
                  <a:pt x="2182993" y="2374952"/>
                </a:cubicBezTo>
                <a:cubicBezTo>
                  <a:pt x="2183728" y="2372750"/>
                  <a:pt x="2183166" y="2374067"/>
                  <a:pt x="2185080" y="2371199"/>
                </a:cubicBezTo>
                <a:cubicBezTo>
                  <a:pt x="2185358" y="2370782"/>
                  <a:pt x="2185439" y="2370106"/>
                  <a:pt x="2185914" y="2369948"/>
                </a:cubicBezTo>
                <a:close/>
                <a:moveTo>
                  <a:pt x="3248783" y="2366278"/>
                </a:moveTo>
                <a:cubicBezTo>
                  <a:pt x="3250996" y="2366278"/>
                  <a:pt x="3252790" y="2368071"/>
                  <a:pt x="3252790" y="2370282"/>
                </a:cubicBezTo>
                <a:cubicBezTo>
                  <a:pt x="3252790" y="2372493"/>
                  <a:pt x="3250996" y="2374285"/>
                  <a:pt x="3248783" y="2374285"/>
                </a:cubicBezTo>
                <a:cubicBezTo>
                  <a:pt x="3246570" y="2374285"/>
                  <a:pt x="3244776" y="2372493"/>
                  <a:pt x="3244776" y="2370282"/>
                </a:cubicBezTo>
                <a:cubicBezTo>
                  <a:pt x="3244776" y="2368071"/>
                  <a:pt x="3246570" y="2366278"/>
                  <a:pt x="3248783" y="2366278"/>
                </a:cubicBezTo>
                <a:close/>
                <a:moveTo>
                  <a:pt x="967307" y="2361866"/>
                </a:moveTo>
                <a:cubicBezTo>
                  <a:pt x="968319" y="2361875"/>
                  <a:pt x="968940" y="2362215"/>
                  <a:pt x="969680" y="2363693"/>
                </a:cubicBezTo>
                <a:cubicBezTo>
                  <a:pt x="969877" y="2364086"/>
                  <a:pt x="969958" y="2364527"/>
                  <a:pt x="970097" y="2364944"/>
                </a:cubicBezTo>
                <a:cubicBezTo>
                  <a:pt x="969537" y="2368855"/>
                  <a:pt x="970225" y="2367045"/>
                  <a:pt x="968010" y="2370365"/>
                </a:cubicBezTo>
                <a:cubicBezTo>
                  <a:pt x="967732" y="2370782"/>
                  <a:pt x="967593" y="2371338"/>
                  <a:pt x="967175" y="2371616"/>
                </a:cubicBezTo>
                <a:lnTo>
                  <a:pt x="964671" y="2373284"/>
                </a:lnTo>
                <a:cubicBezTo>
                  <a:pt x="963593" y="2372027"/>
                  <a:pt x="961885" y="2369885"/>
                  <a:pt x="960498" y="2368697"/>
                </a:cubicBezTo>
                <a:cubicBezTo>
                  <a:pt x="960117" y="2368371"/>
                  <a:pt x="959663" y="2368141"/>
                  <a:pt x="959246" y="2367863"/>
                </a:cubicBezTo>
                <a:cubicBezTo>
                  <a:pt x="958767" y="2366428"/>
                  <a:pt x="957847" y="2365163"/>
                  <a:pt x="958828" y="2363693"/>
                </a:cubicBezTo>
                <a:cubicBezTo>
                  <a:pt x="959107" y="2363276"/>
                  <a:pt x="959622" y="2363062"/>
                  <a:pt x="960080" y="2362859"/>
                </a:cubicBezTo>
                <a:cubicBezTo>
                  <a:pt x="960884" y="2362501"/>
                  <a:pt x="962585" y="2362025"/>
                  <a:pt x="962585" y="2362025"/>
                </a:cubicBezTo>
                <a:cubicBezTo>
                  <a:pt x="964890" y="2362178"/>
                  <a:pt x="966294" y="2361856"/>
                  <a:pt x="967307" y="2361866"/>
                </a:cubicBezTo>
                <a:close/>
                <a:moveTo>
                  <a:pt x="1687012" y="2353906"/>
                </a:moveTo>
                <a:cubicBezTo>
                  <a:pt x="1689225" y="2353906"/>
                  <a:pt x="1691019" y="2355699"/>
                  <a:pt x="1691019" y="2357910"/>
                </a:cubicBezTo>
                <a:cubicBezTo>
                  <a:pt x="1691019" y="2360121"/>
                  <a:pt x="1689225" y="2361913"/>
                  <a:pt x="1687012" y="2361913"/>
                </a:cubicBezTo>
                <a:cubicBezTo>
                  <a:pt x="1684800" y="2361913"/>
                  <a:pt x="1683006" y="2360121"/>
                  <a:pt x="1683006" y="2357910"/>
                </a:cubicBezTo>
                <a:cubicBezTo>
                  <a:pt x="1683006" y="2355699"/>
                  <a:pt x="1684800" y="2353906"/>
                  <a:pt x="1687012" y="2353906"/>
                </a:cubicBezTo>
                <a:close/>
                <a:moveTo>
                  <a:pt x="1671570" y="2351404"/>
                </a:moveTo>
                <a:cubicBezTo>
                  <a:pt x="1673782" y="2351404"/>
                  <a:pt x="1675577" y="2353196"/>
                  <a:pt x="1675577" y="2355407"/>
                </a:cubicBezTo>
                <a:cubicBezTo>
                  <a:pt x="1675577" y="2357618"/>
                  <a:pt x="1673782" y="2359411"/>
                  <a:pt x="1671570" y="2359411"/>
                </a:cubicBezTo>
                <a:cubicBezTo>
                  <a:pt x="1669357" y="2359411"/>
                  <a:pt x="1667564" y="2357618"/>
                  <a:pt x="1667564" y="2355407"/>
                </a:cubicBezTo>
                <a:cubicBezTo>
                  <a:pt x="1667564" y="2353196"/>
                  <a:pt x="1669357" y="2351404"/>
                  <a:pt x="1671570" y="2351404"/>
                </a:cubicBezTo>
                <a:close/>
                <a:moveTo>
                  <a:pt x="939648" y="2350431"/>
                </a:moveTo>
                <a:cubicBezTo>
                  <a:pt x="941861" y="2350431"/>
                  <a:pt x="943655" y="2352224"/>
                  <a:pt x="943655" y="2354435"/>
                </a:cubicBezTo>
                <a:cubicBezTo>
                  <a:pt x="943655" y="2356646"/>
                  <a:pt x="941861" y="2358438"/>
                  <a:pt x="939648" y="2358438"/>
                </a:cubicBezTo>
                <a:cubicBezTo>
                  <a:pt x="937436" y="2358438"/>
                  <a:pt x="935642" y="2356646"/>
                  <a:pt x="935642" y="2354435"/>
                </a:cubicBezTo>
                <a:cubicBezTo>
                  <a:pt x="935642" y="2352224"/>
                  <a:pt x="937436" y="2350431"/>
                  <a:pt x="939648" y="2350431"/>
                </a:cubicBezTo>
                <a:close/>
                <a:moveTo>
                  <a:pt x="1432537" y="2350348"/>
                </a:moveTo>
                <a:cubicBezTo>
                  <a:pt x="1436154" y="2350487"/>
                  <a:pt x="1439785" y="2350427"/>
                  <a:pt x="1443388" y="2350765"/>
                </a:cubicBezTo>
                <a:cubicBezTo>
                  <a:pt x="1444265" y="2350847"/>
                  <a:pt x="1445893" y="2351599"/>
                  <a:pt x="1445893" y="2351599"/>
                </a:cubicBezTo>
                <a:cubicBezTo>
                  <a:pt x="1446310" y="2351877"/>
                  <a:pt x="1446831" y="2352042"/>
                  <a:pt x="1447145" y="2352433"/>
                </a:cubicBezTo>
                <a:cubicBezTo>
                  <a:pt x="1447420" y="2352776"/>
                  <a:pt x="1447318" y="2353318"/>
                  <a:pt x="1447562" y="2353684"/>
                </a:cubicBezTo>
                <a:cubicBezTo>
                  <a:pt x="1447890" y="2354175"/>
                  <a:pt x="1448397" y="2354518"/>
                  <a:pt x="1448815" y="2354935"/>
                </a:cubicBezTo>
                <a:cubicBezTo>
                  <a:pt x="1448953" y="2355352"/>
                  <a:pt x="1448957" y="2355843"/>
                  <a:pt x="1449232" y="2356186"/>
                </a:cubicBezTo>
                <a:cubicBezTo>
                  <a:pt x="1451389" y="2358881"/>
                  <a:pt x="1449852" y="2355127"/>
                  <a:pt x="1450902" y="2358271"/>
                </a:cubicBezTo>
                <a:cubicBezTo>
                  <a:pt x="1450772" y="2358919"/>
                  <a:pt x="1450605" y="2361130"/>
                  <a:pt x="1449649" y="2361607"/>
                </a:cubicBezTo>
                <a:cubicBezTo>
                  <a:pt x="1448769" y="2362048"/>
                  <a:pt x="1446519" y="2361607"/>
                  <a:pt x="1445893" y="2361607"/>
                </a:cubicBezTo>
                <a:cubicBezTo>
                  <a:pt x="1444363" y="2361469"/>
                  <a:pt x="1442815" y="2361457"/>
                  <a:pt x="1441302" y="2361190"/>
                </a:cubicBezTo>
                <a:cubicBezTo>
                  <a:pt x="1440436" y="2361038"/>
                  <a:pt x="1439633" y="2360635"/>
                  <a:pt x="1438798" y="2360357"/>
                </a:cubicBezTo>
                <a:lnTo>
                  <a:pt x="1437545" y="2359939"/>
                </a:lnTo>
                <a:cubicBezTo>
                  <a:pt x="1436563" y="2358958"/>
                  <a:pt x="1435121" y="2357353"/>
                  <a:pt x="1433789" y="2357020"/>
                </a:cubicBezTo>
                <a:cubicBezTo>
                  <a:pt x="1431693" y="2356496"/>
                  <a:pt x="1432664" y="2356784"/>
                  <a:pt x="1430868" y="2356186"/>
                </a:cubicBezTo>
                <a:cubicBezTo>
                  <a:pt x="1430589" y="2355769"/>
                  <a:pt x="1430257" y="2355383"/>
                  <a:pt x="1430033" y="2354935"/>
                </a:cubicBezTo>
                <a:cubicBezTo>
                  <a:pt x="1429523" y="2353917"/>
                  <a:pt x="1429206" y="2352126"/>
                  <a:pt x="1430033" y="2351182"/>
                </a:cubicBezTo>
                <a:cubicBezTo>
                  <a:pt x="1430612" y="2350520"/>
                  <a:pt x="1432537" y="2350348"/>
                  <a:pt x="1432537" y="2350348"/>
                </a:cubicBezTo>
                <a:close/>
                <a:moveTo>
                  <a:pt x="1679918" y="2343898"/>
                </a:moveTo>
                <a:cubicBezTo>
                  <a:pt x="1682130" y="2343898"/>
                  <a:pt x="1683925" y="2345690"/>
                  <a:pt x="1683925" y="2347901"/>
                </a:cubicBezTo>
                <a:cubicBezTo>
                  <a:pt x="1683925" y="2350112"/>
                  <a:pt x="1682130" y="2351904"/>
                  <a:pt x="1679918" y="2351904"/>
                </a:cubicBezTo>
                <a:cubicBezTo>
                  <a:pt x="1677705" y="2351904"/>
                  <a:pt x="1675911" y="2350112"/>
                  <a:pt x="1675911" y="2347901"/>
                </a:cubicBezTo>
                <a:cubicBezTo>
                  <a:pt x="1675911" y="2345690"/>
                  <a:pt x="1677705" y="2343898"/>
                  <a:pt x="1679918" y="2343898"/>
                </a:cubicBezTo>
                <a:close/>
                <a:moveTo>
                  <a:pt x="3249200" y="2337920"/>
                </a:moveTo>
                <a:cubicBezTo>
                  <a:pt x="3251414" y="2337920"/>
                  <a:pt x="3253207" y="2339713"/>
                  <a:pt x="3253207" y="2341924"/>
                </a:cubicBezTo>
                <a:cubicBezTo>
                  <a:pt x="3253207" y="2344135"/>
                  <a:pt x="3251414" y="2345927"/>
                  <a:pt x="3249200" y="2345927"/>
                </a:cubicBezTo>
                <a:cubicBezTo>
                  <a:pt x="3246988" y="2345927"/>
                  <a:pt x="3245194" y="2344135"/>
                  <a:pt x="3245194" y="2341924"/>
                </a:cubicBezTo>
                <a:cubicBezTo>
                  <a:pt x="3245194" y="2339713"/>
                  <a:pt x="3246988" y="2337920"/>
                  <a:pt x="3249200" y="2337920"/>
                </a:cubicBezTo>
                <a:close/>
                <a:moveTo>
                  <a:pt x="1665309" y="2337642"/>
                </a:moveTo>
                <a:cubicBezTo>
                  <a:pt x="1667523" y="2337642"/>
                  <a:pt x="1669316" y="2339435"/>
                  <a:pt x="1669316" y="2341646"/>
                </a:cubicBezTo>
                <a:cubicBezTo>
                  <a:pt x="1669316" y="2343857"/>
                  <a:pt x="1667523" y="2345649"/>
                  <a:pt x="1665309" y="2345649"/>
                </a:cubicBezTo>
                <a:cubicBezTo>
                  <a:pt x="1663097" y="2345649"/>
                  <a:pt x="1661303" y="2343857"/>
                  <a:pt x="1661303" y="2341646"/>
                </a:cubicBezTo>
                <a:cubicBezTo>
                  <a:pt x="1661303" y="2339435"/>
                  <a:pt x="1663097" y="2337642"/>
                  <a:pt x="1665309" y="2337642"/>
                </a:cubicBezTo>
                <a:close/>
                <a:moveTo>
                  <a:pt x="2825574" y="2326661"/>
                </a:moveTo>
                <a:cubicBezTo>
                  <a:pt x="2827786" y="2326661"/>
                  <a:pt x="2829581" y="2328453"/>
                  <a:pt x="2829581" y="2330664"/>
                </a:cubicBezTo>
                <a:cubicBezTo>
                  <a:pt x="2829581" y="2332875"/>
                  <a:pt x="2827786" y="2334668"/>
                  <a:pt x="2825574" y="2334668"/>
                </a:cubicBezTo>
                <a:cubicBezTo>
                  <a:pt x="2823361" y="2334668"/>
                  <a:pt x="2821567" y="2332875"/>
                  <a:pt x="2821567" y="2330664"/>
                </a:cubicBezTo>
                <a:cubicBezTo>
                  <a:pt x="2821567" y="2328453"/>
                  <a:pt x="2823361" y="2326661"/>
                  <a:pt x="2825574" y="2326661"/>
                </a:cubicBezTo>
                <a:close/>
                <a:moveTo>
                  <a:pt x="1793024" y="2315957"/>
                </a:moveTo>
                <a:cubicBezTo>
                  <a:pt x="1795237" y="2315957"/>
                  <a:pt x="1797031" y="2317749"/>
                  <a:pt x="1797031" y="2319960"/>
                </a:cubicBezTo>
                <a:cubicBezTo>
                  <a:pt x="1797031" y="2322171"/>
                  <a:pt x="1795237" y="2323964"/>
                  <a:pt x="1793024" y="2323964"/>
                </a:cubicBezTo>
                <a:cubicBezTo>
                  <a:pt x="1790811" y="2323964"/>
                  <a:pt x="1789017" y="2322171"/>
                  <a:pt x="1789017" y="2319960"/>
                </a:cubicBezTo>
                <a:cubicBezTo>
                  <a:pt x="1789017" y="2317749"/>
                  <a:pt x="1790811" y="2315957"/>
                  <a:pt x="1793024" y="2315957"/>
                </a:cubicBezTo>
                <a:close/>
                <a:moveTo>
                  <a:pt x="2472923" y="2315818"/>
                </a:moveTo>
                <a:cubicBezTo>
                  <a:pt x="2475135" y="2315818"/>
                  <a:pt x="2476929" y="2317611"/>
                  <a:pt x="2476929" y="2319822"/>
                </a:cubicBezTo>
                <a:cubicBezTo>
                  <a:pt x="2476929" y="2322033"/>
                  <a:pt x="2475135" y="2323825"/>
                  <a:pt x="2472923" y="2323825"/>
                </a:cubicBezTo>
                <a:cubicBezTo>
                  <a:pt x="2470710" y="2323825"/>
                  <a:pt x="2468916" y="2322033"/>
                  <a:pt x="2468916" y="2319822"/>
                </a:cubicBezTo>
                <a:cubicBezTo>
                  <a:pt x="2468916" y="2317611"/>
                  <a:pt x="2470710" y="2315818"/>
                  <a:pt x="2472923" y="2315818"/>
                </a:cubicBezTo>
                <a:close/>
                <a:moveTo>
                  <a:pt x="3152789" y="2306227"/>
                </a:moveTo>
                <a:cubicBezTo>
                  <a:pt x="3155002" y="2306227"/>
                  <a:pt x="3156796" y="2308020"/>
                  <a:pt x="3156796" y="2310230"/>
                </a:cubicBezTo>
                <a:cubicBezTo>
                  <a:pt x="3156796" y="2312441"/>
                  <a:pt x="3155002" y="2314234"/>
                  <a:pt x="3152789" y="2314234"/>
                </a:cubicBezTo>
                <a:cubicBezTo>
                  <a:pt x="3150576" y="2314234"/>
                  <a:pt x="3148782" y="2312441"/>
                  <a:pt x="3148782" y="2310230"/>
                </a:cubicBezTo>
                <a:cubicBezTo>
                  <a:pt x="3148782" y="2308020"/>
                  <a:pt x="3150576" y="2306227"/>
                  <a:pt x="3152789" y="2306227"/>
                </a:cubicBezTo>
                <a:close/>
                <a:moveTo>
                  <a:pt x="2132758" y="2303863"/>
                </a:moveTo>
                <a:cubicBezTo>
                  <a:pt x="2134971" y="2303863"/>
                  <a:pt x="2136764" y="2305656"/>
                  <a:pt x="2136764" y="2307867"/>
                </a:cubicBezTo>
                <a:cubicBezTo>
                  <a:pt x="2136764" y="2310078"/>
                  <a:pt x="2134971" y="2311870"/>
                  <a:pt x="2132758" y="2311870"/>
                </a:cubicBezTo>
                <a:cubicBezTo>
                  <a:pt x="2130545" y="2311870"/>
                  <a:pt x="2128751" y="2310078"/>
                  <a:pt x="2128751" y="2307867"/>
                </a:cubicBezTo>
                <a:cubicBezTo>
                  <a:pt x="2128751" y="2305656"/>
                  <a:pt x="2130545" y="2303863"/>
                  <a:pt x="2132758" y="2303863"/>
                </a:cubicBezTo>
                <a:close/>
                <a:moveTo>
                  <a:pt x="1729028" y="2302056"/>
                </a:moveTo>
                <a:cubicBezTo>
                  <a:pt x="1731241" y="2302056"/>
                  <a:pt x="1733035" y="2303849"/>
                  <a:pt x="1733035" y="2306060"/>
                </a:cubicBezTo>
                <a:cubicBezTo>
                  <a:pt x="1733035" y="2308271"/>
                  <a:pt x="1731241" y="2310063"/>
                  <a:pt x="1729028" y="2310063"/>
                </a:cubicBezTo>
                <a:cubicBezTo>
                  <a:pt x="1726815" y="2310063"/>
                  <a:pt x="1725021" y="2308271"/>
                  <a:pt x="1725021" y="2306060"/>
                </a:cubicBezTo>
                <a:cubicBezTo>
                  <a:pt x="1725021" y="2303849"/>
                  <a:pt x="1726815" y="2302056"/>
                  <a:pt x="1729028" y="2302056"/>
                </a:cubicBezTo>
                <a:close/>
                <a:moveTo>
                  <a:pt x="1704542" y="2300944"/>
                </a:moveTo>
                <a:cubicBezTo>
                  <a:pt x="1706755" y="2300944"/>
                  <a:pt x="1708549" y="2302737"/>
                  <a:pt x="1708549" y="2304948"/>
                </a:cubicBezTo>
                <a:cubicBezTo>
                  <a:pt x="1708549" y="2307158"/>
                  <a:pt x="1706755" y="2308951"/>
                  <a:pt x="1704542" y="2308951"/>
                </a:cubicBezTo>
                <a:cubicBezTo>
                  <a:pt x="1702330" y="2308951"/>
                  <a:pt x="1700536" y="2307158"/>
                  <a:pt x="1700536" y="2304948"/>
                </a:cubicBezTo>
                <a:cubicBezTo>
                  <a:pt x="1700536" y="2302737"/>
                  <a:pt x="1702330" y="2300944"/>
                  <a:pt x="1704542" y="2300944"/>
                </a:cubicBezTo>
                <a:close/>
                <a:moveTo>
                  <a:pt x="2785526" y="2290797"/>
                </a:moveTo>
                <a:cubicBezTo>
                  <a:pt x="2787738" y="2290797"/>
                  <a:pt x="2789532" y="2292589"/>
                  <a:pt x="2789532" y="2294800"/>
                </a:cubicBezTo>
                <a:cubicBezTo>
                  <a:pt x="2789532" y="2297011"/>
                  <a:pt x="2787738" y="2298804"/>
                  <a:pt x="2785526" y="2298804"/>
                </a:cubicBezTo>
                <a:cubicBezTo>
                  <a:pt x="2783314" y="2298804"/>
                  <a:pt x="2781520" y="2297011"/>
                  <a:pt x="2781520" y="2294800"/>
                </a:cubicBezTo>
                <a:cubicBezTo>
                  <a:pt x="2781520" y="2292589"/>
                  <a:pt x="2783314" y="2290797"/>
                  <a:pt x="2785526" y="2290797"/>
                </a:cubicBezTo>
                <a:close/>
                <a:moveTo>
                  <a:pt x="3019233" y="2288295"/>
                </a:moveTo>
                <a:cubicBezTo>
                  <a:pt x="3021445" y="2288295"/>
                  <a:pt x="3023239" y="2290087"/>
                  <a:pt x="3023239" y="2292298"/>
                </a:cubicBezTo>
                <a:cubicBezTo>
                  <a:pt x="3023239" y="2294509"/>
                  <a:pt x="3021445" y="2296302"/>
                  <a:pt x="3019233" y="2296302"/>
                </a:cubicBezTo>
                <a:cubicBezTo>
                  <a:pt x="3017019" y="2296302"/>
                  <a:pt x="3015225" y="2294509"/>
                  <a:pt x="3015225" y="2292298"/>
                </a:cubicBezTo>
                <a:cubicBezTo>
                  <a:pt x="3015225" y="2290087"/>
                  <a:pt x="3017019" y="2288295"/>
                  <a:pt x="3019233" y="2288295"/>
                </a:cubicBezTo>
                <a:close/>
                <a:moveTo>
                  <a:pt x="2158192" y="2288295"/>
                </a:moveTo>
                <a:cubicBezTo>
                  <a:pt x="2160406" y="2288295"/>
                  <a:pt x="2162199" y="2290087"/>
                  <a:pt x="2162199" y="2292298"/>
                </a:cubicBezTo>
                <a:cubicBezTo>
                  <a:pt x="2162199" y="2294509"/>
                  <a:pt x="2160406" y="2296302"/>
                  <a:pt x="2158192" y="2296302"/>
                </a:cubicBezTo>
                <a:cubicBezTo>
                  <a:pt x="2155980" y="2296302"/>
                  <a:pt x="2154186" y="2294509"/>
                  <a:pt x="2154186" y="2292298"/>
                </a:cubicBezTo>
                <a:cubicBezTo>
                  <a:pt x="2154186" y="2290087"/>
                  <a:pt x="2155980" y="2288295"/>
                  <a:pt x="2158192" y="2288295"/>
                </a:cubicBezTo>
                <a:close/>
                <a:moveTo>
                  <a:pt x="2588115" y="2277452"/>
                </a:moveTo>
                <a:cubicBezTo>
                  <a:pt x="2590328" y="2277452"/>
                  <a:pt x="2592122" y="2279244"/>
                  <a:pt x="2592122" y="2281455"/>
                </a:cubicBezTo>
                <a:cubicBezTo>
                  <a:pt x="2592122" y="2283666"/>
                  <a:pt x="2590328" y="2285459"/>
                  <a:pt x="2588115" y="2285459"/>
                </a:cubicBezTo>
                <a:cubicBezTo>
                  <a:pt x="2585902" y="2285459"/>
                  <a:pt x="2584109" y="2283666"/>
                  <a:pt x="2584109" y="2281455"/>
                </a:cubicBezTo>
                <a:cubicBezTo>
                  <a:pt x="2584109" y="2279244"/>
                  <a:pt x="2585902" y="2277452"/>
                  <a:pt x="2588115" y="2277452"/>
                </a:cubicBezTo>
                <a:close/>
                <a:moveTo>
                  <a:pt x="2883171" y="2269529"/>
                </a:moveTo>
                <a:cubicBezTo>
                  <a:pt x="2885383" y="2269529"/>
                  <a:pt x="2887178" y="2271321"/>
                  <a:pt x="2887178" y="2273532"/>
                </a:cubicBezTo>
                <a:cubicBezTo>
                  <a:pt x="2887178" y="2275743"/>
                  <a:pt x="2885383" y="2277536"/>
                  <a:pt x="2883171" y="2277536"/>
                </a:cubicBezTo>
                <a:cubicBezTo>
                  <a:pt x="2880957" y="2277536"/>
                  <a:pt x="2879164" y="2275743"/>
                  <a:pt x="2879164" y="2273532"/>
                </a:cubicBezTo>
                <a:cubicBezTo>
                  <a:pt x="2879164" y="2271321"/>
                  <a:pt x="2880957" y="2269529"/>
                  <a:pt x="2883171" y="2269529"/>
                </a:cubicBezTo>
                <a:close/>
                <a:moveTo>
                  <a:pt x="2487113" y="2268277"/>
                </a:moveTo>
                <a:cubicBezTo>
                  <a:pt x="2489326" y="2268277"/>
                  <a:pt x="2491119" y="2270070"/>
                  <a:pt x="2491119" y="2272281"/>
                </a:cubicBezTo>
                <a:cubicBezTo>
                  <a:pt x="2491119" y="2274492"/>
                  <a:pt x="2489326" y="2276284"/>
                  <a:pt x="2487113" y="2276284"/>
                </a:cubicBezTo>
                <a:cubicBezTo>
                  <a:pt x="2484900" y="2276284"/>
                  <a:pt x="2483106" y="2274492"/>
                  <a:pt x="2483106" y="2272281"/>
                </a:cubicBezTo>
                <a:cubicBezTo>
                  <a:pt x="2483106" y="2270070"/>
                  <a:pt x="2484900" y="2268277"/>
                  <a:pt x="2487113" y="2268277"/>
                </a:cubicBezTo>
                <a:close/>
                <a:moveTo>
                  <a:pt x="3222907" y="2267860"/>
                </a:moveTo>
                <a:cubicBezTo>
                  <a:pt x="3225119" y="2267860"/>
                  <a:pt x="3226913" y="2269653"/>
                  <a:pt x="3226913" y="2271864"/>
                </a:cubicBezTo>
                <a:cubicBezTo>
                  <a:pt x="3226913" y="2274075"/>
                  <a:pt x="3225119" y="2275867"/>
                  <a:pt x="3222907" y="2275867"/>
                </a:cubicBezTo>
                <a:cubicBezTo>
                  <a:pt x="3220693" y="2275867"/>
                  <a:pt x="3218900" y="2274075"/>
                  <a:pt x="3218900" y="2271864"/>
                </a:cubicBezTo>
                <a:cubicBezTo>
                  <a:pt x="3218900" y="2269653"/>
                  <a:pt x="3220693" y="2267860"/>
                  <a:pt x="3222907" y="2267860"/>
                </a:cubicBezTo>
                <a:close/>
                <a:moveTo>
                  <a:pt x="3169066" y="2263690"/>
                </a:moveTo>
                <a:cubicBezTo>
                  <a:pt x="3171279" y="2263690"/>
                  <a:pt x="3173073" y="2265483"/>
                  <a:pt x="3173073" y="2267694"/>
                </a:cubicBezTo>
                <a:cubicBezTo>
                  <a:pt x="3173073" y="2269905"/>
                  <a:pt x="3171279" y="2271697"/>
                  <a:pt x="3169066" y="2271697"/>
                </a:cubicBezTo>
                <a:cubicBezTo>
                  <a:pt x="3166853" y="2271697"/>
                  <a:pt x="3165059" y="2269905"/>
                  <a:pt x="3165059" y="2267694"/>
                </a:cubicBezTo>
                <a:cubicBezTo>
                  <a:pt x="3165059" y="2265483"/>
                  <a:pt x="3166853" y="2263690"/>
                  <a:pt x="3169066" y="2263690"/>
                </a:cubicBezTo>
                <a:close/>
                <a:moveTo>
                  <a:pt x="1431957" y="2263160"/>
                </a:moveTo>
                <a:lnTo>
                  <a:pt x="1457600" y="2283658"/>
                </a:lnTo>
                <a:lnTo>
                  <a:pt x="1481961" y="2281095"/>
                </a:lnTo>
                <a:lnTo>
                  <a:pt x="1487089" y="2290063"/>
                </a:lnTo>
                <a:lnTo>
                  <a:pt x="1487089" y="2304155"/>
                </a:lnTo>
                <a:lnTo>
                  <a:pt x="1520425" y="2332339"/>
                </a:lnTo>
                <a:lnTo>
                  <a:pt x="1540940" y="2361804"/>
                </a:lnTo>
                <a:lnTo>
                  <a:pt x="1546068" y="2365648"/>
                </a:lnTo>
                <a:lnTo>
                  <a:pt x="1551196" y="2355399"/>
                </a:lnTo>
                <a:lnTo>
                  <a:pt x="1558889" y="2369491"/>
                </a:lnTo>
                <a:lnTo>
                  <a:pt x="1560172" y="2377178"/>
                </a:lnTo>
                <a:lnTo>
                  <a:pt x="1587097" y="2404081"/>
                </a:lnTo>
                <a:lnTo>
                  <a:pt x="1590943" y="2419454"/>
                </a:lnTo>
                <a:lnTo>
                  <a:pt x="1608893" y="2410486"/>
                </a:lnTo>
                <a:lnTo>
                  <a:pt x="1606329" y="2445076"/>
                </a:lnTo>
                <a:lnTo>
                  <a:pt x="1614022" y="2452762"/>
                </a:lnTo>
                <a:lnTo>
                  <a:pt x="1629408" y="2456606"/>
                </a:lnTo>
                <a:lnTo>
                  <a:pt x="1629408" y="2475822"/>
                </a:lnTo>
                <a:lnTo>
                  <a:pt x="1660179" y="2489914"/>
                </a:lnTo>
                <a:lnTo>
                  <a:pt x="1658897" y="2515536"/>
                </a:lnTo>
                <a:lnTo>
                  <a:pt x="1669154" y="2545001"/>
                </a:lnTo>
                <a:lnTo>
                  <a:pt x="1673001" y="2562937"/>
                </a:lnTo>
                <a:lnTo>
                  <a:pt x="1658897" y="2578310"/>
                </a:lnTo>
                <a:lnTo>
                  <a:pt x="1652486" y="2570623"/>
                </a:lnTo>
                <a:lnTo>
                  <a:pt x="1639665" y="2570623"/>
                </a:lnTo>
                <a:lnTo>
                  <a:pt x="1625561" y="2575748"/>
                </a:lnTo>
                <a:lnTo>
                  <a:pt x="1619151" y="2557812"/>
                </a:lnTo>
                <a:lnTo>
                  <a:pt x="1575558" y="2525785"/>
                </a:lnTo>
                <a:lnTo>
                  <a:pt x="1558889" y="2491195"/>
                </a:lnTo>
                <a:lnTo>
                  <a:pt x="1543504" y="2473260"/>
                </a:lnTo>
                <a:lnTo>
                  <a:pt x="1537093" y="2432265"/>
                </a:lnTo>
                <a:lnTo>
                  <a:pt x="1516579" y="2410486"/>
                </a:lnTo>
                <a:lnTo>
                  <a:pt x="1494782" y="2393832"/>
                </a:lnTo>
                <a:lnTo>
                  <a:pt x="1508886" y="2373334"/>
                </a:lnTo>
                <a:lnTo>
                  <a:pt x="1498628" y="2361804"/>
                </a:lnTo>
                <a:lnTo>
                  <a:pt x="1484525" y="2364367"/>
                </a:lnTo>
                <a:lnTo>
                  <a:pt x="1479396" y="2356680"/>
                </a:lnTo>
                <a:lnTo>
                  <a:pt x="1479396" y="2341307"/>
                </a:lnTo>
                <a:lnTo>
                  <a:pt x="1424264" y="2281095"/>
                </a:lnTo>
                <a:close/>
                <a:moveTo>
                  <a:pt x="949247" y="2262439"/>
                </a:moveTo>
                <a:cubicBezTo>
                  <a:pt x="951460" y="2262439"/>
                  <a:pt x="953255" y="2264231"/>
                  <a:pt x="953255" y="2266442"/>
                </a:cubicBezTo>
                <a:cubicBezTo>
                  <a:pt x="953255" y="2268654"/>
                  <a:pt x="951460" y="2270446"/>
                  <a:pt x="949247" y="2270446"/>
                </a:cubicBezTo>
                <a:cubicBezTo>
                  <a:pt x="947035" y="2270446"/>
                  <a:pt x="945241" y="2268654"/>
                  <a:pt x="945241" y="2266442"/>
                </a:cubicBezTo>
                <a:cubicBezTo>
                  <a:pt x="945241" y="2264231"/>
                  <a:pt x="947035" y="2262439"/>
                  <a:pt x="949247" y="2262439"/>
                </a:cubicBezTo>
                <a:close/>
                <a:moveTo>
                  <a:pt x="2292306" y="2261049"/>
                </a:moveTo>
                <a:cubicBezTo>
                  <a:pt x="2294519" y="2261049"/>
                  <a:pt x="2296313" y="2262842"/>
                  <a:pt x="2296313" y="2265053"/>
                </a:cubicBezTo>
                <a:cubicBezTo>
                  <a:pt x="2296313" y="2267264"/>
                  <a:pt x="2294519" y="2269056"/>
                  <a:pt x="2292306" y="2269056"/>
                </a:cubicBezTo>
                <a:cubicBezTo>
                  <a:pt x="2290093" y="2269056"/>
                  <a:pt x="2288299" y="2267264"/>
                  <a:pt x="2288299" y="2265053"/>
                </a:cubicBezTo>
                <a:cubicBezTo>
                  <a:pt x="2288299" y="2262842"/>
                  <a:pt x="2290093" y="2261049"/>
                  <a:pt x="2292306" y="2261049"/>
                </a:cubicBezTo>
                <a:close/>
                <a:moveTo>
                  <a:pt x="2945359" y="2247426"/>
                </a:moveTo>
                <a:cubicBezTo>
                  <a:pt x="2947572" y="2247426"/>
                  <a:pt x="2949365" y="2249219"/>
                  <a:pt x="2949365" y="2251430"/>
                </a:cubicBezTo>
                <a:cubicBezTo>
                  <a:pt x="2949365" y="2253641"/>
                  <a:pt x="2947572" y="2255433"/>
                  <a:pt x="2945359" y="2255433"/>
                </a:cubicBezTo>
                <a:cubicBezTo>
                  <a:pt x="2943146" y="2255433"/>
                  <a:pt x="2941352" y="2253641"/>
                  <a:pt x="2941352" y="2251430"/>
                </a:cubicBezTo>
                <a:cubicBezTo>
                  <a:pt x="2941352" y="2249219"/>
                  <a:pt x="2943146" y="2247426"/>
                  <a:pt x="2945359" y="2247426"/>
                </a:cubicBezTo>
                <a:close/>
                <a:moveTo>
                  <a:pt x="2775926" y="2245341"/>
                </a:moveTo>
                <a:cubicBezTo>
                  <a:pt x="2778140" y="2245341"/>
                  <a:pt x="2779933" y="2247134"/>
                  <a:pt x="2779933" y="2249345"/>
                </a:cubicBezTo>
                <a:cubicBezTo>
                  <a:pt x="2779933" y="2251556"/>
                  <a:pt x="2778140" y="2253348"/>
                  <a:pt x="2775926" y="2253348"/>
                </a:cubicBezTo>
                <a:cubicBezTo>
                  <a:pt x="2773714" y="2253348"/>
                  <a:pt x="2771920" y="2251556"/>
                  <a:pt x="2771920" y="2249345"/>
                </a:cubicBezTo>
                <a:cubicBezTo>
                  <a:pt x="2771920" y="2247134"/>
                  <a:pt x="2773714" y="2245341"/>
                  <a:pt x="2775926" y="2245341"/>
                </a:cubicBezTo>
                <a:close/>
                <a:moveTo>
                  <a:pt x="1818066" y="2243673"/>
                </a:moveTo>
                <a:cubicBezTo>
                  <a:pt x="1820279" y="2243673"/>
                  <a:pt x="1822072" y="2245465"/>
                  <a:pt x="1822072" y="2247676"/>
                </a:cubicBezTo>
                <a:cubicBezTo>
                  <a:pt x="1822072" y="2249887"/>
                  <a:pt x="1820279" y="2251680"/>
                  <a:pt x="1818066" y="2251680"/>
                </a:cubicBezTo>
                <a:cubicBezTo>
                  <a:pt x="1815854" y="2251680"/>
                  <a:pt x="1814059" y="2249887"/>
                  <a:pt x="1814059" y="2247676"/>
                </a:cubicBezTo>
                <a:cubicBezTo>
                  <a:pt x="1814059" y="2245465"/>
                  <a:pt x="1815854" y="2243673"/>
                  <a:pt x="1818066" y="2243673"/>
                </a:cubicBezTo>
                <a:close/>
                <a:moveTo>
                  <a:pt x="2889849" y="2240754"/>
                </a:moveTo>
                <a:cubicBezTo>
                  <a:pt x="2892061" y="2240754"/>
                  <a:pt x="2893855" y="2242547"/>
                  <a:pt x="2893855" y="2244758"/>
                </a:cubicBezTo>
                <a:cubicBezTo>
                  <a:pt x="2893855" y="2246969"/>
                  <a:pt x="2892061" y="2248761"/>
                  <a:pt x="2889849" y="2248761"/>
                </a:cubicBezTo>
                <a:cubicBezTo>
                  <a:pt x="2887635" y="2248761"/>
                  <a:pt x="2885842" y="2246969"/>
                  <a:pt x="2885842" y="2244758"/>
                </a:cubicBezTo>
                <a:cubicBezTo>
                  <a:pt x="2885842" y="2242547"/>
                  <a:pt x="2887635" y="2240754"/>
                  <a:pt x="2889849" y="2240754"/>
                </a:cubicBezTo>
                <a:close/>
                <a:moveTo>
                  <a:pt x="1931994" y="2238819"/>
                </a:moveTo>
                <a:lnTo>
                  <a:pt x="1956355" y="2273408"/>
                </a:lnTo>
                <a:lnTo>
                  <a:pt x="1971740" y="2270846"/>
                </a:lnTo>
                <a:lnTo>
                  <a:pt x="1988409" y="2288782"/>
                </a:lnTo>
                <a:lnTo>
                  <a:pt x="1971740" y="2287501"/>
                </a:lnTo>
                <a:lnTo>
                  <a:pt x="1955073" y="2284938"/>
                </a:lnTo>
                <a:lnTo>
                  <a:pt x="1969176" y="2301593"/>
                </a:lnTo>
                <a:lnTo>
                  <a:pt x="1934558" y="2327215"/>
                </a:lnTo>
                <a:lnTo>
                  <a:pt x="1944815" y="2361804"/>
                </a:lnTo>
                <a:lnTo>
                  <a:pt x="1933276" y="2365648"/>
                </a:lnTo>
                <a:lnTo>
                  <a:pt x="1951226" y="2373334"/>
                </a:lnTo>
                <a:lnTo>
                  <a:pt x="1975587" y="2397675"/>
                </a:lnTo>
                <a:lnTo>
                  <a:pt x="1955073" y="2389989"/>
                </a:lnTo>
                <a:lnTo>
                  <a:pt x="1933276" y="2413048"/>
                </a:lnTo>
                <a:lnTo>
                  <a:pt x="1931994" y="2436108"/>
                </a:lnTo>
                <a:lnTo>
                  <a:pt x="1914044" y="2463011"/>
                </a:lnTo>
                <a:lnTo>
                  <a:pt x="1915326" y="2500163"/>
                </a:lnTo>
                <a:lnTo>
                  <a:pt x="1879426" y="2529628"/>
                </a:lnTo>
                <a:lnTo>
                  <a:pt x="1857629" y="2511693"/>
                </a:lnTo>
                <a:lnTo>
                  <a:pt x="1837115" y="2511693"/>
                </a:lnTo>
                <a:lnTo>
                  <a:pt x="1833269" y="2497601"/>
                </a:lnTo>
                <a:lnTo>
                  <a:pt x="1810190" y="2512974"/>
                </a:lnTo>
                <a:lnTo>
                  <a:pt x="1799933" y="2495038"/>
                </a:lnTo>
                <a:lnTo>
                  <a:pt x="1774290" y="2501444"/>
                </a:lnTo>
                <a:lnTo>
                  <a:pt x="1762751" y="2492476"/>
                </a:lnTo>
                <a:lnTo>
                  <a:pt x="1762751" y="2459168"/>
                </a:lnTo>
                <a:lnTo>
                  <a:pt x="1734544" y="2414329"/>
                </a:lnTo>
                <a:lnTo>
                  <a:pt x="1731979" y="2393832"/>
                </a:lnTo>
                <a:lnTo>
                  <a:pt x="1753776" y="2377178"/>
                </a:lnTo>
                <a:lnTo>
                  <a:pt x="1770444" y="2373334"/>
                </a:lnTo>
                <a:lnTo>
                  <a:pt x="1797368" y="2352837"/>
                </a:lnTo>
                <a:lnTo>
                  <a:pt x="1819165" y="2347712"/>
                </a:lnTo>
                <a:lnTo>
                  <a:pt x="1837115" y="2334902"/>
                </a:lnTo>
                <a:lnTo>
                  <a:pt x="1842243" y="2318247"/>
                </a:lnTo>
                <a:lnTo>
                  <a:pt x="1867886" y="2291344"/>
                </a:lnTo>
                <a:lnTo>
                  <a:pt x="1890965" y="2283658"/>
                </a:lnTo>
                <a:lnTo>
                  <a:pt x="1903787" y="2260598"/>
                </a:lnTo>
                <a:close/>
                <a:moveTo>
                  <a:pt x="949248" y="2234081"/>
                </a:moveTo>
                <a:cubicBezTo>
                  <a:pt x="951460" y="2234081"/>
                  <a:pt x="953255" y="2235874"/>
                  <a:pt x="953255" y="2238085"/>
                </a:cubicBezTo>
                <a:cubicBezTo>
                  <a:pt x="953255" y="2240296"/>
                  <a:pt x="951460" y="2242088"/>
                  <a:pt x="949248" y="2242088"/>
                </a:cubicBezTo>
                <a:cubicBezTo>
                  <a:pt x="947035" y="2242088"/>
                  <a:pt x="945241" y="2240296"/>
                  <a:pt x="945241" y="2238085"/>
                </a:cubicBezTo>
                <a:cubicBezTo>
                  <a:pt x="945241" y="2235874"/>
                  <a:pt x="947035" y="2234081"/>
                  <a:pt x="949248" y="2234081"/>
                </a:cubicBezTo>
                <a:close/>
                <a:moveTo>
                  <a:pt x="3149868" y="2232831"/>
                </a:moveTo>
                <a:cubicBezTo>
                  <a:pt x="3152080" y="2232831"/>
                  <a:pt x="3153874" y="2234623"/>
                  <a:pt x="3153874" y="2236834"/>
                </a:cubicBezTo>
                <a:cubicBezTo>
                  <a:pt x="3153874" y="2239045"/>
                  <a:pt x="3152080" y="2240837"/>
                  <a:pt x="3149868" y="2240837"/>
                </a:cubicBezTo>
                <a:cubicBezTo>
                  <a:pt x="3147655" y="2240837"/>
                  <a:pt x="3145861" y="2239045"/>
                  <a:pt x="3145861" y="2236834"/>
                </a:cubicBezTo>
                <a:cubicBezTo>
                  <a:pt x="3145861" y="2234623"/>
                  <a:pt x="3147655" y="2232831"/>
                  <a:pt x="3149868" y="2232831"/>
                </a:cubicBezTo>
                <a:close/>
                <a:moveTo>
                  <a:pt x="3206630" y="2231162"/>
                </a:moveTo>
                <a:cubicBezTo>
                  <a:pt x="3208842" y="2231162"/>
                  <a:pt x="3210636" y="2232955"/>
                  <a:pt x="3210636" y="2235166"/>
                </a:cubicBezTo>
                <a:cubicBezTo>
                  <a:pt x="3210636" y="2237377"/>
                  <a:pt x="3208842" y="2239169"/>
                  <a:pt x="3206630" y="2239169"/>
                </a:cubicBezTo>
                <a:cubicBezTo>
                  <a:pt x="3204416" y="2239169"/>
                  <a:pt x="3202623" y="2237377"/>
                  <a:pt x="3202623" y="2235166"/>
                </a:cubicBezTo>
                <a:cubicBezTo>
                  <a:pt x="3202623" y="2232955"/>
                  <a:pt x="3204416" y="2231162"/>
                  <a:pt x="3206630" y="2231162"/>
                </a:cubicBezTo>
                <a:close/>
                <a:moveTo>
                  <a:pt x="2834339" y="2230745"/>
                </a:moveTo>
                <a:cubicBezTo>
                  <a:pt x="2836551" y="2230745"/>
                  <a:pt x="2838345" y="2232538"/>
                  <a:pt x="2838345" y="2234749"/>
                </a:cubicBezTo>
                <a:cubicBezTo>
                  <a:pt x="2838345" y="2236960"/>
                  <a:pt x="2836551" y="2238752"/>
                  <a:pt x="2834339" y="2238752"/>
                </a:cubicBezTo>
                <a:cubicBezTo>
                  <a:pt x="2832127" y="2238752"/>
                  <a:pt x="2830332" y="2236960"/>
                  <a:pt x="2830332" y="2234749"/>
                </a:cubicBezTo>
                <a:cubicBezTo>
                  <a:pt x="2830332" y="2232538"/>
                  <a:pt x="2832127" y="2230745"/>
                  <a:pt x="2834339" y="2230745"/>
                </a:cubicBezTo>
                <a:close/>
                <a:moveTo>
                  <a:pt x="1870654" y="2221154"/>
                </a:moveTo>
                <a:cubicBezTo>
                  <a:pt x="1872867" y="2221154"/>
                  <a:pt x="1874661" y="2222946"/>
                  <a:pt x="1874661" y="2225157"/>
                </a:cubicBezTo>
                <a:cubicBezTo>
                  <a:pt x="1874661" y="2227368"/>
                  <a:pt x="1872867" y="2229160"/>
                  <a:pt x="1870654" y="2229160"/>
                </a:cubicBezTo>
                <a:cubicBezTo>
                  <a:pt x="1868441" y="2229160"/>
                  <a:pt x="1866647" y="2227368"/>
                  <a:pt x="1866647" y="2225157"/>
                </a:cubicBezTo>
                <a:cubicBezTo>
                  <a:pt x="1866647" y="2222946"/>
                  <a:pt x="1868441" y="2221154"/>
                  <a:pt x="1870654" y="2221154"/>
                </a:cubicBezTo>
                <a:close/>
                <a:moveTo>
                  <a:pt x="3143190" y="2217401"/>
                </a:moveTo>
                <a:cubicBezTo>
                  <a:pt x="3145402" y="2217401"/>
                  <a:pt x="3147196" y="2219193"/>
                  <a:pt x="3147196" y="2221404"/>
                </a:cubicBezTo>
                <a:cubicBezTo>
                  <a:pt x="3147196" y="2223615"/>
                  <a:pt x="3145402" y="2225408"/>
                  <a:pt x="3143190" y="2225408"/>
                </a:cubicBezTo>
                <a:cubicBezTo>
                  <a:pt x="3140977" y="2225408"/>
                  <a:pt x="3139183" y="2223615"/>
                  <a:pt x="3139183" y="2221404"/>
                </a:cubicBezTo>
                <a:cubicBezTo>
                  <a:pt x="3139183" y="2219193"/>
                  <a:pt x="3140977" y="2217401"/>
                  <a:pt x="3143190" y="2217401"/>
                </a:cubicBezTo>
                <a:close/>
                <a:moveTo>
                  <a:pt x="1747114" y="2210728"/>
                </a:moveTo>
                <a:cubicBezTo>
                  <a:pt x="1749327" y="2210728"/>
                  <a:pt x="1751121" y="2212520"/>
                  <a:pt x="1751121" y="2214731"/>
                </a:cubicBezTo>
                <a:cubicBezTo>
                  <a:pt x="1751121" y="2216942"/>
                  <a:pt x="1749327" y="2218735"/>
                  <a:pt x="1747114" y="2218735"/>
                </a:cubicBezTo>
                <a:cubicBezTo>
                  <a:pt x="1744901" y="2218735"/>
                  <a:pt x="1743108" y="2216942"/>
                  <a:pt x="1743108" y="2214731"/>
                </a:cubicBezTo>
                <a:cubicBezTo>
                  <a:pt x="1743108" y="2212520"/>
                  <a:pt x="1744901" y="2210728"/>
                  <a:pt x="1747114" y="2210728"/>
                </a:cubicBezTo>
                <a:close/>
                <a:moveTo>
                  <a:pt x="1751288" y="2198634"/>
                </a:moveTo>
                <a:cubicBezTo>
                  <a:pt x="1753500" y="2198634"/>
                  <a:pt x="1755295" y="2200427"/>
                  <a:pt x="1755295" y="2202638"/>
                </a:cubicBezTo>
                <a:cubicBezTo>
                  <a:pt x="1755295" y="2204849"/>
                  <a:pt x="1753500" y="2206641"/>
                  <a:pt x="1751288" y="2206641"/>
                </a:cubicBezTo>
                <a:cubicBezTo>
                  <a:pt x="1749075" y="2206641"/>
                  <a:pt x="1747281" y="2204849"/>
                  <a:pt x="1747281" y="2202638"/>
                </a:cubicBezTo>
                <a:cubicBezTo>
                  <a:pt x="1747281" y="2200427"/>
                  <a:pt x="1749075" y="2198634"/>
                  <a:pt x="1751288" y="2198634"/>
                </a:cubicBezTo>
                <a:close/>
                <a:moveTo>
                  <a:pt x="922954" y="2195715"/>
                </a:moveTo>
                <a:cubicBezTo>
                  <a:pt x="925167" y="2195715"/>
                  <a:pt x="926960" y="2197508"/>
                  <a:pt x="926960" y="2199719"/>
                </a:cubicBezTo>
                <a:cubicBezTo>
                  <a:pt x="926960" y="2201930"/>
                  <a:pt x="925167" y="2203722"/>
                  <a:pt x="922954" y="2203722"/>
                </a:cubicBezTo>
                <a:cubicBezTo>
                  <a:pt x="920741" y="2203722"/>
                  <a:pt x="918947" y="2201930"/>
                  <a:pt x="918947" y="2199719"/>
                </a:cubicBezTo>
                <a:cubicBezTo>
                  <a:pt x="918947" y="2197508"/>
                  <a:pt x="920741" y="2195715"/>
                  <a:pt x="922954" y="2195715"/>
                </a:cubicBezTo>
                <a:close/>
                <a:moveTo>
                  <a:pt x="1906131" y="2194881"/>
                </a:moveTo>
                <a:cubicBezTo>
                  <a:pt x="1908343" y="2194881"/>
                  <a:pt x="1910137" y="2196674"/>
                  <a:pt x="1910137" y="2198885"/>
                </a:cubicBezTo>
                <a:cubicBezTo>
                  <a:pt x="1910137" y="2201096"/>
                  <a:pt x="1908343" y="2202888"/>
                  <a:pt x="1906131" y="2202888"/>
                </a:cubicBezTo>
                <a:cubicBezTo>
                  <a:pt x="1903917" y="2202888"/>
                  <a:pt x="1902124" y="2201096"/>
                  <a:pt x="1902124" y="2198885"/>
                </a:cubicBezTo>
                <a:cubicBezTo>
                  <a:pt x="1902124" y="2196674"/>
                  <a:pt x="1903917" y="2194881"/>
                  <a:pt x="1906131" y="2194881"/>
                </a:cubicBezTo>
                <a:close/>
                <a:moveTo>
                  <a:pt x="3116896" y="2192796"/>
                </a:moveTo>
                <a:cubicBezTo>
                  <a:pt x="3119108" y="2192796"/>
                  <a:pt x="3120902" y="2194589"/>
                  <a:pt x="3120902" y="2196800"/>
                </a:cubicBezTo>
                <a:cubicBezTo>
                  <a:pt x="3120902" y="2199011"/>
                  <a:pt x="3119108" y="2200803"/>
                  <a:pt x="3116896" y="2200803"/>
                </a:cubicBezTo>
                <a:cubicBezTo>
                  <a:pt x="3114683" y="2200803"/>
                  <a:pt x="3112889" y="2199011"/>
                  <a:pt x="3112889" y="2196800"/>
                </a:cubicBezTo>
                <a:cubicBezTo>
                  <a:pt x="3112889" y="2194589"/>
                  <a:pt x="3114683" y="2192796"/>
                  <a:pt x="3116896" y="2192796"/>
                </a:cubicBezTo>
                <a:close/>
                <a:moveTo>
                  <a:pt x="3210385" y="2191545"/>
                </a:moveTo>
                <a:cubicBezTo>
                  <a:pt x="3212599" y="2191545"/>
                  <a:pt x="3214392" y="2193338"/>
                  <a:pt x="3214392" y="2195549"/>
                </a:cubicBezTo>
                <a:cubicBezTo>
                  <a:pt x="3214392" y="2197760"/>
                  <a:pt x="3212599" y="2199552"/>
                  <a:pt x="3210385" y="2199552"/>
                </a:cubicBezTo>
                <a:cubicBezTo>
                  <a:pt x="3208173" y="2199552"/>
                  <a:pt x="3206379" y="2197760"/>
                  <a:pt x="3206379" y="2195549"/>
                </a:cubicBezTo>
                <a:cubicBezTo>
                  <a:pt x="3206379" y="2193338"/>
                  <a:pt x="3208173" y="2191545"/>
                  <a:pt x="3210385" y="2191545"/>
                </a:cubicBezTo>
                <a:close/>
                <a:moveTo>
                  <a:pt x="3077245" y="2183622"/>
                </a:moveTo>
                <a:cubicBezTo>
                  <a:pt x="3079459" y="2183622"/>
                  <a:pt x="3081252" y="2185414"/>
                  <a:pt x="3081252" y="2187625"/>
                </a:cubicBezTo>
                <a:cubicBezTo>
                  <a:pt x="3081252" y="2189836"/>
                  <a:pt x="3079459" y="2191629"/>
                  <a:pt x="3077245" y="2191629"/>
                </a:cubicBezTo>
                <a:cubicBezTo>
                  <a:pt x="3075033" y="2191629"/>
                  <a:pt x="3073239" y="2189836"/>
                  <a:pt x="3073239" y="2187625"/>
                </a:cubicBezTo>
                <a:cubicBezTo>
                  <a:pt x="3073239" y="2185414"/>
                  <a:pt x="3075033" y="2183622"/>
                  <a:pt x="3077245" y="2183622"/>
                </a:cubicBezTo>
                <a:close/>
                <a:moveTo>
                  <a:pt x="1395413" y="2180285"/>
                </a:moveTo>
                <a:cubicBezTo>
                  <a:pt x="1397625" y="2180285"/>
                  <a:pt x="1399419" y="2182078"/>
                  <a:pt x="1399419" y="2184289"/>
                </a:cubicBezTo>
                <a:cubicBezTo>
                  <a:pt x="1399419" y="2186500"/>
                  <a:pt x="1397625" y="2188292"/>
                  <a:pt x="1395413" y="2188292"/>
                </a:cubicBezTo>
                <a:cubicBezTo>
                  <a:pt x="1393199" y="2188292"/>
                  <a:pt x="1391406" y="2186500"/>
                  <a:pt x="1391406" y="2184289"/>
                </a:cubicBezTo>
                <a:cubicBezTo>
                  <a:pt x="1391406" y="2182078"/>
                  <a:pt x="1393199" y="2180285"/>
                  <a:pt x="1395413" y="2180285"/>
                </a:cubicBezTo>
                <a:close/>
                <a:moveTo>
                  <a:pt x="2134572" y="2169639"/>
                </a:moveTo>
                <a:cubicBezTo>
                  <a:pt x="2139283" y="2168459"/>
                  <a:pt x="2146081" y="2174367"/>
                  <a:pt x="2148706" y="2179025"/>
                </a:cubicBezTo>
                <a:cubicBezTo>
                  <a:pt x="2150366" y="2185271"/>
                  <a:pt x="2148686" y="2189849"/>
                  <a:pt x="2148676" y="2195261"/>
                </a:cubicBezTo>
                <a:lnTo>
                  <a:pt x="2152522" y="2197824"/>
                </a:lnTo>
                <a:lnTo>
                  <a:pt x="2156369" y="2222164"/>
                </a:lnTo>
                <a:cubicBezTo>
                  <a:pt x="2157353" y="2229980"/>
                  <a:pt x="2160423" y="2237795"/>
                  <a:pt x="2155564" y="2241858"/>
                </a:cubicBezTo>
                <a:cubicBezTo>
                  <a:pt x="2147672" y="2245829"/>
                  <a:pt x="2136442" y="2238124"/>
                  <a:pt x="2126879" y="2236257"/>
                </a:cubicBezTo>
                <a:lnTo>
                  <a:pt x="2126879" y="2247786"/>
                </a:lnTo>
                <a:cubicBezTo>
                  <a:pt x="2129742" y="2251054"/>
                  <a:pt x="2132604" y="2253070"/>
                  <a:pt x="2135468" y="2257588"/>
                </a:cubicBezTo>
                <a:cubicBezTo>
                  <a:pt x="2136540" y="2265295"/>
                  <a:pt x="2136361" y="2272167"/>
                  <a:pt x="2132843" y="2277372"/>
                </a:cubicBezTo>
                <a:cubicBezTo>
                  <a:pt x="2123927" y="2277907"/>
                  <a:pt x="2097899" y="2265931"/>
                  <a:pt x="2095244" y="2256457"/>
                </a:cubicBezTo>
                <a:cubicBezTo>
                  <a:pt x="2093455" y="2245870"/>
                  <a:pt x="2096675" y="2234449"/>
                  <a:pt x="2097390" y="2223446"/>
                </a:cubicBezTo>
                <a:lnTo>
                  <a:pt x="2085851" y="2215759"/>
                </a:lnTo>
                <a:lnTo>
                  <a:pt x="2064054" y="2223446"/>
                </a:lnTo>
                <a:cubicBezTo>
                  <a:pt x="2055934" y="2228997"/>
                  <a:pt x="2047814" y="2238302"/>
                  <a:pt x="2039694" y="2240100"/>
                </a:cubicBezTo>
                <a:cubicBezTo>
                  <a:pt x="2038451" y="2236684"/>
                  <a:pt x="2038462" y="2233684"/>
                  <a:pt x="2040976" y="2229851"/>
                </a:cubicBezTo>
                <a:cubicBezTo>
                  <a:pt x="2049146" y="2217924"/>
                  <a:pt x="2058986" y="2208083"/>
                  <a:pt x="2071747" y="2197824"/>
                </a:cubicBezTo>
                <a:cubicBezTo>
                  <a:pt x="2079003" y="2192799"/>
                  <a:pt x="2086258" y="2192362"/>
                  <a:pt x="2092262" y="2195261"/>
                </a:cubicBezTo>
                <a:cubicBezTo>
                  <a:pt x="2095621" y="2200406"/>
                  <a:pt x="2089798" y="2207218"/>
                  <a:pt x="2094826" y="2213197"/>
                </a:cubicBezTo>
                <a:cubicBezTo>
                  <a:pt x="2099099" y="2210554"/>
                  <a:pt x="2102539" y="2200406"/>
                  <a:pt x="2106813" y="2194427"/>
                </a:cubicBezTo>
                <a:cubicBezTo>
                  <a:pt x="2110083" y="2191289"/>
                  <a:pt x="2110431" y="2187734"/>
                  <a:pt x="2116622" y="2185013"/>
                </a:cubicBezTo>
                <a:cubicBezTo>
                  <a:pt x="2125985" y="2185460"/>
                  <a:pt x="2131173" y="2187158"/>
                  <a:pt x="2138031" y="2185103"/>
                </a:cubicBezTo>
                <a:cubicBezTo>
                  <a:pt x="2139383" y="2180782"/>
                  <a:pt x="2132386" y="2175211"/>
                  <a:pt x="2134572" y="2169639"/>
                </a:cubicBezTo>
                <a:close/>
                <a:moveTo>
                  <a:pt x="948414" y="2168191"/>
                </a:moveTo>
                <a:cubicBezTo>
                  <a:pt x="950626" y="2168191"/>
                  <a:pt x="952420" y="2169984"/>
                  <a:pt x="952420" y="2172195"/>
                </a:cubicBezTo>
                <a:cubicBezTo>
                  <a:pt x="952420" y="2174406"/>
                  <a:pt x="950626" y="2176198"/>
                  <a:pt x="948414" y="2176198"/>
                </a:cubicBezTo>
                <a:cubicBezTo>
                  <a:pt x="946200" y="2176198"/>
                  <a:pt x="944407" y="2174406"/>
                  <a:pt x="944407" y="2172195"/>
                </a:cubicBezTo>
                <a:cubicBezTo>
                  <a:pt x="944407" y="2169984"/>
                  <a:pt x="946200" y="2168191"/>
                  <a:pt x="948414" y="2168191"/>
                </a:cubicBezTo>
                <a:close/>
                <a:moveTo>
                  <a:pt x="2964140" y="2165273"/>
                </a:moveTo>
                <a:cubicBezTo>
                  <a:pt x="2966353" y="2165273"/>
                  <a:pt x="2968147" y="2167065"/>
                  <a:pt x="2968147" y="2169276"/>
                </a:cubicBezTo>
                <a:cubicBezTo>
                  <a:pt x="2968147" y="2171487"/>
                  <a:pt x="2966353" y="2173280"/>
                  <a:pt x="2964140" y="2173280"/>
                </a:cubicBezTo>
                <a:cubicBezTo>
                  <a:pt x="2961927" y="2173280"/>
                  <a:pt x="2960133" y="2171487"/>
                  <a:pt x="2960133" y="2169276"/>
                </a:cubicBezTo>
                <a:cubicBezTo>
                  <a:pt x="2960133" y="2167065"/>
                  <a:pt x="2961927" y="2165273"/>
                  <a:pt x="2964140" y="2165273"/>
                </a:cubicBezTo>
                <a:close/>
                <a:moveTo>
                  <a:pt x="1883593" y="2161936"/>
                </a:moveTo>
                <a:cubicBezTo>
                  <a:pt x="1885805" y="2161936"/>
                  <a:pt x="1887599" y="2163729"/>
                  <a:pt x="1887599" y="2165940"/>
                </a:cubicBezTo>
                <a:cubicBezTo>
                  <a:pt x="1887599" y="2168151"/>
                  <a:pt x="1885805" y="2169943"/>
                  <a:pt x="1883593" y="2169943"/>
                </a:cubicBezTo>
                <a:cubicBezTo>
                  <a:pt x="1881380" y="2169943"/>
                  <a:pt x="1879586" y="2168151"/>
                  <a:pt x="1879586" y="2165940"/>
                </a:cubicBezTo>
                <a:cubicBezTo>
                  <a:pt x="1879586" y="2163729"/>
                  <a:pt x="1881380" y="2161936"/>
                  <a:pt x="1883593" y="2161936"/>
                </a:cubicBezTo>
                <a:close/>
                <a:moveTo>
                  <a:pt x="1096035" y="2150423"/>
                </a:moveTo>
                <a:lnTo>
                  <a:pt x="1110139" y="2163234"/>
                </a:lnTo>
                <a:lnTo>
                  <a:pt x="1112703" y="2177326"/>
                </a:lnTo>
                <a:lnTo>
                  <a:pt x="1120395" y="2185013"/>
                </a:lnTo>
                <a:lnTo>
                  <a:pt x="1121677" y="2231132"/>
                </a:lnTo>
                <a:lnTo>
                  <a:pt x="1106292" y="2241381"/>
                </a:lnTo>
                <a:lnTo>
                  <a:pt x="1081931" y="2241381"/>
                </a:lnTo>
                <a:lnTo>
                  <a:pt x="1070392" y="2220884"/>
                </a:lnTo>
                <a:lnTo>
                  <a:pt x="1069110" y="2186294"/>
                </a:lnTo>
                <a:lnTo>
                  <a:pt x="1080649" y="2178607"/>
                </a:lnTo>
                <a:lnTo>
                  <a:pt x="1079367" y="2159391"/>
                </a:lnTo>
                <a:lnTo>
                  <a:pt x="1089624" y="2159391"/>
                </a:lnTo>
                <a:close/>
                <a:moveTo>
                  <a:pt x="3088515" y="2149843"/>
                </a:moveTo>
                <a:cubicBezTo>
                  <a:pt x="3090727" y="2149843"/>
                  <a:pt x="3092521" y="2151635"/>
                  <a:pt x="3092521" y="2153846"/>
                </a:cubicBezTo>
                <a:cubicBezTo>
                  <a:pt x="3092521" y="2156057"/>
                  <a:pt x="3090727" y="2157850"/>
                  <a:pt x="3088515" y="2157850"/>
                </a:cubicBezTo>
                <a:cubicBezTo>
                  <a:pt x="3086302" y="2157850"/>
                  <a:pt x="3084508" y="2156057"/>
                  <a:pt x="3084508" y="2153846"/>
                </a:cubicBezTo>
                <a:cubicBezTo>
                  <a:pt x="3084508" y="2151635"/>
                  <a:pt x="3086302" y="2149843"/>
                  <a:pt x="3088515" y="2149843"/>
                </a:cubicBezTo>
                <a:close/>
                <a:moveTo>
                  <a:pt x="2074618" y="2146006"/>
                </a:moveTo>
                <a:cubicBezTo>
                  <a:pt x="2075731" y="2146191"/>
                  <a:pt x="2077108" y="2145820"/>
                  <a:pt x="2077957" y="2146562"/>
                </a:cubicBezTo>
                <a:cubicBezTo>
                  <a:pt x="2078840" y="2147334"/>
                  <a:pt x="2078419" y="2148923"/>
                  <a:pt x="2079070" y="2149898"/>
                </a:cubicBezTo>
                <a:cubicBezTo>
                  <a:pt x="2079441" y="2150455"/>
                  <a:pt x="2079884" y="2150969"/>
                  <a:pt x="2080183" y="2151566"/>
                </a:cubicBezTo>
                <a:cubicBezTo>
                  <a:pt x="2080445" y="2152091"/>
                  <a:pt x="2080554" y="2152678"/>
                  <a:pt x="2080740" y="2153234"/>
                </a:cubicBezTo>
                <a:cubicBezTo>
                  <a:pt x="2080925" y="2159351"/>
                  <a:pt x="2081296" y="2165464"/>
                  <a:pt x="2081296" y="2171584"/>
                </a:cubicBezTo>
                <a:cubicBezTo>
                  <a:pt x="2081296" y="2173078"/>
                  <a:pt x="2081295" y="2174644"/>
                  <a:pt x="2080740" y="2176032"/>
                </a:cubicBezTo>
                <a:cubicBezTo>
                  <a:pt x="2080491" y="2176652"/>
                  <a:pt x="2079668" y="2176845"/>
                  <a:pt x="2079070" y="2177144"/>
                </a:cubicBezTo>
                <a:cubicBezTo>
                  <a:pt x="2078545" y="2177406"/>
                  <a:pt x="2078142" y="2178534"/>
                  <a:pt x="2077957" y="2178812"/>
                </a:cubicBezTo>
                <a:cubicBezTo>
                  <a:pt x="2076473" y="2177885"/>
                  <a:pt x="2074813" y="2177193"/>
                  <a:pt x="2073505" y="2176032"/>
                </a:cubicBezTo>
                <a:cubicBezTo>
                  <a:pt x="2073067" y="2175643"/>
                  <a:pt x="2073234" y="2174876"/>
                  <a:pt x="2072948" y="2174364"/>
                </a:cubicBezTo>
                <a:lnTo>
                  <a:pt x="2069610" y="2169359"/>
                </a:lnTo>
                <a:cubicBezTo>
                  <a:pt x="2069239" y="2168803"/>
                  <a:pt x="2068708" y="2168325"/>
                  <a:pt x="2068496" y="2167691"/>
                </a:cubicBezTo>
                <a:lnTo>
                  <a:pt x="2067941" y="2166023"/>
                </a:lnTo>
                <a:cubicBezTo>
                  <a:pt x="2067722" y="2163413"/>
                  <a:pt x="2066805" y="2158408"/>
                  <a:pt x="2067941" y="2155459"/>
                </a:cubicBezTo>
                <a:cubicBezTo>
                  <a:pt x="2068421" y="2154211"/>
                  <a:pt x="2069424" y="2153234"/>
                  <a:pt x="2070166" y="2152122"/>
                </a:cubicBezTo>
                <a:cubicBezTo>
                  <a:pt x="2070537" y="2151566"/>
                  <a:pt x="2071067" y="2151088"/>
                  <a:pt x="2071279" y="2150455"/>
                </a:cubicBezTo>
                <a:cubicBezTo>
                  <a:pt x="2071732" y="2149098"/>
                  <a:pt x="2071870" y="2148196"/>
                  <a:pt x="2072948" y="2147118"/>
                </a:cubicBezTo>
                <a:cubicBezTo>
                  <a:pt x="2073422" y="2146646"/>
                  <a:pt x="2074062" y="2146377"/>
                  <a:pt x="2074618" y="2146006"/>
                </a:cubicBezTo>
                <a:close/>
                <a:moveTo>
                  <a:pt x="1876081" y="2139000"/>
                </a:moveTo>
                <a:cubicBezTo>
                  <a:pt x="1878293" y="2139000"/>
                  <a:pt x="1880087" y="2140792"/>
                  <a:pt x="1880087" y="2143003"/>
                </a:cubicBezTo>
                <a:cubicBezTo>
                  <a:pt x="1880087" y="2145214"/>
                  <a:pt x="1878293" y="2147007"/>
                  <a:pt x="1876081" y="2147007"/>
                </a:cubicBezTo>
                <a:cubicBezTo>
                  <a:pt x="1873867" y="2147007"/>
                  <a:pt x="1872074" y="2145214"/>
                  <a:pt x="1872074" y="2143003"/>
                </a:cubicBezTo>
                <a:cubicBezTo>
                  <a:pt x="1872074" y="2140792"/>
                  <a:pt x="1873867" y="2139000"/>
                  <a:pt x="1876081" y="2139000"/>
                </a:cubicBezTo>
                <a:close/>
                <a:moveTo>
                  <a:pt x="4338106" y="2133718"/>
                </a:moveTo>
                <a:cubicBezTo>
                  <a:pt x="4340319" y="2133718"/>
                  <a:pt x="4342113" y="2135510"/>
                  <a:pt x="4342113" y="2137721"/>
                </a:cubicBezTo>
                <a:cubicBezTo>
                  <a:pt x="4342113" y="2139932"/>
                  <a:pt x="4340319" y="2141725"/>
                  <a:pt x="4338106" y="2141725"/>
                </a:cubicBezTo>
                <a:cubicBezTo>
                  <a:pt x="4335893" y="2141725"/>
                  <a:pt x="4334099" y="2139932"/>
                  <a:pt x="4334099" y="2137721"/>
                </a:cubicBezTo>
                <a:cubicBezTo>
                  <a:pt x="4334099" y="2135510"/>
                  <a:pt x="4335893" y="2133718"/>
                  <a:pt x="4338106" y="2133718"/>
                </a:cubicBezTo>
                <a:close/>
                <a:moveTo>
                  <a:pt x="2118580" y="2131549"/>
                </a:moveTo>
                <a:cubicBezTo>
                  <a:pt x="2119507" y="2131735"/>
                  <a:pt x="2120501" y="2131714"/>
                  <a:pt x="2121363" y="2132105"/>
                </a:cubicBezTo>
                <a:cubicBezTo>
                  <a:pt x="2122580" y="2132658"/>
                  <a:pt x="2124701" y="2134329"/>
                  <a:pt x="2124701" y="2134329"/>
                </a:cubicBezTo>
                <a:cubicBezTo>
                  <a:pt x="2125072" y="2134886"/>
                  <a:pt x="2125386" y="2135484"/>
                  <a:pt x="2125814" y="2135997"/>
                </a:cubicBezTo>
                <a:cubicBezTo>
                  <a:pt x="2126319" y="2136601"/>
                  <a:pt x="2127048" y="2137011"/>
                  <a:pt x="2127484" y="2137666"/>
                </a:cubicBezTo>
                <a:cubicBezTo>
                  <a:pt x="2127809" y="2138153"/>
                  <a:pt x="2127855" y="2138778"/>
                  <a:pt x="2128040" y="2139334"/>
                </a:cubicBezTo>
                <a:cubicBezTo>
                  <a:pt x="2127339" y="2151943"/>
                  <a:pt x="2130288" y="2147102"/>
                  <a:pt x="2125814" y="2150455"/>
                </a:cubicBezTo>
                <a:cubicBezTo>
                  <a:pt x="2125605" y="2150612"/>
                  <a:pt x="2125350" y="2151381"/>
                  <a:pt x="2125258" y="2151566"/>
                </a:cubicBezTo>
                <a:cubicBezTo>
                  <a:pt x="2121951" y="2149914"/>
                  <a:pt x="2119838" y="2149778"/>
                  <a:pt x="2118580" y="2146006"/>
                </a:cubicBezTo>
                <a:cubicBezTo>
                  <a:pt x="2118395" y="2145450"/>
                  <a:pt x="2118309" y="2144850"/>
                  <a:pt x="2118024" y="2144338"/>
                </a:cubicBezTo>
                <a:cubicBezTo>
                  <a:pt x="2117374" y="2143170"/>
                  <a:pt x="2115797" y="2141002"/>
                  <a:pt x="2115797" y="2141002"/>
                </a:cubicBezTo>
                <a:cubicBezTo>
                  <a:pt x="2115983" y="2138778"/>
                  <a:pt x="2116059" y="2136542"/>
                  <a:pt x="2116354" y="2134329"/>
                </a:cubicBezTo>
                <a:cubicBezTo>
                  <a:pt x="2116432" y="2133748"/>
                  <a:pt x="2116544" y="2133119"/>
                  <a:pt x="2116910" y="2132661"/>
                </a:cubicBezTo>
                <a:cubicBezTo>
                  <a:pt x="2117328" y="2132139"/>
                  <a:pt x="2118024" y="2131920"/>
                  <a:pt x="2118580" y="2131549"/>
                </a:cubicBezTo>
                <a:close/>
                <a:moveTo>
                  <a:pt x="1998665" y="2129926"/>
                </a:moveTo>
                <a:cubicBezTo>
                  <a:pt x="2002809" y="2134653"/>
                  <a:pt x="1999439" y="2142299"/>
                  <a:pt x="1994819" y="2147861"/>
                </a:cubicBezTo>
                <a:lnTo>
                  <a:pt x="1969176" y="2174764"/>
                </a:lnTo>
                <a:cubicBezTo>
                  <a:pt x="1960191" y="2183652"/>
                  <a:pt x="1950371" y="2191705"/>
                  <a:pt x="1940969" y="2191418"/>
                </a:cubicBezTo>
                <a:cubicBezTo>
                  <a:pt x="1940712" y="2183285"/>
                  <a:pt x="1952976" y="2173483"/>
                  <a:pt x="1961483" y="2164515"/>
                </a:cubicBezTo>
                <a:cubicBezTo>
                  <a:pt x="1973877" y="2152985"/>
                  <a:pt x="1989192" y="2133532"/>
                  <a:pt x="1998665" y="2129926"/>
                </a:cubicBezTo>
                <a:close/>
                <a:moveTo>
                  <a:pt x="3087680" y="2127324"/>
                </a:moveTo>
                <a:cubicBezTo>
                  <a:pt x="3089893" y="2127324"/>
                  <a:pt x="3091687" y="2129116"/>
                  <a:pt x="3091687" y="2131327"/>
                </a:cubicBezTo>
                <a:cubicBezTo>
                  <a:pt x="3091687" y="2133538"/>
                  <a:pt x="3089893" y="2135331"/>
                  <a:pt x="3087680" y="2135331"/>
                </a:cubicBezTo>
                <a:cubicBezTo>
                  <a:pt x="3085467" y="2135331"/>
                  <a:pt x="3083674" y="2133538"/>
                  <a:pt x="3083674" y="2131327"/>
                </a:cubicBezTo>
                <a:cubicBezTo>
                  <a:pt x="3083674" y="2129116"/>
                  <a:pt x="3085467" y="2127324"/>
                  <a:pt x="3087680" y="2127324"/>
                </a:cubicBezTo>
                <a:close/>
                <a:moveTo>
                  <a:pt x="2101219" y="2126761"/>
                </a:moveTo>
                <a:cubicBezTo>
                  <a:pt x="2101568" y="2126839"/>
                  <a:pt x="2101970" y="2127107"/>
                  <a:pt x="2102442" y="2127657"/>
                </a:cubicBezTo>
                <a:cubicBezTo>
                  <a:pt x="2103206" y="2128547"/>
                  <a:pt x="2103184" y="2129881"/>
                  <a:pt x="2103555" y="2130993"/>
                </a:cubicBezTo>
                <a:lnTo>
                  <a:pt x="2104112" y="2132661"/>
                </a:lnTo>
                <a:cubicBezTo>
                  <a:pt x="2104098" y="2132912"/>
                  <a:pt x="2104512" y="2141314"/>
                  <a:pt x="2102998" y="2144338"/>
                </a:cubicBezTo>
                <a:cubicBezTo>
                  <a:pt x="2102699" y="2144936"/>
                  <a:pt x="2102185" y="2145408"/>
                  <a:pt x="2101886" y="2146006"/>
                </a:cubicBezTo>
                <a:cubicBezTo>
                  <a:pt x="2100980" y="2147815"/>
                  <a:pt x="2101811" y="2147749"/>
                  <a:pt x="2100216" y="2149342"/>
                </a:cubicBezTo>
                <a:cubicBezTo>
                  <a:pt x="2099743" y="2149815"/>
                  <a:pt x="2099161" y="2150191"/>
                  <a:pt x="2098546" y="2150455"/>
                </a:cubicBezTo>
                <a:cubicBezTo>
                  <a:pt x="2095291" y="2151848"/>
                  <a:pt x="2095300" y="2150918"/>
                  <a:pt x="2094651" y="2151010"/>
                </a:cubicBezTo>
                <a:cubicBezTo>
                  <a:pt x="2093353" y="2150084"/>
                  <a:pt x="2091176" y="2149768"/>
                  <a:pt x="2090756" y="2148230"/>
                </a:cubicBezTo>
                <a:cubicBezTo>
                  <a:pt x="2089924" y="2145185"/>
                  <a:pt x="2090998" y="2141918"/>
                  <a:pt x="2091313" y="2138778"/>
                </a:cubicBezTo>
                <a:cubicBezTo>
                  <a:pt x="2091371" y="2138194"/>
                  <a:pt x="2091584" y="2137622"/>
                  <a:pt x="2091869" y="2137110"/>
                </a:cubicBezTo>
                <a:cubicBezTo>
                  <a:pt x="2092518" y="2135941"/>
                  <a:pt x="2092826" y="2134196"/>
                  <a:pt x="2094095" y="2133774"/>
                </a:cubicBezTo>
                <a:lnTo>
                  <a:pt x="2095765" y="2133217"/>
                </a:lnTo>
                <a:cubicBezTo>
                  <a:pt x="2096217" y="2131861"/>
                  <a:pt x="2096355" y="2130959"/>
                  <a:pt x="2097434" y="2129881"/>
                </a:cubicBezTo>
                <a:cubicBezTo>
                  <a:pt x="2097906" y="2129409"/>
                  <a:pt x="2098546" y="2129140"/>
                  <a:pt x="2099103" y="2128769"/>
                </a:cubicBezTo>
                <a:cubicBezTo>
                  <a:pt x="2099608" y="2128012"/>
                  <a:pt x="2100172" y="2126528"/>
                  <a:pt x="2101219" y="2126761"/>
                </a:cubicBezTo>
                <a:close/>
                <a:moveTo>
                  <a:pt x="3000868" y="2108975"/>
                </a:moveTo>
                <a:cubicBezTo>
                  <a:pt x="3003081" y="2108975"/>
                  <a:pt x="3004875" y="2110767"/>
                  <a:pt x="3004875" y="2112978"/>
                </a:cubicBezTo>
                <a:cubicBezTo>
                  <a:pt x="3004875" y="2115189"/>
                  <a:pt x="3003081" y="2116981"/>
                  <a:pt x="3000868" y="2116981"/>
                </a:cubicBezTo>
                <a:cubicBezTo>
                  <a:pt x="2998656" y="2116981"/>
                  <a:pt x="2996862" y="2115189"/>
                  <a:pt x="2996862" y="2112978"/>
                </a:cubicBezTo>
                <a:cubicBezTo>
                  <a:pt x="2996862" y="2110767"/>
                  <a:pt x="2998656" y="2108975"/>
                  <a:pt x="3000868" y="2108975"/>
                </a:cubicBezTo>
                <a:close/>
                <a:moveTo>
                  <a:pt x="2057367" y="2107640"/>
                </a:moveTo>
                <a:cubicBezTo>
                  <a:pt x="2058803" y="2107845"/>
                  <a:pt x="2061378" y="2107976"/>
                  <a:pt x="2062932" y="2108752"/>
                </a:cubicBezTo>
                <a:cubicBezTo>
                  <a:pt x="2063530" y="2109051"/>
                  <a:pt x="2064003" y="2109565"/>
                  <a:pt x="2064601" y="2109864"/>
                </a:cubicBezTo>
                <a:cubicBezTo>
                  <a:pt x="2065194" y="2110160"/>
                  <a:pt x="2068051" y="2110932"/>
                  <a:pt x="2068496" y="2110976"/>
                </a:cubicBezTo>
                <a:cubicBezTo>
                  <a:pt x="2071456" y="2111272"/>
                  <a:pt x="2074433" y="2111347"/>
                  <a:pt x="2077400" y="2111532"/>
                </a:cubicBezTo>
                <a:cubicBezTo>
                  <a:pt x="2077957" y="2111717"/>
                  <a:pt x="2078612" y="2111722"/>
                  <a:pt x="2079070" y="2112088"/>
                </a:cubicBezTo>
                <a:cubicBezTo>
                  <a:pt x="2079593" y="2112506"/>
                  <a:pt x="2079710" y="2113284"/>
                  <a:pt x="2080183" y="2113756"/>
                </a:cubicBezTo>
                <a:cubicBezTo>
                  <a:pt x="2080655" y="2114229"/>
                  <a:pt x="2081296" y="2114497"/>
                  <a:pt x="2081852" y="2114868"/>
                </a:cubicBezTo>
                <a:cubicBezTo>
                  <a:pt x="2082038" y="2115424"/>
                  <a:pt x="2082409" y="2115950"/>
                  <a:pt x="2082409" y="2116536"/>
                </a:cubicBezTo>
                <a:cubicBezTo>
                  <a:pt x="2082409" y="2117171"/>
                  <a:pt x="2081735" y="2120107"/>
                  <a:pt x="2081296" y="2120985"/>
                </a:cubicBezTo>
                <a:cubicBezTo>
                  <a:pt x="2080997" y="2121582"/>
                  <a:pt x="2080454" y="2122042"/>
                  <a:pt x="2080183" y="2122653"/>
                </a:cubicBezTo>
                <a:cubicBezTo>
                  <a:pt x="2079707" y="2123724"/>
                  <a:pt x="2079441" y="2124877"/>
                  <a:pt x="2079070" y="2125989"/>
                </a:cubicBezTo>
                <a:lnTo>
                  <a:pt x="2077957" y="2129325"/>
                </a:lnTo>
                <a:cubicBezTo>
                  <a:pt x="2077771" y="2129881"/>
                  <a:pt x="2077888" y="2130668"/>
                  <a:pt x="2077400" y="2130993"/>
                </a:cubicBezTo>
                <a:lnTo>
                  <a:pt x="2075731" y="2132105"/>
                </a:lnTo>
                <a:cubicBezTo>
                  <a:pt x="2075360" y="2132847"/>
                  <a:pt x="2075149" y="2133693"/>
                  <a:pt x="2074618" y="2134329"/>
                </a:cubicBezTo>
                <a:cubicBezTo>
                  <a:pt x="2074190" y="2134843"/>
                  <a:pt x="2073462" y="2135014"/>
                  <a:pt x="2072948" y="2135441"/>
                </a:cubicBezTo>
                <a:cubicBezTo>
                  <a:pt x="2071028" y="2137041"/>
                  <a:pt x="2070753" y="2138397"/>
                  <a:pt x="2067941" y="2139334"/>
                </a:cubicBezTo>
                <a:cubicBezTo>
                  <a:pt x="2067384" y="2139519"/>
                  <a:pt x="2066784" y="2139605"/>
                  <a:pt x="2066271" y="2139890"/>
                </a:cubicBezTo>
                <a:cubicBezTo>
                  <a:pt x="2065102" y="2140539"/>
                  <a:pt x="2064201" y="2141691"/>
                  <a:pt x="2062932" y="2142114"/>
                </a:cubicBezTo>
                <a:lnTo>
                  <a:pt x="2057923" y="2143782"/>
                </a:lnTo>
                <a:lnTo>
                  <a:pt x="2056254" y="2144338"/>
                </a:lnTo>
                <a:lnTo>
                  <a:pt x="2051802" y="2144338"/>
                </a:lnTo>
                <a:cubicBezTo>
                  <a:pt x="2050228" y="2140144"/>
                  <a:pt x="2049093" y="2139115"/>
                  <a:pt x="2050689" y="2134329"/>
                </a:cubicBezTo>
                <a:cubicBezTo>
                  <a:pt x="2050901" y="2133695"/>
                  <a:pt x="2051802" y="2133588"/>
                  <a:pt x="2052358" y="2133217"/>
                </a:cubicBezTo>
                <a:cubicBezTo>
                  <a:pt x="2054909" y="2129393"/>
                  <a:pt x="2054161" y="2131149"/>
                  <a:pt x="2055141" y="2128213"/>
                </a:cubicBezTo>
                <a:cubicBezTo>
                  <a:pt x="2054956" y="2125062"/>
                  <a:pt x="2054933" y="2121898"/>
                  <a:pt x="2054584" y="2118760"/>
                </a:cubicBezTo>
                <a:cubicBezTo>
                  <a:pt x="2054376" y="2116882"/>
                  <a:pt x="2053471" y="2113200"/>
                  <a:pt x="2053471" y="2113200"/>
                </a:cubicBezTo>
                <a:cubicBezTo>
                  <a:pt x="2053657" y="2111903"/>
                  <a:pt x="2053495" y="2110506"/>
                  <a:pt x="2054028" y="2109308"/>
                </a:cubicBezTo>
                <a:cubicBezTo>
                  <a:pt x="2054403" y="2108464"/>
                  <a:pt x="2056626" y="2107887"/>
                  <a:pt x="2057367" y="2107640"/>
                </a:cubicBezTo>
                <a:close/>
                <a:moveTo>
                  <a:pt x="3070150" y="2106472"/>
                </a:moveTo>
                <a:cubicBezTo>
                  <a:pt x="3072364" y="2106472"/>
                  <a:pt x="3074157" y="2108265"/>
                  <a:pt x="3074157" y="2110476"/>
                </a:cubicBezTo>
                <a:cubicBezTo>
                  <a:pt x="3074157" y="2112687"/>
                  <a:pt x="3072364" y="2114479"/>
                  <a:pt x="3070150" y="2114479"/>
                </a:cubicBezTo>
                <a:cubicBezTo>
                  <a:pt x="3067938" y="2114479"/>
                  <a:pt x="3066144" y="2112687"/>
                  <a:pt x="3066144" y="2110476"/>
                </a:cubicBezTo>
                <a:cubicBezTo>
                  <a:pt x="3066144" y="2108265"/>
                  <a:pt x="3067938" y="2106472"/>
                  <a:pt x="3070150" y="2106472"/>
                </a:cubicBezTo>
                <a:close/>
                <a:moveTo>
                  <a:pt x="1377465" y="2096463"/>
                </a:moveTo>
                <a:cubicBezTo>
                  <a:pt x="1379678" y="2096463"/>
                  <a:pt x="1381472" y="2098256"/>
                  <a:pt x="1381472" y="2100467"/>
                </a:cubicBezTo>
                <a:cubicBezTo>
                  <a:pt x="1381472" y="2102678"/>
                  <a:pt x="1379678" y="2104470"/>
                  <a:pt x="1377465" y="2104470"/>
                </a:cubicBezTo>
                <a:cubicBezTo>
                  <a:pt x="1375253" y="2104470"/>
                  <a:pt x="1373459" y="2102678"/>
                  <a:pt x="1373459" y="2100467"/>
                </a:cubicBezTo>
                <a:cubicBezTo>
                  <a:pt x="1373459" y="2098256"/>
                  <a:pt x="1375253" y="2096463"/>
                  <a:pt x="1377465" y="2096463"/>
                </a:cubicBezTo>
                <a:close/>
                <a:moveTo>
                  <a:pt x="2091869" y="2095963"/>
                </a:moveTo>
                <a:cubicBezTo>
                  <a:pt x="2093538" y="2096148"/>
                  <a:pt x="2095248" y="2096112"/>
                  <a:pt x="2096877" y="2096519"/>
                </a:cubicBezTo>
                <a:cubicBezTo>
                  <a:pt x="2097798" y="2096749"/>
                  <a:pt x="2099724" y="2098710"/>
                  <a:pt x="2100215" y="2099299"/>
                </a:cubicBezTo>
                <a:cubicBezTo>
                  <a:pt x="2100644" y="2099813"/>
                  <a:pt x="2100856" y="2100495"/>
                  <a:pt x="2101329" y="2100967"/>
                </a:cubicBezTo>
                <a:cubicBezTo>
                  <a:pt x="2101801" y="2101440"/>
                  <a:pt x="2102441" y="2101709"/>
                  <a:pt x="2102998" y="2102079"/>
                </a:cubicBezTo>
                <a:cubicBezTo>
                  <a:pt x="2102831" y="2103755"/>
                  <a:pt x="2103312" y="2107722"/>
                  <a:pt x="2101329" y="2109308"/>
                </a:cubicBezTo>
                <a:cubicBezTo>
                  <a:pt x="2100871" y="2109674"/>
                  <a:pt x="2100204" y="2109646"/>
                  <a:pt x="2099659" y="2109864"/>
                </a:cubicBezTo>
                <a:cubicBezTo>
                  <a:pt x="2099274" y="2110018"/>
                  <a:pt x="2096413" y="2110791"/>
                  <a:pt x="2095764" y="2110976"/>
                </a:cubicBezTo>
                <a:cubicBezTo>
                  <a:pt x="2094280" y="2110420"/>
                  <a:pt x="2092631" y="2110186"/>
                  <a:pt x="2091312" y="2109308"/>
                </a:cubicBezTo>
                <a:cubicBezTo>
                  <a:pt x="2090824" y="2108983"/>
                  <a:pt x="2091041" y="2108152"/>
                  <a:pt x="2090756" y="2107640"/>
                </a:cubicBezTo>
                <a:cubicBezTo>
                  <a:pt x="2090106" y="2106472"/>
                  <a:pt x="2088530" y="2104304"/>
                  <a:pt x="2088530" y="2104304"/>
                </a:cubicBezTo>
                <a:cubicBezTo>
                  <a:pt x="2087955" y="2102006"/>
                  <a:pt x="2087034" y="2099423"/>
                  <a:pt x="2088530" y="2097075"/>
                </a:cubicBezTo>
                <a:cubicBezTo>
                  <a:pt x="2089160" y="2096086"/>
                  <a:pt x="2091869" y="2095963"/>
                  <a:pt x="2091869" y="2095963"/>
                </a:cubicBezTo>
                <a:close/>
                <a:moveTo>
                  <a:pt x="3177831" y="2093962"/>
                </a:moveTo>
                <a:cubicBezTo>
                  <a:pt x="3180044" y="2093962"/>
                  <a:pt x="3181838" y="2095754"/>
                  <a:pt x="3181838" y="2097965"/>
                </a:cubicBezTo>
                <a:cubicBezTo>
                  <a:pt x="3181838" y="2100176"/>
                  <a:pt x="3180044" y="2101968"/>
                  <a:pt x="3177831" y="2101968"/>
                </a:cubicBezTo>
                <a:cubicBezTo>
                  <a:pt x="3175618" y="2101968"/>
                  <a:pt x="3173824" y="2100176"/>
                  <a:pt x="3173824" y="2097965"/>
                </a:cubicBezTo>
                <a:cubicBezTo>
                  <a:pt x="3173824" y="2095754"/>
                  <a:pt x="3175618" y="2093962"/>
                  <a:pt x="3177831" y="2093962"/>
                </a:cubicBezTo>
                <a:close/>
                <a:moveTo>
                  <a:pt x="2122475" y="2093183"/>
                </a:moveTo>
                <a:cubicBezTo>
                  <a:pt x="2123720" y="2093494"/>
                  <a:pt x="2127228" y="2094310"/>
                  <a:pt x="2128040" y="2094851"/>
                </a:cubicBezTo>
                <a:lnTo>
                  <a:pt x="2129709" y="2095963"/>
                </a:lnTo>
                <a:cubicBezTo>
                  <a:pt x="2129895" y="2096519"/>
                  <a:pt x="2130004" y="2097107"/>
                  <a:pt x="2130266" y="2097631"/>
                </a:cubicBezTo>
                <a:cubicBezTo>
                  <a:pt x="2130673" y="2098444"/>
                  <a:pt x="2132670" y="2101020"/>
                  <a:pt x="2133049" y="2101524"/>
                </a:cubicBezTo>
                <a:cubicBezTo>
                  <a:pt x="2133234" y="2102265"/>
                  <a:pt x="2133385" y="2103016"/>
                  <a:pt x="2133605" y="2103748"/>
                </a:cubicBezTo>
                <a:cubicBezTo>
                  <a:pt x="2133942" y="2104871"/>
                  <a:pt x="2134434" y="2105947"/>
                  <a:pt x="2134718" y="2107084"/>
                </a:cubicBezTo>
                <a:cubicBezTo>
                  <a:pt x="2134903" y="2107825"/>
                  <a:pt x="2135055" y="2108576"/>
                  <a:pt x="2135275" y="2109308"/>
                </a:cubicBezTo>
                <a:cubicBezTo>
                  <a:pt x="2135611" y="2110431"/>
                  <a:pt x="2136194" y="2111488"/>
                  <a:pt x="2136387" y="2112644"/>
                </a:cubicBezTo>
                <a:lnTo>
                  <a:pt x="2136944" y="2115980"/>
                </a:lnTo>
                <a:cubicBezTo>
                  <a:pt x="2135800" y="2125693"/>
                  <a:pt x="2138076" y="2123189"/>
                  <a:pt x="2135831" y="2126545"/>
                </a:cubicBezTo>
                <a:lnTo>
                  <a:pt x="2130266" y="2122653"/>
                </a:lnTo>
                <a:cubicBezTo>
                  <a:pt x="2129717" y="2122272"/>
                  <a:pt x="2128597" y="2121541"/>
                  <a:pt x="2128597" y="2121541"/>
                </a:cubicBezTo>
                <a:cubicBezTo>
                  <a:pt x="2127198" y="2117348"/>
                  <a:pt x="2129247" y="2122353"/>
                  <a:pt x="2126371" y="2118760"/>
                </a:cubicBezTo>
                <a:cubicBezTo>
                  <a:pt x="2126004" y="2118303"/>
                  <a:pt x="2126099" y="2117605"/>
                  <a:pt x="2125814" y="2117093"/>
                </a:cubicBezTo>
                <a:cubicBezTo>
                  <a:pt x="2125164" y="2115924"/>
                  <a:pt x="2124011" y="2115024"/>
                  <a:pt x="2123589" y="2113756"/>
                </a:cubicBezTo>
                <a:lnTo>
                  <a:pt x="2122475" y="2110420"/>
                </a:lnTo>
                <a:cubicBezTo>
                  <a:pt x="2122290" y="2109864"/>
                  <a:pt x="2122245" y="2109240"/>
                  <a:pt x="2121919" y="2108752"/>
                </a:cubicBezTo>
                <a:lnTo>
                  <a:pt x="2120806" y="2107084"/>
                </a:lnTo>
                <a:cubicBezTo>
                  <a:pt x="2119957" y="2101995"/>
                  <a:pt x="2119424" y="2100299"/>
                  <a:pt x="2120806" y="2093739"/>
                </a:cubicBezTo>
                <a:cubicBezTo>
                  <a:pt x="2120926" y="2093166"/>
                  <a:pt x="2121919" y="2093368"/>
                  <a:pt x="2122475" y="2093183"/>
                </a:cubicBezTo>
                <a:close/>
                <a:moveTo>
                  <a:pt x="1378717" y="2083119"/>
                </a:moveTo>
                <a:cubicBezTo>
                  <a:pt x="1380930" y="2083119"/>
                  <a:pt x="1382724" y="2084911"/>
                  <a:pt x="1382724" y="2087122"/>
                </a:cubicBezTo>
                <a:cubicBezTo>
                  <a:pt x="1382724" y="2089333"/>
                  <a:pt x="1380930" y="2091125"/>
                  <a:pt x="1378717" y="2091125"/>
                </a:cubicBezTo>
                <a:cubicBezTo>
                  <a:pt x="1376505" y="2091125"/>
                  <a:pt x="1374711" y="2089333"/>
                  <a:pt x="1374711" y="2087122"/>
                </a:cubicBezTo>
                <a:cubicBezTo>
                  <a:pt x="1374711" y="2084911"/>
                  <a:pt x="1376505" y="2083119"/>
                  <a:pt x="1378717" y="2083119"/>
                </a:cubicBezTo>
                <a:close/>
                <a:moveTo>
                  <a:pt x="2022473" y="2070484"/>
                </a:moveTo>
                <a:cubicBezTo>
                  <a:pt x="2023502" y="2070637"/>
                  <a:pt x="2024475" y="2070950"/>
                  <a:pt x="2024534" y="2070964"/>
                </a:cubicBezTo>
                <a:cubicBezTo>
                  <a:pt x="2027331" y="2071663"/>
                  <a:pt x="2025153" y="2071273"/>
                  <a:pt x="2027873" y="2072633"/>
                </a:cubicBezTo>
                <a:cubicBezTo>
                  <a:pt x="2032481" y="2074934"/>
                  <a:pt x="2026428" y="2071114"/>
                  <a:pt x="2031212" y="2074301"/>
                </a:cubicBezTo>
                <a:cubicBezTo>
                  <a:pt x="2033556" y="2073715"/>
                  <a:pt x="2035285" y="2073188"/>
                  <a:pt x="2037890" y="2073188"/>
                </a:cubicBezTo>
                <a:cubicBezTo>
                  <a:pt x="2039939" y="2073188"/>
                  <a:pt x="2041971" y="2073559"/>
                  <a:pt x="2044012" y="2073745"/>
                </a:cubicBezTo>
                <a:cubicBezTo>
                  <a:pt x="2045534" y="2074759"/>
                  <a:pt x="2046013" y="2074769"/>
                  <a:pt x="2046794" y="2076525"/>
                </a:cubicBezTo>
                <a:cubicBezTo>
                  <a:pt x="2047270" y="2077596"/>
                  <a:pt x="2047907" y="2079861"/>
                  <a:pt x="2047907" y="2079861"/>
                </a:cubicBezTo>
                <a:cubicBezTo>
                  <a:pt x="2047535" y="2081900"/>
                  <a:pt x="2047228" y="2083928"/>
                  <a:pt x="2046794" y="2085955"/>
                </a:cubicBezTo>
                <a:cubicBezTo>
                  <a:pt x="2046671" y="2086528"/>
                  <a:pt x="2046597" y="2087160"/>
                  <a:pt x="2046237" y="2087623"/>
                </a:cubicBezTo>
                <a:cubicBezTo>
                  <a:pt x="2045271" y="2088864"/>
                  <a:pt x="2042898" y="2090959"/>
                  <a:pt x="2042898" y="2090959"/>
                </a:cubicBezTo>
                <a:cubicBezTo>
                  <a:pt x="2042713" y="2091515"/>
                  <a:pt x="2042708" y="2092169"/>
                  <a:pt x="2042342" y="2092627"/>
                </a:cubicBezTo>
                <a:cubicBezTo>
                  <a:pt x="2038761" y="2097100"/>
                  <a:pt x="2039096" y="2095407"/>
                  <a:pt x="2038447" y="2095963"/>
                </a:cubicBezTo>
                <a:cubicBezTo>
                  <a:pt x="2036962" y="2095407"/>
                  <a:pt x="2035437" y="2094950"/>
                  <a:pt x="2033995" y="2094295"/>
                </a:cubicBezTo>
                <a:cubicBezTo>
                  <a:pt x="2028061" y="2091600"/>
                  <a:pt x="2036271" y="2094497"/>
                  <a:pt x="2030655" y="2092627"/>
                </a:cubicBezTo>
                <a:cubicBezTo>
                  <a:pt x="2027892" y="2088485"/>
                  <a:pt x="2031444" y="2093572"/>
                  <a:pt x="2027873" y="2089291"/>
                </a:cubicBezTo>
                <a:cubicBezTo>
                  <a:pt x="2027445" y="2088778"/>
                  <a:pt x="2027059" y="2088220"/>
                  <a:pt x="2026760" y="2087623"/>
                </a:cubicBezTo>
                <a:cubicBezTo>
                  <a:pt x="2026498" y="2087099"/>
                  <a:pt x="2026570" y="2086412"/>
                  <a:pt x="2026204" y="2085955"/>
                </a:cubicBezTo>
                <a:cubicBezTo>
                  <a:pt x="2025786" y="2085433"/>
                  <a:pt x="2025091" y="2085213"/>
                  <a:pt x="2024534" y="2084843"/>
                </a:cubicBezTo>
                <a:cubicBezTo>
                  <a:pt x="2024349" y="2084287"/>
                  <a:pt x="2024344" y="2083632"/>
                  <a:pt x="2023978" y="2083174"/>
                </a:cubicBezTo>
                <a:cubicBezTo>
                  <a:pt x="2021566" y="2080185"/>
                  <a:pt x="2022865" y="2084147"/>
                  <a:pt x="2021196" y="2080417"/>
                </a:cubicBezTo>
                <a:cubicBezTo>
                  <a:pt x="2020719" y="2079346"/>
                  <a:pt x="2020453" y="2078193"/>
                  <a:pt x="2020082" y="2077081"/>
                </a:cubicBezTo>
                <a:lnTo>
                  <a:pt x="2019526" y="2075413"/>
                </a:lnTo>
                <a:cubicBezTo>
                  <a:pt x="2019711" y="2073930"/>
                  <a:pt x="2019475" y="2072330"/>
                  <a:pt x="2020082" y="2070964"/>
                </a:cubicBezTo>
                <a:cubicBezTo>
                  <a:pt x="2020361" y="2070338"/>
                  <a:pt x="2021444" y="2070331"/>
                  <a:pt x="2022473" y="2070484"/>
                </a:cubicBezTo>
                <a:close/>
                <a:moveTo>
                  <a:pt x="1386647" y="2068945"/>
                </a:moveTo>
                <a:cubicBezTo>
                  <a:pt x="1388860" y="2068945"/>
                  <a:pt x="1390654" y="2070737"/>
                  <a:pt x="1390654" y="2072948"/>
                </a:cubicBezTo>
                <a:cubicBezTo>
                  <a:pt x="1390654" y="2075159"/>
                  <a:pt x="1388860" y="2076952"/>
                  <a:pt x="1386647" y="2076952"/>
                </a:cubicBezTo>
                <a:cubicBezTo>
                  <a:pt x="1384435" y="2076952"/>
                  <a:pt x="1382640" y="2075159"/>
                  <a:pt x="1382640" y="2072948"/>
                </a:cubicBezTo>
                <a:cubicBezTo>
                  <a:pt x="1382640" y="2070737"/>
                  <a:pt x="1384435" y="2068945"/>
                  <a:pt x="1386647" y="2068945"/>
                </a:cubicBezTo>
                <a:close/>
                <a:moveTo>
                  <a:pt x="940066" y="2057685"/>
                </a:moveTo>
                <a:cubicBezTo>
                  <a:pt x="942279" y="2057685"/>
                  <a:pt x="944073" y="2059477"/>
                  <a:pt x="944073" y="2061688"/>
                </a:cubicBezTo>
                <a:cubicBezTo>
                  <a:pt x="944073" y="2063899"/>
                  <a:pt x="942279" y="2065692"/>
                  <a:pt x="940066" y="2065692"/>
                </a:cubicBezTo>
                <a:cubicBezTo>
                  <a:pt x="937853" y="2065692"/>
                  <a:pt x="936059" y="2063899"/>
                  <a:pt x="936059" y="2061688"/>
                </a:cubicBezTo>
                <a:cubicBezTo>
                  <a:pt x="936059" y="2059477"/>
                  <a:pt x="937853" y="2057685"/>
                  <a:pt x="940066" y="2057685"/>
                </a:cubicBezTo>
                <a:close/>
                <a:moveTo>
                  <a:pt x="5993499" y="2036352"/>
                </a:moveTo>
                <a:cubicBezTo>
                  <a:pt x="5995308" y="2036491"/>
                  <a:pt x="5997134" y="2036487"/>
                  <a:pt x="5998924" y="2036769"/>
                </a:cubicBezTo>
                <a:cubicBezTo>
                  <a:pt x="5999794" y="2036906"/>
                  <a:pt x="6001428" y="2037604"/>
                  <a:pt x="6001428" y="2037604"/>
                </a:cubicBezTo>
                <a:cubicBezTo>
                  <a:pt x="6004299" y="2039515"/>
                  <a:pt x="6002981" y="2038955"/>
                  <a:pt x="6005185" y="2039689"/>
                </a:cubicBezTo>
                <a:lnTo>
                  <a:pt x="6007689" y="2041357"/>
                </a:lnTo>
                <a:lnTo>
                  <a:pt x="6008941" y="2042191"/>
                </a:lnTo>
                <a:cubicBezTo>
                  <a:pt x="6010265" y="2044173"/>
                  <a:pt x="6009617" y="2042966"/>
                  <a:pt x="6010611" y="2045944"/>
                </a:cubicBezTo>
                <a:lnTo>
                  <a:pt x="6011028" y="2047195"/>
                </a:lnTo>
                <a:lnTo>
                  <a:pt x="6011446" y="2048446"/>
                </a:lnTo>
                <a:cubicBezTo>
                  <a:pt x="6011339" y="2049824"/>
                  <a:pt x="6011418" y="2054534"/>
                  <a:pt x="6010193" y="2056370"/>
                </a:cubicBezTo>
                <a:lnTo>
                  <a:pt x="6007689" y="2060123"/>
                </a:lnTo>
                <a:cubicBezTo>
                  <a:pt x="6007412" y="2060540"/>
                  <a:pt x="6007013" y="2060898"/>
                  <a:pt x="6006855" y="2061374"/>
                </a:cubicBezTo>
                <a:cubicBezTo>
                  <a:pt x="6006169" y="2063428"/>
                  <a:pt x="6006928" y="2062008"/>
                  <a:pt x="6005185" y="2063459"/>
                </a:cubicBezTo>
                <a:cubicBezTo>
                  <a:pt x="6004732" y="2063836"/>
                  <a:pt x="6004510" y="2064586"/>
                  <a:pt x="6003933" y="2064710"/>
                </a:cubicBezTo>
                <a:cubicBezTo>
                  <a:pt x="6002437" y="2065030"/>
                  <a:pt x="5999064" y="2064710"/>
                  <a:pt x="5998090" y="2064710"/>
                </a:cubicBezTo>
                <a:cubicBezTo>
                  <a:pt x="5997673" y="2063459"/>
                  <a:pt x="5997226" y="2062217"/>
                  <a:pt x="5996838" y="2060957"/>
                </a:cubicBezTo>
                <a:cubicBezTo>
                  <a:pt x="5996670" y="2060409"/>
                  <a:pt x="5996585" y="2059838"/>
                  <a:pt x="5996421" y="2059289"/>
                </a:cubicBezTo>
                <a:cubicBezTo>
                  <a:pt x="5996168" y="2058447"/>
                  <a:pt x="5995758" y="2057649"/>
                  <a:pt x="5995586" y="2056786"/>
                </a:cubicBezTo>
                <a:cubicBezTo>
                  <a:pt x="5994995" y="2053839"/>
                  <a:pt x="5995394" y="2055375"/>
                  <a:pt x="5994334" y="2052199"/>
                </a:cubicBezTo>
                <a:cubicBezTo>
                  <a:pt x="5993994" y="2051182"/>
                  <a:pt x="5993890" y="2050506"/>
                  <a:pt x="5993081" y="2049697"/>
                </a:cubicBezTo>
                <a:cubicBezTo>
                  <a:pt x="5992727" y="2049343"/>
                  <a:pt x="5992247" y="2049141"/>
                  <a:pt x="5991829" y="2048863"/>
                </a:cubicBezTo>
                <a:cubicBezTo>
                  <a:pt x="5991552" y="2048029"/>
                  <a:pt x="5991208" y="2047214"/>
                  <a:pt x="5990995" y="2046361"/>
                </a:cubicBezTo>
                <a:cubicBezTo>
                  <a:pt x="5990856" y="2045805"/>
                  <a:pt x="5990743" y="2045242"/>
                  <a:pt x="5990577" y="2044693"/>
                </a:cubicBezTo>
                <a:cubicBezTo>
                  <a:pt x="5990325" y="2043851"/>
                  <a:pt x="5990020" y="2043025"/>
                  <a:pt x="5989743" y="2042191"/>
                </a:cubicBezTo>
                <a:lnTo>
                  <a:pt x="5989325" y="2040940"/>
                </a:lnTo>
                <a:cubicBezTo>
                  <a:pt x="5989624" y="2039154"/>
                  <a:pt x="5989295" y="2038130"/>
                  <a:pt x="5990995" y="2037187"/>
                </a:cubicBezTo>
                <a:cubicBezTo>
                  <a:pt x="5991764" y="2036760"/>
                  <a:pt x="5993499" y="2036352"/>
                  <a:pt x="5993499" y="2036352"/>
                </a:cubicBezTo>
                <a:close/>
                <a:moveTo>
                  <a:pt x="1955380" y="2035585"/>
                </a:moveTo>
                <a:cubicBezTo>
                  <a:pt x="1957592" y="2035585"/>
                  <a:pt x="1959386" y="2037377"/>
                  <a:pt x="1959386" y="2039588"/>
                </a:cubicBezTo>
                <a:cubicBezTo>
                  <a:pt x="1959386" y="2041799"/>
                  <a:pt x="1957592" y="2043591"/>
                  <a:pt x="1955380" y="2043591"/>
                </a:cubicBezTo>
                <a:cubicBezTo>
                  <a:pt x="1953167" y="2043591"/>
                  <a:pt x="1951373" y="2041799"/>
                  <a:pt x="1951373" y="2039588"/>
                </a:cubicBezTo>
                <a:cubicBezTo>
                  <a:pt x="1951373" y="2037377"/>
                  <a:pt x="1953167" y="2035585"/>
                  <a:pt x="1955380" y="2035585"/>
                </a:cubicBezTo>
                <a:close/>
                <a:moveTo>
                  <a:pt x="3156128" y="2033920"/>
                </a:moveTo>
                <a:cubicBezTo>
                  <a:pt x="3158341" y="2033920"/>
                  <a:pt x="3160135" y="2035712"/>
                  <a:pt x="3160135" y="2037923"/>
                </a:cubicBezTo>
                <a:cubicBezTo>
                  <a:pt x="3160135" y="2040134"/>
                  <a:pt x="3158341" y="2041926"/>
                  <a:pt x="3156128" y="2041926"/>
                </a:cubicBezTo>
                <a:cubicBezTo>
                  <a:pt x="3153916" y="2041926"/>
                  <a:pt x="3152122" y="2040134"/>
                  <a:pt x="3152122" y="2037923"/>
                </a:cubicBezTo>
                <a:cubicBezTo>
                  <a:pt x="3152122" y="2035712"/>
                  <a:pt x="3153916" y="2033920"/>
                  <a:pt x="3156128" y="2033920"/>
                </a:cubicBezTo>
                <a:close/>
                <a:moveTo>
                  <a:pt x="930049" y="2033915"/>
                </a:moveTo>
                <a:cubicBezTo>
                  <a:pt x="932262" y="2033915"/>
                  <a:pt x="934056" y="2035707"/>
                  <a:pt x="934056" y="2037918"/>
                </a:cubicBezTo>
                <a:cubicBezTo>
                  <a:pt x="934056" y="2040129"/>
                  <a:pt x="932262" y="2041922"/>
                  <a:pt x="930049" y="2041922"/>
                </a:cubicBezTo>
                <a:cubicBezTo>
                  <a:pt x="927836" y="2041922"/>
                  <a:pt x="926042" y="2040129"/>
                  <a:pt x="926042" y="2037918"/>
                </a:cubicBezTo>
                <a:cubicBezTo>
                  <a:pt x="926042" y="2035707"/>
                  <a:pt x="927836" y="2033915"/>
                  <a:pt x="930049" y="2033915"/>
                </a:cubicBezTo>
                <a:close/>
                <a:moveTo>
                  <a:pt x="2616490" y="2032250"/>
                </a:moveTo>
                <a:cubicBezTo>
                  <a:pt x="2618702" y="2032250"/>
                  <a:pt x="2620496" y="2034043"/>
                  <a:pt x="2620496" y="2036254"/>
                </a:cubicBezTo>
                <a:cubicBezTo>
                  <a:pt x="2620496" y="2038465"/>
                  <a:pt x="2618702" y="2040257"/>
                  <a:pt x="2616490" y="2040257"/>
                </a:cubicBezTo>
                <a:cubicBezTo>
                  <a:pt x="2614277" y="2040257"/>
                  <a:pt x="2612483" y="2038465"/>
                  <a:pt x="2612483" y="2036254"/>
                </a:cubicBezTo>
                <a:cubicBezTo>
                  <a:pt x="2612483" y="2034043"/>
                  <a:pt x="2614277" y="2032250"/>
                  <a:pt x="2616490" y="2032250"/>
                </a:cubicBezTo>
                <a:close/>
                <a:moveTo>
                  <a:pt x="2638192" y="2029748"/>
                </a:moveTo>
                <a:cubicBezTo>
                  <a:pt x="2640405" y="2029748"/>
                  <a:pt x="2642199" y="2031541"/>
                  <a:pt x="2642199" y="2033752"/>
                </a:cubicBezTo>
                <a:cubicBezTo>
                  <a:pt x="2642199" y="2035963"/>
                  <a:pt x="2640405" y="2037755"/>
                  <a:pt x="2638192" y="2037755"/>
                </a:cubicBezTo>
                <a:cubicBezTo>
                  <a:pt x="2635980" y="2037755"/>
                  <a:pt x="2634186" y="2035963"/>
                  <a:pt x="2634186" y="2033752"/>
                </a:cubicBezTo>
                <a:cubicBezTo>
                  <a:pt x="2634186" y="2031541"/>
                  <a:pt x="2635980" y="2029748"/>
                  <a:pt x="2638192" y="2029748"/>
                </a:cubicBezTo>
                <a:close/>
                <a:moveTo>
                  <a:pt x="1406680" y="2017234"/>
                </a:moveTo>
                <a:cubicBezTo>
                  <a:pt x="1408894" y="2017234"/>
                  <a:pt x="1410687" y="2019026"/>
                  <a:pt x="1410687" y="2021237"/>
                </a:cubicBezTo>
                <a:cubicBezTo>
                  <a:pt x="1410687" y="2023448"/>
                  <a:pt x="1408894" y="2025241"/>
                  <a:pt x="1406680" y="2025241"/>
                </a:cubicBezTo>
                <a:cubicBezTo>
                  <a:pt x="1404468" y="2025241"/>
                  <a:pt x="1402674" y="2023448"/>
                  <a:pt x="1402674" y="2021237"/>
                </a:cubicBezTo>
                <a:cubicBezTo>
                  <a:pt x="1402674" y="2019026"/>
                  <a:pt x="1404468" y="2017234"/>
                  <a:pt x="1406680" y="2017234"/>
                </a:cubicBezTo>
                <a:close/>
                <a:moveTo>
                  <a:pt x="1878586" y="2006671"/>
                </a:moveTo>
                <a:cubicBezTo>
                  <a:pt x="1880798" y="2006671"/>
                  <a:pt x="1882592" y="2008464"/>
                  <a:pt x="1882592" y="2010675"/>
                </a:cubicBezTo>
                <a:cubicBezTo>
                  <a:pt x="1882592" y="2012886"/>
                  <a:pt x="1880798" y="2014678"/>
                  <a:pt x="1878586" y="2014678"/>
                </a:cubicBezTo>
                <a:cubicBezTo>
                  <a:pt x="1876372" y="2014678"/>
                  <a:pt x="1874579" y="2012886"/>
                  <a:pt x="1874579" y="2010675"/>
                </a:cubicBezTo>
                <a:cubicBezTo>
                  <a:pt x="1874579" y="2008464"/>
                  <a:pt x="1876372" y="2006671"/>
                  <a:pt x="1878586" y="2006671"/>
                </a:cubicBezTo>
                <a:close/>
                <a:moveTo>
                  <a:pt x="1901958" y="2006115"/>
                </a:moveTo>
                <a:cubicBezTo>
                  <a:pt x="1904170" y="2006115"/>
                  <a:pt x="1905964" y="2007908"/>
                  <a:pt x="1905964" y="2010119"/>
                </a:cubicBezTo>
                <a:cubicBezTo>
                  <a:pt x="1905964" y="2012330"/>
                  <a:pt x="1904170" y="2014122"/>
                  <a:pt x="1901958" y="2014122"/>
                </a:cubicBezTo>
                <a:cubicBezTo>
                  <a:pt x="1899745" y="2014122"/>
                  <a:pt x="1897951" y="2012330"/>
                  <a:pt x="1897951" y="2010119"/>
                </a:cubicBezTo>
                <a:cubicBezTo>
                  <a:pt x="1897951" y="2007908"/>
                  <a:pt x="1899745" y="2006115"/>
                  <a:pt x="1901958" y="2006115"/>
                </a:cubicBezTo>
                <a:close/>
                <a:moveTo>
                  <a:pt x="5983065" y="1990897"/>
                </a:moveTo>
                <a:cubicBezTo>
                  <a:pt x="5983761" y="1991036"/>
                  <a:pt x="5984464" y="1991142"/>
                  <a:pt x="5985152" y="1991314"/>
                </a:cubicBezTo>
                <a:cubicBezTo>
                  <a:pt x="5985578" y="1991421"/>
                  <a:pt x="5985981" y="1991610"/>
                  <a:pt x="5986404" y="1991731"/>
                </a:cubicBezTo>
                <a:cubicBezTo>
                  <a:pt x="5986955" y="1991888"/>
                  <a:pt x="5987517" y="1992009"/>
                  <a:pt x="5988073" y="1992148"/>
                </a:cubicBezTo>
                <a:cubicBezTo>
                  <a:pt x="5988491" y="1992426"/>
                  <a:pt x="5989060" y="1992557"/>
                  <a:pt x="5989325" y="1992982"/>
                </a:cubicBezTo>
                <a:cubicBezTo>
                  <a:pt x="5989792" y="1993727"/>
                  <a:pt x="5990161" y="1995484"/>
                  <a:pt x="5990161" y="1995484"/>
                </a:cubicBezTo>
                <a:cubicBezTo>
                  <a:pt x="5987140" y="1997496"/>
                  <a:pt x="5988486" y="1997093"/>
                  <a:pt x="5985152" y="1997569"/>
                </a:cubicBezTo>
                <a:cubicBezTo>
                  <a:pt x="5985014" y="1997589"/>
                  <a:pt x="5986543" y="1998612"/>
                  <a:pt x="5986821" y="1998820"/>
                </a:cubicBezTo>
                <a:cubicBezTo>
                  <a:pt x="5986086" y="1998747"/>
                  <a:pt x="5982359" y="1998578"/>
                  <a:pt x="5980978" y="1997986"/>
                </a:cubicBezTo>
                <a:cubicBezTo>
                  <a:pt x="5980516" y="1997789"/>
                  <a:pt x="5980144" y="1997430"/>
                  <a:pt x="5979726" y="1997152"/>
                </a:cubicBezTo>
                <a:cubicBezTo>
                  <a:pt x="5979448" y="1996735"/>
                  <a:pt x="5979095" y="1996359"/>
                  <a:pt x="5978891" y="1995901"/>
                </a:cubicBezTo>
                <a:cubicBezTo>
                  <a:pt x="5978534" y="1995098"/>
                  <a:pt x="5978057" y="1993399"/>
                  <a:pt x="5978057" y="1993399"/>
                </a:cubicBezTo>
                <a:cubicBezTo>
                  <a:pt x="5978335" y="1992982"/>
                  <a:pt x="5978499" y="1992461"/>
                  <a:pt x="5978891" y="1992148"/>
                </a:cubicBezTo>
                <a:cubicBezTo>
                  <a:pt x="5979235" y="1991873"/>
                  <a:pt x="5979720" y="1991852"/>
                  <a:pt x="5980144" y="1991731"/>
                </a:cubicBezTo>
                <a:cubicBezTo>
                  <a:pt x="5983817" y="1990682"/>
                  <a:pt x="5980059" y="1991898"/>
                  <a:pt x="5983065" y="1990897"/>
                </a:cubicBezTo>
                <a:close/>
                <a:moveTo>
                  <a:pt x="1901958" y="1988322"/>
                </a:moveTo>
                <a:cubicBezTo>
                  <a:pt x="1904171" y="1988322"/>
                  <a:pt x="1905964" y="1990115"/>
                  <a:pt x="1905964" y="1992326"/>
                </a:cubicBezTo>
                <a:cubicBezTo>
                  <a:pt x="1905964" y="1994537"/>
                  <a:pt x="1904171" y="1996329"/>
                  <a:pt x="1901958" y="1996329"/>
                </a:cubicBezTo>
                <a:cubicBezTo>
                  <a:pt x="1899745" y="1996329"/>
                  <a:pt x="1897951" y="1994537"/>
                  <a:pt x="1897951" y="1992326"/>
                </a:cubicBezTo>
                <a:cubicBezTo>
                  <a:pt x="1897951" y="1990115"/>
                  <a:pt x="1899745" y="1988322"/>
                  <a:pt x="1901958" y="1988322"/>
                </a:cubicBezTo>
                <a:close/>
                <a:moveTo>
                  <a:pt x="1883037" y="1988322"/>
                </a:moveTo>
                <a:cubicBezTo>
                  <a:pt x="1885250" y="1988322"/>
                  <a:pt x="1887043" y="1990114"/>
                  <a:pt x="1887043" y="1992325"/>
                </a:cubicBezTo>
                <a:cubicBezTo>
                  <a:pt x="1887043" y="1994537"/>
                  <a:pt x="1885250" y="1996329"/>
                  <a:pt x="1883037" y="1996329"/>
                </a:cubicBezTo>
                <a:cubicBezTo>
                  <a:pt x="1880824" y="1996329"/>
                  <a:pt x="1879030" y="1994537"/>
                  <a:pt x="1879030" y="1992325"/>
                </a:cubicBezTo>
                <a:cubicBezTo>
                  <a:pt x="1879030" y="1990114"/>
                  <a:pt x="1880824" y="1988322"/>
                  <a:pt x="1883037" y="1988322"/>
                </a:cubicBezTo>
                <a:close/>
                <a:moveTo>
                  <a:pt x="2605638" y="1984710"/>
                </a:moveTo>
                <a:cubicBezTo>
                  <a:pt x="2607851" y="1984710"/>
                  <a:pt x="2609645" y="1986502"/>
                  <a:pt x="2609645" y="1988713"/>
                </a:cubicBezTo>
                <a:cubicBezTo>
                  <a:pt x="2609645" y="1990924"/>
                  <a:pt x="2607851" y="1992717"/>
                  <a:pt x="2605638" y="1992717"/>
                </a:cubicBezTo>
                <a:cubicBezTo>
                  <a:pt x="2603426" y="1992717"/>
                  <a:pt x="2601631" y="1990924"/>
                  <a:pt x="2601631" y="1988713"/>
                </a:cubicBezTo>
                <a:cubicBezTo>
                  <a:pt x="2601631" y="1986502"/>
                  <a:pt x="2603426" y="1984710"/>
                  <a:pt x="2605638" y="1984710"/>
                </a:cubicBezTo>
                <a:close/>
                <a:moveTo>
                  <a:pt x="1805128" y="1971085"/>
                </a:moveTo>
                <a:cubicBezTo>
                  <a:pt x="1807341" y="1971085"/>
                  <a:pt x="1809135" y="1972877"/>
                  <a:pt x="1809135" y="1975088"/>
                </a:cubicBezTo>
                <a:cubicBezTo>
                  <a:pt x="1809135" y="1977299"/>
                  <a:pt x="1807341" y="1979092"/>
                  <a:pt x="1805128" y="1979092"/>
                </a:cubicBezTo>
                <a:cubicBezTo>
                  <a:pt x="1802916" y="1979092"/>
                  <a:pt x="1801122" y="1977299"/>
                  <a:pt x="1801122" y="1975088"/>
                </a:cubicBezTo>
                <a:cubicBezTo>
                  <a:pt x="1801122" y="1972877"/>
                  <a:pt x="1802916" y="1971085"/>
                  <a:pt x="1805128" y="1971085"/>
                </a:cubicBezTo>
                <a:close/>
                <a:moveTo>
                  <a:pt x="2608560" y="1970948"/>
                </a:moveTo>
                <a:cubicBezTo>
                  <a:pt x="2610772" y="1970948"/>
                  <a:pt x="2612566" y="1972740"/>
                  <a:pt x="2612566" y="1974951"/>
                </a:cubicBezTo>
                <a:cubicBezTo>
                  <a:pt x="2612566" y="1977162"/>
                  <a:pt x="2610772" y="1978955"/>
                  <a:pt x="2608560" y="1978955"/>
                </a:cubicBezTo>
                <a:cubicBezTo>
                  <a:pt x="2606347" y="1978955"/>
                  <a:pt x="2604553" y="1977162"/>
                  <a:pt x="2604553" y="1974951"/>
                </a:cubicBezTo>
                <a:cubicBezTo>
                  <a:pt x="2604553" y="1972740"/>
                  <a:pt x="2606347" y="1970948"/>
                  <a:pt x="2608560" y="1970948"/>
                </a:cubicBezTo>
                <a:close/>
                <a:moveTo>
                  <a:pt x="1821823" y="1966081"/>
                </a:moveTo>
                <a:cubicBezTo>
                  <a:pt x="1824037" y="1966081"/>
                  <a:pt x="1825830" y="1967873"/>
                  <a:pt x="1825830" y="1970084"/>
                </a:cubicBezTo>
                <a:cubicBezTo>
                  <a:pt x="1825830" y="1972295"/>
                  <a:pt x="1824037" y="1974088"/>
                  <a:pt x="1821823" y="1974088"/>
                </a:cubicBezTo>
                <a:cubicBezTo>
                  <a:pt x="1819611" y="1974088"/>
                  <a:pt x="1817817" y="1972295"/>
                  <a:pt x="1817817" y="1970084"/>
                </a:cubicBezTo>
                <a:cubicBezTo>
                  <a:pt x="1817817" y="1967873"/>
                  <a:pt x="1819611" y="1966081"/>
                  <a:pt x="1821823" y="1966081"/>
                </a:cubicBezTo>
                <a:close/>
                <a:moveTo>
                  <a:pt x="2605220" y="1954684"/>
                </a:moveTo>
                <a:cubicBezTo>
                  <a:pt x="2607433" y="1954684"/>
                  <a:pt x="2609227" y="1956477"/>
                  <a:pt x="2609227" y="1958687"/>
                </a:cubicBezTo>
                <a:cubicBezTo>
                  <a:pt x="2609227" y="1960898"/>
                  <a:pt x="2607433" y="1962691"/>
                  <a:pt x="2605220" y="1962691"/>
                </a:cubicBezTo>
                <a:cubicBezTo>
                  <a:pt x="2603008" y="1962691"/>
                  <a:pt x="2601214" y="1960898"/>
                  <a:pt x="2601214" y="1958687"/>
                </a:cubicBezTo>
                <a:cubicBezTo>
                  <a:pt x="2601214" y="1956477"/>
                  <a:pt x="2603008" y="1954684"/>
                  <a:pt x="2605220" y="1954684"/>
                </a:cubicBezTo>
                <a:close/>
                <a:moveTo>
                  <a:pt x="1804016" y="1953292"/>
                </a:moveTo>
                <a:cubicBezTo>
                  <a:pt x="1806229" y="1953292"/>
                  <a:pt x="1808023" y="1955084"/>
                  <a:pt x="1808023" y="1957295"/>
                </a:cubicBezTo>
                <a:cubicBezTo>
                  <a:pt x="1808023" y="1959506"/>
                  <a:pt x="1806229" y="1961299"/>
                  <a:pt x="1804016" y="1961299"/>
                </a:cubicBezTo>
                <a:cubicBezTo>
                  <a:pt x="1801803" y="1961299"/>
                  <a:pt x="1800009" y="1959506"/>
                  <a:pt x="1800009" y="1957295"/>
                </a:cubicBezTo>
                <a:cubicBezTo>
                  <a:pt x="1800009" y="1955084"/>
                  <a:pt x="1801803" y="1953292"/>
                  <a:pt x="1804016" y="1953292"/>
                </a:cubicBezTo>
                <a:close/>
                <a:moveTo>
                  <a:pt x="2651130" y="1952182"/>
                </a:moveTo>
                <a:cubicBezTo>
                  <a:pt x="2653343" y="1952182"/>
                  <a:pt x="2655137" y="1953974"/>
                  <a:pt x="2655137" y="1956185"/>
                </a:cubicBezTo>
                <a:cubicBezTo>
                  <a:pt x="2655137" y="1958396"/>
                  <a:pt x="2653343" y="1960188"/>
                  <a:pt x="2651130" y="1960188"/>
                </a:cubicBezTo>
                <a:cubicBezTo>
                  <a:pt x="2648918" y="1960188"/>
                  <a:pt x="2647124" y="1958396"/>
                  <a:pt x="2647124" y="1956185"/>
                </a:cubicBezTo>
                <a:cubicBezTo>
                  <a:pt x="2647124" y="1953974"/>
                  <a:pt x="2648918" y="1952182"/>
                  <a:pt x="2651130" y="1952182"/>
                </a:cubicBezTo>
                <a:close/>
                <a:moveTo>
                  <a:pt x="1821267" y="1950512"/>
                </a:moveTo>
                <a:cubicBezTo>
                  <a:pt x="1823480" y="1950512"/>
                  <a:pt x="1825274" y="1952304"/>
                  <a:pt x="1825274" y="1954515"/>
                </a:cubicBezTo>
                <a:cubicBezTo>
                  <a:pt x="1825274" y="1956726"/>
                  <a:pt x="1823480" y="1958519"/>
                  <a:pt x="1821267" y="1958519"/>
                </a:cubicBezTo>
                <a:cubicBezTo>
                  <a:pt x="1819054" y="1958519"/>
                  <a:pt x="1817261" y="1956726"/>
                  <a:pt x="1817261" y="1954515"/>
                </a:cubicBezTo>
                <a:cubicBezTo>
                  <a:pt x="1817261" y="1952304"/>
                  <a:pt x="1819054" y="1950512"/>
                  <a:pt x="1821267" y="1950512"/>
                </a:cubicBezTo>
                <a:close/>
                <a:moveTo>
                  <a:pt x="5984734" y="1946275"/>
                </a:moveTo>
                <a:cubicBezTo>
                  <a:pt x="5985569" y="1946414"/>
                  <a:pt x="5986481" y="1946314"/>
                  <a:pt x="5987239" y="1946692"/>
                </a:cubicBezTo>
                <a:cubicBezTo>
                  <a:pt x="5987886" y="1947016"/>
                  <a:pt x="5988293" y="1948602"/>
                  <a:pt x="5988491" y="1949195"/>
                </a:cubicBezTo>
                <a:cubicBezTo>
                  <a:pt x="5988328" y="1950497"/>
                  <a:pt x="5988554" y="1952730"/>
                  <a:pt x="5987239" y="1953782"/>
                </a:cubicBezTo>
                <a:cubicBezTo>
                  <a:pt x="5986895" y="1954056"/>
                  <a:pt x="5986394" y="1954036"/>
                  <a:pt x="5985986" y="1954199"/>
                </a:cubicBezTo>
                <a:cubicBezTo>
                  <a:pt x="5985698" y="1954314"/>
                  <a:pt x="5984943" y="1955589"/>
                  <a:pt x="5984734" y="1955867"/>
                </a:cubicBezTo>
                <a:cubicBezTo>
                  <a:pt x="5981673" y="1955728"/>
                  <a:pt x="5978570" y="1955974"/>
                  <a:pt x="5975553" y="1955450"/>
                </a:cubicBezTo>
                <a:cubicBezTo>
                  <a:pt x="5975119" y="1955375"/>
                  <a:pt x="5975135" y="1954639"/>
                  <a:pt x="5975135" y="1954199"/>
                </a:cubicBezTo>
                <a:cubicBezTo>
                  <a:pt x="5975135" y="1953216"/>
                  <a:pt x="5975270" y="1952221"/>
                  <a:pt x="5975553" y="1951280"/>
                </a:cubicBezTo>
                <a:cubicBezTo>
                  <a:pt x="5975931" y="1950019"/>
                  <a:pt x="5977995" y="1948659"/>
                  <a:pt x="5978891" y="1948361"/>
                </a:cubicBezTo>
                <a:cubicBezTo>
                  <a:pt x="5979309" y="1948221"/>
                  <a:pt x="5979750" y="1948140"/>
                  <a:pt x="5980144" y="1947943"/>
                </a:cubicBezTo>
                <a:cubicBezTo>
                  <a:pt x="5980592" y="1947720"/>
                  <a:pt x="5980925" y="1947281"/>
                  <a:pt x="5981396" y="1947110"/>
                </a:cubicBezTo>
                <a:cubicBezTo>
                  <a:pt x="5982474" y="1946718"/>
                  <a:pt x="5984734" y="1946275"/>
                  <a:pt x="5984734" y="1946275"/>
                </a:cubicBezTo>
                <a:close/>
                <a:moveTo>
                  <a:pt x="3352290" y="1942174"/>
                </a:moveTo>
                <a:cubicBezTo>
                  <a:pt x="3354503" y="1942174"/>
                  <a:pt x="3356297" y="1943967"/>
                  <a:pt x="3356297" y="1946178"/>
                </a:cubicBezTo>
                <a:cubicBezTo>
                  <a:pt x="3356297" y="1948389"/>
                  <a:pt x="3354503" y="1950181"/>
                  <a:pt x="3352290" y="1950181"/>
                </a:cubicBezTo>
                <a:cubicBezTo>
                  <a:pt x="3350077" y="1950181"/>
                  <a:pt x="3348283" y="1948389"/>
                  <a:pt x="3348283" y="1946178"/>
                </a:cubicBezTo>
                <a:cubicBezTo>
                  <a:pt x="3348283" y="1943967"/>
                  <a:pt x="3350077" y="1942174"/>
                  <a:pt x="3352290" y="1942174"/>
                </a:cubicBezTo>
                <a:close/>
                <a:moveTo>
                  <a:pt x="6023132" y="1940020"/>
                </a:moveTo>
                <a:cubicBezTo>
                  <a:pt x="6024524" y="1940159"/>
                  <a:pt x="6025992" y="1939960"/>
                  <a:pt x="6027306" y="1940437"/>
                </a:cubicBezTo>
                <a:cubicBezTo>
                  <a:pt x="6027719" y="1940587"/>
                  <a:pt x="6027526" y="1941295"/>
                  <a:pt x="6027723" y="1941688"/>
                </a:cubicBezTo>
                <a:cubicBezTo>
                  <a:pt x="6027948" y="1942136"/>
                  <a:pt x="6028279" y="1942522"/>
                  <a:pt x="6028558" y="1942939"/>
                </a:cubicBezTo>
                <a:cubicBezTo>
                  <a:pt x="6028835" y="1943773"/>
                  <a:pt x="6029517" y="1944571"/>
                  <a:pt x="6029392" y="1945441"/>
                </a:cubicBezTo>
                <a:cubicBezTo>
                  <a:pt x="6029253" y="1946414"/>
                  <a:pt x="6029328" y="1947443"/>
                  <a:pt x="6028976" y="1948360"/>
                </a:cubicBezTo>
                <a:cubicBezTo>
                  <a:pt x="6028237" y="1950277"/>
                  <a:pt x="6026812" y="1951712"/>
                  <a:pt x="6024801" y="1952114"/>
                </a:cubicBezTo>
                <a:cubicBezTo>
                  <a:pt x="6024529" y="1952168"/>
                  <a:pt x="6023410" y="1951071"/>
                  <a:pt x="6023132" y="1950863"/>
                </a:cubicBezTo>
                <a:cubicBezTo>
                  <a:pt x="6022954" y="1950614"/>
                  <a:pt x="6020628" y="1947965"/>
                  <a:pt x="6020628" y="1946692"/>
                </a:cubicBezTo>
                <a:cubicBezTo>
                  <a:pt x="6020628" y="1946004"/>
                  <a:pt x="6021219" y="1941932"/>
                  <a:pt x="6021880" y="1941271"/>
                </a:cubicBezTo>
                <a:close/>
                <a:moveTo>
                  <a:pt x="6011446" y="1932931"/>
                </a:moveTo>
                <a:cubicBezTo>
                  <a:pt x="6012141" y="1933070"/>
                  <a:pt x="6012973" y="1932913"/>
                  <a:pt x="6013532" y="1933348"/>
                </a:cubicBezTo>
                <a:cubicBezTo>
                  <a:pt x="6014324" y="1933963"/>
                  <a:pt x="6015202" y="1935850"/>
                  <a:pt x="6015202" y="1935850"/>
                </a:cubicBezTo>
                <a:cubicBezTo>
                  <a:pt x="6015736" y="1937452"/>
                  <a:pt x="6016115" y="1937967"/>
                  <a:pt x="6015202" y="1940020"/>
                </a:cubicBezTo>
                <a:cubicBezTo>
                  <a:pt x="6015058" y="1940344"/>
                  <a:pt x="6013463" y="1941410"/>
                  <a:pt x="6013116" y="1941688"/>
                </a:cubicBezTo>
                <a:cubicBezTo>
                  <a:pt x="6012886" y="1941637"/>
                  <a:pt x="6008856" y="1941216"/>
                  <a:pt x="6008107" y="1940020"/>
                </a:cubicBezTo>
                <a:cubicBezTo>
                  <a:pt x="6007640" y="1939275"/>
                  <a:pt x="6007272" y="1937518"/>
                  <a:pt x="6007272" y="1937518"/>
                </a:cubicBezTo>
                <a:cubicBezTo>
                  <a:pt x="6007570" y="1935732"/>
                  <a:pt x="6007242" y="1934708"/>
                  <a:pt x="6008941" y="1933765"/>
                </a:cubicBezTo>
                <a:cubicBezTo>
                  <a:pt x="6009711" y="1933338"/>
                  <a:pt x="6011446" y="1932931"/>
                  <a:pt x="6011446" y="1932931"/>
                </a:cubicBezTo>
                <a:close/>
                <a:moveTo>
                  <a:pt x="5977701" y="1925758"/>
                </a:moveTo>
                <a:cubicBezTo>
                  <a:pt x="5978666" y="1925846"/>
                  <a:pt x="5979679" y="1926170"/>
                  <a:pt x="5980561" y="1926258"/>
                </a:cubicBezTo>
                <a:cubicBezTo>
                  <a:pt x="5980671" y="1926286"/>
                  <a:pt x="5983210" y="1926875"/>
                  <a:pt x="5983482" y="1927092"/>
                </a:cubicBezTo>
                <a:cubicBezTo>
                  <a:pt x="5983874" y="1927405"/>
                  <a:pt x="5984039" y="1927926"/>
                  <a:pt x="5984316" y="1928343"/>
                </a:cubicBezTo>
                <a:cubicBezTo>
                  <a:pt x="5984178" y="1929455"/>
                  <a:pt x="5984356" y="1930655"/>
                  <a:pt x="5983900" y="1931679"/>
                </a:cubicBezTo>
                <a:cubicBezTo>
                  <a:pt x="5983720" y="1932081"/>
                  <a:pt x="5983040" y="1931900"/>
                  <a:pt x="5982648" y="1932097"/>
                </a:cubicBezTo>
                <a:cubicBezTo>
                  <a:pt x="5982199" y="1932321"/>
                  <a:pt x="5981844" y="1932706"/>
                  <a:pt x="5981396" y="1932931"/>
                </a:cubicBezTo>
                <a:lnTo>
                  <a:pt x="5980561" y="1933348"/>
                </a:lnTo>
                <a:cubicBezTo>
                  <a:pt x="5979448" y="1932792"/>
                  <a:pt x="5978272" y="1932347"/>
                  <a:pt x="5977221" y="1931679"/>
                </a:cubicBezTo>
                <a:cubicBezTo>
                  <a:pt x="5976544" y="1931249"/>
                  <a:pt x="5975507" y="1929921"/>
                  <a:pt x="5975135" y="1929177"/>
                </a:cubicBezTo>
                <a:cubicBezTo>
                  <a:pt x="5974939" y="1928784"/>
                  <a:pt x="5974857" y="1928343"/>
                  <a:pt x="5974717" y="1927926"/>
                </a:cubicBezTo>
                <a:cubicBezTo>
                  <a:pt x="5974857" y="1927509"/>
                  <a:pt x="5974860" y="1927018"/>
                  <a:pt x="5975135" y="1926675"/>
                </a:cubicBezTo>
                <a:cubicBezTo>
                  <a:pt x="5975821" y="1925819"/>
                  <a:pt x="5976736" y="1925671"/>
                  <a:pt x="5977701" y="1925758"/>
                </a:cubicBezTo>
                <a:close/>
                <a:moveTo>
                  <a:pt x="2038816" y="1925062"/>
                </a:moveTo>
                <a:cubicBezTo>
                  <a:pt x="2039345" y="1924802"/>
                  <a:pt x="2038863" y="1925840"/>
                  <a:pt x="2039002" y="1925840"/>
                </a:cubicBezTo>
                <a:cubicBezTo>
                  <a:pt x="2042712" y="1926025"/>
                  <a:pt x="2046442" y="1925970"/>
                  <a:pt x="2050132" y="1926396"/>
                </a:cubicBezTo>
                <a:cubicBezTo>
                  <a:pt x="2051297" y="1926530"/>
                  <a:pt x="2052358" y="1927137"/>
                  <a:pt x="2053471" y="1927508"/>
                </a:cubicBezTo>
                <a:lnTo>
                  <a:pt x="2055140" y="1928064"/>
                </a:lnTo>
                <a:cubicBezTo>
                  <a:pt x="2057240" y="1928763"/>
                  <a:pt x="2058235" y="1928932"/>
                  <a:pt x="2060149" y="1930844"/>
                </a:cubicBezTo>
                <a:cubicBezTo>
                  <a:pt x="2060705" y="1931400"/>
                  <a:pt x="2061315" y="1931908"/>
                  <a:pt x="2061818" y="1932512"/>
                </a:cubicBezTo>
                <a:cubicBezTo>
                  <a:pt x="2062246" y="1933025"/>
                  <a:pt x="2062458" y="1933708"/>
                  <a:pt x="2062931" y="1934180"/>
                </a:cubicBezTo>
                <a:cubicBezTo>
                  <a:pt x="2063404" y="1934653"/>
                  <a:pt x="2064044" y="1934921"/>
                  <a:pt x="2064601" y="1935292"/>
                </a:cubicBezTo>
                <a:lnTo>
                  <a:pt x="2067940" y="1940296"/>
                </a:lnTo>
                <a:cubicBezTo>
                  <a:pt x="2068311" y="1940852"/>
                  <a:pt x="2068841" y="1941331"/>
                  <a:pt x="2069052" y="1941965"/>
                </a:cubicBezTo>
                <a:cubicBezTo>
                  <a:pt x="2069238" y="1942521"/>
                  <a:pt x="2069347" y="1943109"/>
                  <a:pt x="2069609" y="1943633"/>
                </a:cubicBezTo>
                <a:cubicBezTo>
                  <a:pt x="2069908" y="1944230"/>
                  <a:pt x="2070450" y="1944690"/>
                  <a:pt x="2070722" y="1945301"/>
                </a:cubicBezTo>
                <a:cubicBezTo>
                  <a:pt x="2071198" y="1946372"/>
                  <a:pt x="2071464" y="1947525"/>
                  <a:pt x="2071835" y="1948637"/>
                </a:cubicBezTo>
                <a:lnTo>
                  <a:pt x="2074061" y="1955309"/>
                </a:lnTo>
                <a:cubicBezTo>
                  <a:pt x="2075460" y="1959502"/>
                  <a:pt x="2073573" y="1954334"/>
                  <a:pt x="2075730" y="1958646"/>
                </a:cubicBezTo>
                <a:cubicBezTo>
                  <a:pt x="2076300" y="1959785"/>
                  <a:pt x="2076632" y="1962036"/>
                  <a:pt x="2076844" y="1963094"/>
                </a:cubicBezTo>
                <a:cubicBezTo>
                  <a:pt x="2076658" y="1965133"/>
                  <a:pt x="2076558" y="1967181"/>
                  <a:pt x="2076287" y="1969210"/>
                </a:cubicBezTo>
                <a:cubicBezTo>
                  <a:pt x="2076236" y="1969589"/>
                  <a:pt x="2075475" y="1972561"/>
                  <a:pt x="2075174" y="1973102"/>
                </a:cubicBezTo>
                <a:cubicBezTo>
                  <a:pt x="2074524" y="1974271"/>
                  <a:pt x="2073371" y="1975171"/>
                  <a:pt x="2072948" y="1976439"/>
                </a:cubicBezTo>
                <a:cubicBezTo>
                  <a:pt x="2072763" y="1976995"/>
                  <a:pt x="2072676" y="1977594"/>
                  <a:pt x="2072392" y="1978107"/>
                </a:cubicBezTo>
                <a:cubicBezTo>
                  <a:pt x="2071742" y="1979275"/>
                  <a:pt x="2070908" y="1980331"/>
                  <a:pt x="2070166" y="1981443"/>
                </a:cubicBezTo>
                <a:cubicBezTo>
                  <a:pt x="2069795" y="1981999"/>
                  <a:pt x="2069687" y="1982900"/>
                  <a:pt x="2069052" y="1983111"/>
                </a:cubicBezTo>
                <a:cubicBezTo>
                  <a:pt x="2067940" y="1983482"/>
                  <a:pt x="2066690" y="1983573"/>
                  <a:pt x="2065714" y="1984223"/>
                </a:cubicBezTo>
                <a:cubicBezTo>
                  <a:pt x="2065157" y="1984594"/>
                  <a:pt x="2064655" y="1985064"/>
                  <a:pt x="2064044" y="1985335"/>
                </a:cubicBezTo>
                <a:cubicBezTo>
                  <a:pt x="2062972" y="1985811"/>
                  <a:pt x="2060705" y="1986447"/>
                  <a:pt x="2060705" y="1986447"/>
                </a:cubicBezTo>
                <a:cubicBezTo>
                  <a:pt x="2059961" y="1988676"/>
                  <a:pt x="2059726" y="1988516"/>
                  <a:pt x="2060705" y="1991452"/>
                </a:cubicBezTo>
                <a:cubicBezTo>
                  <a:pt x="2060917" y="1992085"/>
                  <a:pt x="2061519" y="1992522"/>
                  <a:pt x="2061818" y="1993119"/>
                </a:cubicBezTo>
                <a:cubicBezTo>
                  <a:pt x="2063162" y="1995805"/>
                  <a:pt x="2061230" y="1994025"/>
                  <a:pt x="2064044" y="1995900"/>
                </a:cubicBezTo>
                <a:cubicBezTo>
                  <a:pt x="2064801" y="1998169"/>
                  <a:pt x="2064796" y="1997160"/>
                  <a:pt x="2064044" y="1999792"/>
                </a:cubicBezTo>
                <a:cubicBezTo>
                  <a:pt x="2063883" y="2000355"/>
                  <a:pt x="2063902" y="2001045"/>
                  <a:pt x="2063488" y="2001460"/>
                </a:cubicBezTo>
                <a:cubicBezTo>
                  <a:pt x="2062542" y="2002405"/>
                  <a:pt x="2061262" y="2002943"/>
                  <a:pt x="2060149" y="2003684"/>
                </a:cubicBezTo>
                <a:cubicBezTo>
                  <a:pt x="2055364" y="2006871"/>
                  <a:pt x="2061418" y="2003050"/>
                  <a:pt x="2056810" y="2005352"/>
                </a:cubicBezTo>
                <a:cubicBezTo>
                  <a:pt x="2056212" y="2005651"/>
                  <a:pt x="2055739" y="2006165"/>
                  <a:pt x="2055140" y="2006464"/>
                </a:cubicBezTo>
                <a:cubicBezTo>
                  <a:pt x="2050533" y="2008766"/>
                  <a:pt x="2056586" y="2004946"/>
                  <a:pt x="2051802" y="2008132"/>
                </a:cubicBezTo>
                <a:cubicBezTo>
                  <a:pt x="2048612" y="2012913"/>
                  <a:pt x="2052436" y="2006864"/>
                  <a:pt x="2050132" y="2011469"/>
                </a:cubicBezTo>
                <a:cubicBezTo>
                  <a:pt x="2049833" y="2012066"/>
                  <a:pt x="2049290" y="2012526"/>
                  <a:pt x="2049019" y="2013137"/>
                </a:cubicBezTo>
                <a:cubicBezTo>
                  <a:pt x="2048543" y="2014208"/>
                  <a:pt x="2047906" y="2016473"/>
                  <a:pt x="2047906" y="2016473"/>
                </a:cubicBezTo>
                <a:cubicBezTo>
                  <a:pt x="2048091" y="2019624"/>
                  <a:pt x="2048163" y="2022783"/>
                  <a:pt x="2048462" y="2025925"/>
                </a:cubicBezTo>
                <a:cubicBezTo>
                  <a:pt x="2048496" y="2026273"/>
                  <a:pt x="2049288" y="2029300"/>
                  <a:pt x="2049576" y="2029818"/>
                </a:cubicBezTo>
                <a:cubicBezTo>
                  <a:pt x="2050225" y="2030986"/>
                  <a:pt x="2051379" y="2031886"/>
                  <a:pt x="2051802" y="2033154"/>
                </a:cubicBezTo>
                <a:cubicBezTo>
                  <a:pt x="2051987" y="2033710"/>
                  <a:pt x="2052073" y="2034309"/>
                  <a:pt x="2052358" y="2034822"/>
                </a:cubicBezTo>
                <a:cubicBezTo>
                  <a:pt x="2053007" y="2035990"/>
                  <a:pt x="2053315" y="2037736"/>
                  <a:pt x="2054584" y="2038158"/>
                </a:cubicBezTo>
                <a:lnTo>
                  <a:pt x="2057923" y="2039270"/>
                </a:lnTo>
                <a:cubicBezTo>
                  <a:pt x="2058479" y="2039826"/>
                  <a:pt x="2058937" y="2040502"/>
                  <a:pt x="2059592" y="2040938"/>
                </a:cubicBezTo>
                <a:cubicBezTo>
                  <a:pt x="2060081" y="2041263"/>
                  <a:pt x="2060737" y="2041232"/>
                  <a:pt x="2061262" y="2041494"/>
                </a:cubicBezTo>
                <a:cubicBezTo>
                  <a:pt x="2061860" y="2041793"/>
                  <a:pt x="2062305" y="2042372"/>
                  <a:pt x="2062931" y="2042606"/>
                </a:cubicBezTo>
                <a:cubicBezTo>
                  <a:pt x="2064565" y="2043219"/>
                  <a:pt x="2070638" y="2043677"/>
                  <a:pt x="2071278" y="2043718"/>
                </a:cubicBezTo>
                <a:cubicBezTo>
                  <a:pt x="2075170" y="2043969"/>
                  <a:pt x="2079070" y="2044089"/>
                  <a:pt x="2082965" y="2044274"/>
                </a:cubicBezTo>
                <a:cubicBezTo>
                  <a:pt x="2083521" y="2044460"/>
                  <a:pt x="2084065" y="2044688"/>
                  <a:pt x="2084634" y="2044830"/>
                </a:cubicBezTo>
                <a:cubicBezTo>
                  <a:pt x="2085552" y="2045060"/>
                  <a:pt x="2086493" y="2045181"/>
                  <a:pt x="2087417" y="2045387"/>
                </a:cubicBezTo>
                <a:cubicBezTo>
                  <a:pt x="2088163" y="2045552"/>
                  <a:pt x="2088901" y="2045757"/>
                  <a:pt x="2089643" y="2045943"/>
                </a:cubicBezTo>
                <a:cubicBezTo>
                  <a:pt x="2090755" y="2046684"/>
                  <a:pt x="2092558" y="2046899"/>
                  <a:pt x="2092981" y="2048167"/>
                </a:cubicBezTo>
                <a:cubicBezTo>
                  <a:pt x="2094306" y="2052137"/>
                  <a:pt x="2093444" y="2050528"/>
                  <a:pt x="2095208" y="2053171"/>
                </a:cubicBezTo>
                <a:cubicBezTo>
                  <a:pt x="2095393" y="2054654"/>
                  <a:pt x="2095607" y="2056133"/>
                  <a:pt x="2095764" y="2057619"/>
                </a:cubicBezTo>
                <a:cubicBezTo>
                  <a:pt x="2096237" y="2062108"/>
                  <a:pt x="2095880" y="2062641"/>
                  <a:pt x="2096877" y="2065960"/>
                </a:cubicBezTo>
                <a:cubicBezTo>
                  <a:pt x="2097431" y="2067805"/>
                  <a:pt x="2097453" y="2069857"/>
                  <a:pt x="2099659" y="2070408"/>
                </a:cubicBezTo>
                <a:cubicBezTo>
                  <a:pt x="2101289" y="2070815"/>
                  <a:pt x="2103004" y="2070727"/>
                  <a:pt x="2104667" y="2070964"/>
                </a:cubicBezTo>
                <a:cubicBezTo>
                  <a:pt x="2105604" y="2071098"/>
                  <a:pt x="2106508" y="2071426"/>
                  <a:pt x="2107450" y="2071520"/>
                </a:cubicBezTo>
                <a:cubicBezTo>
                  <a:pt x="2110225" y="2071797"/>
                  <a:pt x="2113015" y="2071891"/>
                  <a:pt x="2115797" y="2072076"/>
                </a:cubicBezTo>
                <a:cubicBezTo>
                  <a:pt x="2117042" y="2075808"/>
                  <a:pt x="2117754" y="2076425"/>
                  <a:pt x="2116354" y="2080973"/>
                </a:cubicBezTo>
                <a:cubicBezTo>
                  <a:pt x="2116123" y="2081724"/>
                  <a:pt x="2115289" y="2082137"/>
                  <a:pt x="2114684" y="2082618"/>
                </a:cubicBezTo>
                <a:cubicBezTo>
                  <a:pt x="2112921" y="2084087"/>
                  <a:pt x="2112102" y="2084034"/>
                  <a:pt x="2109676" y="2084843"/>
                </a:cubicBezTo>
                <a:lnTo>
                  <a:pt x="2108007" y="2085399"/>
                </a:lnTo>
                <a:cubicBezTo>
                  <a:pt x="2107001" y="2085287"/>
                  <a:pt x="2102459" y="2085009"/>
                  <a:pt x="2100772" y="2084287"/>
                </a:cubicBezTo>
                <a:cubicBezTo>
                  <a:pt x="2100157" y="2084023"/>
                  <a:pt x="2099713" y="2083446"/>
                  <a:pt x="2099103" y="2083174"/>
                </a:cubicBezTo>
                <a:cubicBezTo>
                  <a:pt x="2098030" y="2082698"/>
                  <a:pt x="2096740" y="2082713"/>
                  <a:pt x="2095764" y="2082085"/>
                </a:cubicBezTo>
                <a:cubicBezTo>
                  <a:pt x="2094024" y="2080926"/>
                  <a:pt x="2093140" y="2080125"/>
                  <a:pt x="2090755" y="2079861"/>
                </a:cubicBezTo>
                <a:lnTo>
                  <a:pt x="2085747" y="2079304"/>
                </a:lnTo>
                <a:cubicBezTo>
                  <a:pt x="2083233" y="2078467"/>
                  <a:pt x="2084375" y="2079369"/>
                  <a:pt x="2083521" y="2076524"/>
                </a:cubicBezTo>
                <a:cubicBezTo>
                  <a:pt x="2083184" y="2075402"/>
                  <a:pt x="2082408" y="2073188"/>
                  <a:pt x="2082408" y="2073188"/>
                </a:cubicBezTo>
                <a:cubicBezTo>
                  <a:pt x="2082210" y="2071411"/>
                  <a:pt x="2082069" y="2070134"/>
                  <a:pt x="2081969" y="2069234"/>
                </a:cubicBezTo>
                <a:lnTo>
                  <a:pt x="2081788" y="2067590"/>
                </a:lnTo>
                <a:lnTo>
                  <a:pt x="2081783" y="2067541"/>
                </a:lnTo>
                <a:cubicBezTo>
                  <a:pt x="2081753" y="2067273"/>
                  <a:pt x="2081752" y="2067258"/>
                  <a:pt x="2081765" y="2067376"/>
                </a:cubicBezTo>
                <a:lnTo>
                  <a:pt x="2081788" y="2067590"/>
                </a:lnTo>
                <a:lnTo>
                  <a:pt x="2081833" y="2068003"/>
                </a:lnTo>
                <a:cubicBezTo>
                  <a:pt x="2081943" y="2069041"/>
                  <a:pt x="2082060" y="2070231"/>
                  <a:pt x="2081295" y="2063736"/>
                </a:cubicBezTo>
                <a:cubicBezTo>
                  <a:pt x="2081099" y="2062069"/>
                  <a:pt x="2081270" y="2060324"/>
                  <a:pt x="2080739" y="2058731"/>
                </a:cubicBezTo>
                <a:cubicBezTo>
                  <a:pt x="2079997" y="2056507"/>
                  <a:pt x="2077400" y="2053913"/>
                  <a:pt x="2075174" y="2053171"/>
                </a:cubicBezTo>
                <a:lnTo>
                  <a:pt x="2073504" y="2052615"/>
                </a:lnTo>
                <a:cubicBezTo>
                  <a:pt x="2072948" y="2052801"/>
                  <a:pt x="2072293" y="2052805"/>
                  <a:pt x="2071835" y="2053171"/>
                </a:cubicBezTo>
                <a:cubicBezTo>
                  <a:pt x="2070506" y="2054233"/>
                  <a:pt x="2070838" y="2055164"/>
                  <a:pt x="2070166" y="2056507"/>
                </a:cubicBezTo>
                <a:cubicBezTo>
                  <a:pt x="2068806" y="2059225"/>
                  <a:pt x="2069195" y="2057048"/>
                  <a:pt x="2068496" y="2059843"/>
                </a:cubicBezTo>
                <a:cubicBezTo>
                  <a:pt x="2068267" y="2060760"/>
                  <a:pt x="2068169" y="2061707"/>
                  <a:pt x="2067940" y="2062624"/>
                </a:cubicBezTo>
                <a:cubicBezTo>
                  <a:pt x="2067797" y="2063192"/>
                  <a:pt x="2067798" y="2063877"/>
                  <a:pt x="2067383" y="2064292"/>
                </a:cubicBezTo>
                <a:cubicBezTo>
                  <a:pt x="2066437" y="2065237"/>
                  <a:pt x="2065313" y="2066093"/>
                  <a:pt x="2064044" y="2066516"/>
                </a:cubicBezTo>
                <a:lnTo>
                  <a:pt x="2060705" y="2067628"/>
                </a:lnTo>
                <a:cubicBezTo>
                  <a:pt x="2060149" y="2067443"/>
                  <a:pt x="2059377" y="2067549"/>
                  <a:pt x="2059036" y="2067072"/>
                </a:cubicBezTo>
                <a:cubicBezTo>
                  <a:pt x="2058354" y="2066118"/>
                  <a:pt x="2058294" y="2064848"/>
                  <a:pt x="2057923" y="2063736"/>
                </a:cubicBezTo>
                <a:lnTo>
                  <a:pt x="2055697" y="2057063"/>
                </a:lnTo>
                <a:cubicBezTo>
                  <a:pt x="2055512" y="2056507"/>
                  <a:pt x="2055697" y="2055580"/>
                  <a:pt x="2055140" y="2055395"/>
                </a:cubicBezTo>
                <a:lnTo>
                  <a:pt x="2051802" y="2054283"/>
                </a:lnTo>
                <a:cubicBezTo>
                  <a:pt x="2049946" y="2054468"/>
                  <a:pt x="2048080" y="2054563"/>
                  <a:pt x="2046236" y="2054839"/>
                </a:cubicBezTo>
                <a:cubicBezTo>
                  <a:pt x="2044366" y="2055119"/>
                  <a:pt x="2042467" y="2055353"/>
                  <a:pt x="2040672" y="2055951"/>
                </a:cubicBezTo>
                <a:cubicBezTo>
                  <a:pt x="2040115" y="2056136"/>
                  <a:pt x="2039575" y="2056380"/>
                  <a:pt x="2039002" y="2056507"/>
                </a:cubicBezTo>
                <a:cubicBezTo>
                  <a:pt x="2037901" y="2056752"/>
                  <a:pt x="2036758" y="2056790"/>
                  <a:pt x="2035663" y="2057063"/>
                </a:cubicBezTo>
                <a:cubicBezTo>
                  <a:pt x="2034525" y="2057347"/>
                  <a:pt x="2032325" y="2058175"/>
                  <a:pt x="2032325" y="2058175"/>
                </a:cubicBezTo>
                <a:cubicBezTo>
                  <a:pt x="2030366" y="2057980"/>
                  <a:pt x="2025523" y="2057908"/>
                  <a:pt x="2023421" y="2056507"/>
                </a:cubicBezTo>
                <a:lnTo>
                  <a:pt x="2021751" y="2055395"/>
                </a:lnTo>
                <a:cubicBezTo>
                  <a:pt x="2021566" y="2054839"/>
                  <a:pt x="2021457" y="2054251"/>
                  <a:pt x="2021195" y="2053727"/>
                </a:cubicBezTo>
                <a:cubicBezTo>
                  <a:pt x="2020896" y="2053129"/>
                  <a:pt x="2020345" y="2052673"/>
                  <a:pt x="2020082" y="2052059"/>
                </a:cubicBezTo>
                <a:cubicBezTo>
                  <a:pt x="2019012" y="2049565"/>
                  <a:pt x="2020051" y="2050331"/>
                  <a:pt x="2018969" y="2048167"/>
                </a:cubicBezTo>
                <a:cubicBezTo>
                  <a:pt x="2018670" y="2047569"/>
                  <a:pt x="2018155" y="2047096"/>
                  <a:pt x="2017856" y="2046499"/>
                </a:cubicBezTo>
                <a:cubicBezTo>
                  <a:pt x="2017593" y="2045974"/>
                  <a:pt x="2017562" y="2045355"/>
                  <a:pt x="2017299" y="2044830"/>
                </a:cubicBezTo>
                <a:cubicBezTo>
                  <a:pt x="2017000" y="2044233"/>
                  <a:pt x="2016486" y="2043760"/>
                  <a:pt x="2016186" y="2043163"/>
                </a:cubicBezTo>
                <a:cubicBezTo>
                  <a:pt x="2015924" y="2042638"/>
                  <a:pt x="2015892" y="2042019"/>
                  <a:pt x="2015630" y="2041494"/>
                </a:cubicBezTo>
                <a:cubicBezTo>
                  <a:pt x="2015330" y="2040897"/>
                  <a:pt x="2014788" y="2040437"/>
                  <a:pt x="2014517" y="2039826"/>
                </a:cubicBezTo>
                <a:cubicBezTo>
                  <a:pt x="2014040" y="2038755"/>
                  <a:pt x="2013775" y="2037602"/>
                  <a:pt x="2013403" y="2036490"/>
                </a:cubicBezTo>
                <a:lnTo>
                  <a:pt x="2012847" y="2034822"/>
                </a:lnTo>
                <a:lnTo>
                  <a:pt x="2012291" y="2033154"/>
                </a:lnTo>
                <a:cubicBezTo>
                  <a:pt x="2012476" y="2029262"/>
                  <a:pt x="2012536" y="2025361"/>
                  <a:pt x="2012847" y="2021477"/>
                </a:cubicBezTo>
                <a:cubicBezTo>
                  <a:pt x="2012944" y="2020270"/>
                  <a:pt x="2013624" y="2018762"/>
                  <a:pt x="2013960" y="2017585"/>
                </a:cubicBezTo>
                <a:cubicBezTo>
                  <a:pt x="2014198" y="2016754"/>
                  <a:pt x="2014629" y="2014582"/>
                  <a:pt x="2015074" y="2013693"/>
                </a:cubicBezTo>
                <a:cubicBezTo>
                  <a:pt x="2015372" y="2013095"/>
                  <a:pt x="2015815" y="2012581"/>
                  <a:pt x="2016186" y="2012025"/>
                </a:cubicBezTo>
                <a:cubicBezTo>
                  <a:pt x="2016498" y="2010782"/>
                  <a:pt x="2017314" y="2007277"/>
                  <a:pt x="2017856" y="2006464"/>
                </a:cubicBezTo>
                <a:cubicBezTo>
                  <a:pt x="2018226" y="2005908"/>
                  <a:pt x="2018697" y="2005407"/>
                  <a:pt x="2018969" y="2004796"/>
                </a:cubicBezTo>
                <a:cubicBezTo>
                  <a:pt x="2019445" y="2003725"/>
                  <a:pt x="2019711" y="2002572"/>
                  <a:pt x="2020082" y="2001460"/>
                </a:cubicBezTo>
                <a:cubicBezTo>
                  <a:pt x="2020267" y="2000904"/>
                  <a:pt x="2020376" y="2000316"/>
                  <a:pt x="2020638" y="1999792"/>
                </a:cubicBezTo>
                <a:cubicBezTo>
                  <a:pt x="2021009" y="1999051"/>
                  <a:pt x="2021424" y="1998330"/>
                  <a:pt x="2021751" y="1997568"/>
                </a:cubicBezTo>
                <a:cubicBezTo>
                  <a:pt x="2021982" y="1997029"/>
                  <a:pt x="2022023" y="1996412"/>
                  <a:pt x="2022308" y="1995900"/>
                </a:cubicBezTo>
                <a:cubicBezTo>
                  <a:pt x="2022957" y="1994731"/>
                  <a:pt x="2024533" y="1992564"/>
                  <a:pt x="2024533" y="1992564"/>
                </a:cubicBezTo>
                <a:cubicBezTo>
                  <a:pt x="2024719" y="1991822"/>
                  <a:pt x="2024880" y="1991074"/>
                  <a:pt x="2025090" y="1990339"/>
                </a:cubicBezTo>
                <a:cubicBezTo>
                  <a:pt x="2025251" y="1989776"/>
                  <a:pt x="2025647" y="1989258"/>
                  <a:pt x="2025647" y="1988671"/>
                </a:cubicBezTo>
                <a:cubicBezTo>
                  <a:pt x="2025647" y="1986993"/>
                  <a:pt x="2025275" y="1985335"/>
                  <a:pt x="2025090" y="1983667"/>
                </a:cubicBezTo>
                <a:cubicBezTo>
                  <a:pt x="2026297" y="1974016"/>
                  <a:pt x="2024777" y="1983806"/>
                  <a:pt x="2026759" y="1975882"/>
                </a:cubicBezTo>
                <a:cubicBezTo>
                  <a:pt x="2026945" y="1975141"/>
                  <a:pt x="2027015" y="1974361"/>
                  <a:pt x="2027316" y="1973658"/>
                </a:cubicBezTo>
                <a:cubicBezTo>
                  <a:pt x="2027580" y="1973044"/>
                  <a:pt x="2028157" y="1972601"/>
                  <a:pt x="2028429" y="1971990"/>
                </a:cubicBezTo>
                <a:cubicBezTo>
                  <a:pt x="2028905" y="1970919"/>
                  <a:pt x="2029170" y="1969766"/>
                  <a:pt x="2029542" y="1968654"/>
                </a:cubicBezTo>
                <a:lnTo>
                  <a:pt x="2031211" y="1963650"/>
                </a:lnTo>
                <a:lnTo>
                  <a:pt x="2031768" y="1961982"/>
                </a:lnTo>
                <a:lnTo>
                  <a:pt x="2032325" y="1960314"/>
                </a:lnTo>
                <a:cubicBezTo>
                  <a:pt x="2031900" y="1953959"/>
                  <a:pt x="2031265" y="1949987"/>
                  <a:pt x="2032325" y="1943633"/>
                </a:cubicBezTo>
                <a:cubicBezTo>
                  <a:pt x="2032435" y="1942973"/>
                  <a:pt x="2033138" y="1942562"/>
                  <a:pt x="2033437" y="1941965"/>
                </a:cubicBezTo>
                <a:cubicBezTo>
                  <a:pt x="2033699" y="1941440"/>
                  <a:pt x="2033732" y="1940821"/>
                  <a:pt x="2033994" y="1940296"/>
                </a:cubicBezTo>
                <a:cubicBezTo>
                  <a:pt x="2034293" y="1939699"/>
                  <a:pt x="2034835" y="1939239"/>
                  <a:pt x="2035107" y="1938629"/>
                </a:cubicBezTo>
                <a:cubicBezTo>
                  <a:pt x="2035583" y="1937557"/>
                  <a:pt x="2036220" y="1935292"/>
                  <a:pt x="2036220" y="1935292"/>
                </a:cubicBezTo>
                <a:cubicBezTo>
                  <a:pt x="2036566" y="1932178"/>
                  <a:pt x="2036624" y="1930340"/>
                  <a:pt x="2037332" y="1927508"/>
                </a:cubicBezTo>
                <a:cubicBezTo>
                  <a:pt x="2037475" y="1926939"/>
                  <a:pt x="2037474" y="1926254"/>
                  <a:pt x="2037889" y="1925840"/>
                </a:cubicBezTo>
                <a:cubicBezTo>
                  <a:pt x="2038350" y="1925378"/>
                  <a:pt x="2038639" y="1925148"/>
                  <a:pt x="2038816" y="1925062"/>
                </a:cubicBezTo>
                <a:close/>
                <a:moveTo>
                  <a:pt x="2583100" y="1904224"/>
                </a:moveTo>
                <a:cubicBezTo>
                  <a:pt x="2585313" y="1904224"/>
                  <a:pt x="2587106" y="1906016"/>
                  <a:pt x="2587106" y="1908227"/>
                </a:cubicBezTo>
                <a:cubicBezTo>
                  <a:pt x="2587106" y="1910438"/>
                  <a:pt x="2585313" y="1912231"/>
                  <a:pt x="2583100" y="1912231"/>
                </a:cubicBezTo>
                <a:cubicBezTo>
                  <a:pt x="2580887" y="1912231"/>
                  <a:pt x="2579093" y="1910438"/>
                  <a:pt x="2579093" y="1908227"/>
                </a:cubicBezTo>
                <a:cubicBezTo>
                  <a:pt x="2579093" y="1906016"/>
                  <a:pt x="2580887" y="1904224"/>
                  <a:pt x="2583100" y="1904224"/>
                </a:cubicBezTo>
                <a:close/>
                <a:moveTo>
                  <a:pt x="5974301" y="1898735"/>
                </a:moveTo>
                <a:cubicBezTo>
                  <a:pt x="5975495" y="1898854"/>
                  <a:pt x="5978223" y="1898817"/>
                  <a:pt x="5979726" y="1899569"/>
                </a:cubicBezTo>
                <a:cubicBezTo>
                  <a:pt x="5980174" y="1899793"/>
                  <a:pt x="5980561" y="1900125"/>
                  <a:pt x="5980978" y="1900403"/>
                </a:cubicBezTo>
                <a:lnTo>
                  <a:pt x="5981813" y="1902905"/>
                </a:lnTo>
                <a:lnTo>
                  <a:pt x="5982230" y="1904156"/>
                </a:lnTo>
                <a:cubicBezTo>
                  <a:pt x="5982097" y="1904690"/>
                  <a:pt x="5981694" y="1906478"/>
                  <a:pt x="5981396" y="1907075"/>
                </a:cubicBezTo>
                <a:cubicBezTo>
                  <a:pt x="5981171" y="1907524"/>
                  <a:pt x="5980978" y="1908049"/>
                  <a:pt x="5980561" y="1908327"/>
                </a:cubicBezTo>
                <a:cubicBezTo>
                  <a:pt x="5979884" y="1908777"/>
                  <a:pt x="5978474" y="1909369"/>
                  <a:pt x="5978057" y="1909578"/>
                </a:cubicBezTo>
                <a:cubicBezTo>
                  <a:pt x="5976595" y="1909445"/>
                  <a:pt x="5972629" y="1909438"/>
                  <a:pt x="5970961" y="1908327"/>
                </a:cubicBezTo>
                <a:lnTo>
                  <a:pt x="5969709" y="1907492"/>
                </a:lnTo>
                <a:cubicBezTo>
                  <a:pt x="5968724" y="1904539"/>
                  <a:pt x="5968618" y="1905520"/>
                  <a:pt x="5969292" y="1902488"/>
                </a:cubicBezTo>
                <a:cubicBezTo>
                  <a:pt x="5969431" y="1901862"/>
                  <a:pt x="5969964" y="1900348"/>
                  <a:pt x="5970544" y="1899986"/>
                </a:cubicBezTo>
                <a:cubicBezTo>
                  <a:pt x="5971290" y="1899520"/>
                  <a:pt x="5972213" y="1899430"/>
                  <a:pt x="5973049" y="1899152"/>
                </a:cubicBezTo>
                <a:close/>
                <a:moveTo>
                  <a:pt x="1801937" y="1878298"/>
                </a:moveTo>
                <a:cubicBezTo>
                  <a:pt x="1804630" y="1878477"/>
                  <a:pt x="1808268" y="1878562"/>
                  <a:pt x="1811119" y="1879132"/>
                </a:cubicBezTo>
                <a:cubicBezTo>
                  <a:pt x="1811551" y="1879218"/>
                  <a:pt x="1811954" y="1879410"/>
                  <a:pt x="1812371" y="1879549"/>
                </a:cubicBezTo>
                <a:cubicBezTo>
                  <a:pt x="1812789" y="1879966"/>
                  <a:pt x="1813143" y="1880457"/>
                  <a:pt x="1813623" y="1880800"/>
                </a:cubicBezTo>
                <a:cubicBezTo>
                  <a:pt x="1814130" y="1881161"/>
                  <a:pt x="1814853" y="1881195"/>
                  <a:pt x="1815293" y="1881634"/>
                </a:cubicBezTo>
                <a:cubicBezTo>
                  <a:pt x="1815604" y="1881945"/>
                  <a:pt x="1815496" y="1882501"/>
                  <a:pt x="1815711" y="1882885"/>
                </a:cubicBezTo>
                <a:cubicBezTo>
                  <a:pt x="1816197" y="1883761"/>
                  <a:pt x="1817380" y="1885387"/>
                  <a:pt x="1817380" y="1885387"/>
                </a:cubicBezTo>
                <a:cubicBezTo>
                  <a:pt x="1816865" y="1890013"/>
                  <a:pt x="1817361" y="1887947"/>
                  <a:pt x="1816128" y="1891643"/>
                </a:cubicBezTo>
                <a:cubicBezTo>
                  <a:pt x="1815989" y="1892060"/>
                  <a:pt x="1816076" y="1892650"/>
                  <a:pt x="1815711" y="1892894"/>
                </a:cubicBezTo>
                <a:lnTo>
                  <a:pt x="1814459" y="1893728"/>
                </a:lnTo>
                <a:cubicBezTo>
                  <a:pt x="1814119" y="1894745"/>
                  <a:pt x="1814015" y="1895422"/>
                  <a:pt x="1813206" y="1896230"/>
                </a:cubicBezTo>
                <a:cubicBezTo>
                  <a:pt x="1812852" y="1896584"/>
                  <a:pt x="1812371" y="1896786"/>
                  <a:pt x="1811954" y="1897064"/>
                </a:cubicBezTo>
                <a:cubicBezTo>
                  <a:pt x="1811010" y="1899895"/>
                  <a:pt x="1812381" y="1896636"/>
                  <a:pt x="1809032" y="1899983"/>
                </a:cubicBezTo>
                <a:cubicBezTo>
                  <a:pt x="1808615" y="1900400"/>
                  <a:pt x="1808293" y="1900942"/>
                  <a:pt x="1807781" y="1901234"/>
                </a:cubicBezTo>
                <a:cubicBezTo>
                  <a:pt x="1807282" y="1901519"/>
                  <a:pt x="1806660" y="1901486"/>
                  <a:pt x="1806111" y="1901651"/>
                </a:cubicBezTo>
                <a:cubicBezTo>
                  <a:pt x="1804847" y="1902030"/>
                  <a:pt x="1803607" y="1902485"/>
                  <a:pt x="1802354" y="1902902"/>
                </a:cubicBezTo>
                <a:cubicBezTo>
                  <a:pt x="1802354" y="1902902"/>
                  <a:pt x="1799851" y="1903736"/>
                  <a:pt x="1799851" y="1903736"/>
                </a:cubicBezTo>
                <a:lnTo>
                  <a:pt x="1797346" y="1905405"/>
                </a:lnTo>
                <a:cubicBezTo>
                  <a:pt x="1797068" y="1905821"/>
                  <a:pt x="1796866" y="1906301"/>
                  <a:pt x="1796511" y="1906655"/>
                </a:cubicBezTo>
                <a:cubicBezTo>
                  <a:pt x="1796157" y="1907010"/>
                  <a:pt x="1795573" y="1907098"/>
                  <a:pt x="1795259" y="1907490"/>
                </a:cubicBezTo>
                <a:cubicBezTo>
                  <a:pt x="1794985" y="1907833"/>
                  <a:pt x="1795039" y="1908347"/>
                  <a:pt x="1794842" y="1908741"/>
                </a:cubicBezTo>
                <a:cubicBezTo>
                  <a:pt x="1794618" y="1909189"/>
                  <a:pt x="1794286" y="1909575"/>
                  <a:pt x="1794007" y="1909992"/>
                </a:cubicBezTo>
                <a:cubicBezTo>
                  <a:pt x="1793868" y="1910409"/>
                  <a:pt x="1793804" y="1910859"/>
                  <a:pt x="1793590" y="1911243"/>
                </a:cubicBezTo>
                <a:cubicBezTo>
                  <a:pt x="1793102" y="1912119"/>
                  <a:pt x="1791921" y="1913745"/>
                  <a:pt x="1791921" y="1913745"/>
                </a:cubicBezTo>
                <a:lnTo>
                  <a:pt x="1790669" y="1917498"/>
                </a:lnTo>
                <a:lnTo>
                  <a:pt x="1790251" y="1918749"/>
                </a:lnTo>
                <a:lnTo>
                  <a:pt x="1789834" y="1920000"/>
                </a:lnTo>
                <a:cubicBezTo>
                  <a:pt x="1789694" y="1920973"/>
                  <a:pt x="1789945" y="1922090"/>
                  <a:pt x="1789416" y="1922919"/>
                </a:cubicBezTo>
                <a:cubicBezTo>
                  <a:pt x="1788752" y="1923963"/>
                  <a:pt x="1786896" y="1924651"/>
                  <a:pt x="1785660" y="1925005"/>
                </a:cubicBezTo>
                <a:cubicBezTo>
                  <a:pt x="1784081" y="1925455"/>
                  <a:pt x="1784616" y="1925005"/>
                  <a:pt x="1784408" y="1925005"/>
                </a:cubicBezTo>
                <a:cubicBezTo>
                  <a:pt x="1782460" y="1924587"/>
                  <a:pt x="1780455" y="1924383"/>
                  <a:pt x="1778565" y="1923753"/>
                </a:cubicBezTo>
                <a:cubicBezTo>
                  <a:pt x="1774656" y="1922452"/>
                  <a:pt x="1777513" y="1923289"/>
                  <a:pt x="1773974" y="1922502"/>
                </a:cubicBezTo>
                <a:cubicBezTo>
                  <a:pt x="1773413" y="1922378"/>
                  <a:pt x="1772872" y="1922166"/>
                  <a:pt x="1772304" y="1922086"/>
                </a:cubicBezTo>
                <a:cubicBezTo>
                  <a:pt x="1770920" y="1921888"/>
                  <a:pt x="1769521" y="1921807"/>
                  <a:pt x="1768131" y="1921668"/>
                </a:cubicBezTo>
                <a:cubicBezTo>
                  <a:pt x="1767296" y="1921390"/>
                  <a:pt x="1766359" y="1921322"/>
                  <a:pt x="1765627" y="1920834"/>
                </a:cubicBezTo>
                <a:cubicBezTo>
                  <a:pt x="1764009" y="1919756"/>
                  <a:pt x="1764850" y="1920159"/>
                  <a:pt x="1763122" y="1919583"/>
                </a:cubicBezTo>
                <a:cubicBezTo>
                  <a:pt x="1761248" y="1917710"/>
                  <a:pt x="1762057" y="1918892"/>
                  <a:pt x="1761035" y="1915830"/>
                </a:cubicBezTo>
                <a:lnTo>
                  <a:pt x="1760618" y="1914579"/>
                </a:lnTo>
                <a:lnTo>
                  <a:pt x="1760201" y="1913328"/>
                </a:lnTo>
                <a:cubicBezTo>
                  <a:pt x="1760340" y="1908740"/>
                  <a:pt x="1760363" y="1904148"/>
                  <a:pt x="1760618" y="1899566"/>
                </a:cubicBezTo>
                <a:cubicBezTo>
                  <a:pt x="1760643" y="1899127"/>
                  <a:pt x="1760817" y="1898696"/>
                  <a:pt x="1761035" y="1898315"/>
                </a:cubicBezTo>
                <a:cubicBezTo>
                  <a:pt x="1761381" y="1897712"/>
                  <a:pt x="1761883" y="1897212"/>
                  <a:pt x="1762287" y="1896647"/>
                </a:cubicBezTo>
                <a:cubicBezTo>
                  <a:pt x="1762579" y="1896239"/>
                  <a:pt x="1762768" y="1895750"/>
                  <a:pt x="1763122" y="1895396"/>
                </a:cubicBezTo>
                <a:cubicBezTo>
                  <a:pt x="1763477" y="1895042"/>
                  <a:pt x="1763957" y="1894840"/>
                  <a:pt x="1764375" y="1894562"/>
                </a:cubicBezTo>
                <a:cubicBezTo>
                  <a:pt x="1764652" y="1894145"/>
                  <a:pt x="1764855" y="1893665"/>
                  <a:pt x="1765209" y="1893311"/>
                </a:cubicBezTo>
                <a:cubicBezTo>
                  <a:pt x="1766018" y="1892502"/>
                  <a:pt x="1766695" y="1892399"/>
                  <a:pt x="1767714" y="1892060"/>
                </a:cubicBezTo>
                <a:lnTo>
                  <a:pt x="1771470" y="1889558"/>
                </a:lnTo>
                <a:lnTo>
                  <a:pt x="1772722" y="1888723"/>
                </a:lnTo>
                <a:cubicBezTo>
                  <a:pt x="1773139" y="1888446"/>
                  <a:pt x="1773508" y="1888076"/>
                  <a:pt x="1773974" y="1887889"/>
                </a:cubicBezTo>
                <a:cubicBezTo>
                  <a:pt x="1774669" y="1887611"/>
                  <a:pt x="1775391" y="1887390"/>
                  <a:pt x="1776061" y="1887055"/>
                </a:cubicBezTo>
                <a:cubicBezTo>
                  <a:pt x="1778943" y="1885615"/>
                  <a:pt x="1775507" y="1886672"/>
                  <a:pt x="1778982" y="1885804"/>
                </a:cubicBezTo>
                <a:cubicBezTo>
                  <a:pt x="1779399" y="1885526"/>
                  <a:pt x="1779776" y="1885174"/>
                  <a:pt x="1780234" y="1884970"/>
                </a:cubicBezTo>
                <a:cubicBezTo>
                  <a:pt x="1781038" y="1884613"/>
                  <a:pt x="1782739" y="1884136"/>
                  <a:pt x="1782739" y="1884136"/>
                </a:cubicBezTo>
                <a:cubicBezTo>
                  <a:pt x="1783156" y="1883858"/>
                  <a:pt x="1783542" y="1883526"/>
                  <a:pt x="1783990" y="1883302"/>
                </a:cubicBezTo>
                <a:cubicBezTo>
                  <a:pt x="1784384" y="1883106"/>
                  <a:pt x="1784877" y="1883129"/>
                  <a:pt x="1785242" y="1882885"/>
                </a:cubicBezTo>
                <a:cubicBezTo>
                  <a:pt x="1785734" y="1882558"/>
                  <a:pt x="1785979" y="1881920"/>
                  <a:pt x="1786495" y="1881634"/>
                </a:cubicBezTo>
                <a:cubicBezTo>
                  <a:pt x="1786495" y="1881634"/>
                  <a:pt x="1789625" y="1880592"/>
                  <a:pt x="1790251" y="1880383"/>
                </a:cubicBezTo>
                <a:cubicBezTo>
                  <a:pt x="1791446" y="1879985"/>
                  <a:pt x="1791861" y="1879811"/>
                  <a:pt x="1793173" y="1879549"/>
                </a:cubicBezTo>
                <a:cubicBezTo>
                  <a:pt x="1794002" y="1879383"/>
                  <a:pt x="1794851" y="1879315"/>
                  <a:pt x="1795677" y="1879132"/>
                </a:cubicBezTo>
                <a:cubicBezTo>
                  <a:pt x="1796106" y="1879037"/>
                  <a:pt x="1796492" y="1878773"/>
                  <a:pt x="1796929" y="1878715"/>
                </a:cubicBezTo>
                <a:cubicBezTo>
                  <a:pt x="1798590" y="1878494"/>
                  <a:pt x="1800268" y="1878437"/>
                  <a:pt x="1801937" y="1878298"/>
                </a:cubicBezTo>
                <a:close/>
                <a:moveTo>
                  <a:pt x="5963031" y="1869960"/>
                </a:moveTo>
                <a:cubicBezTo>
                  <a:pt x="5964103" y="1870174"/>
                  <a:pt x="5965789" y="1870001"/>
                  <a:pt x="5965953" y="1871628"/>
                </a:cubicBezTo>
                <a:cubicBezTo>
                  <a:pt x="5966050" y="1872606"/>
                  <a:pt x="5965728" y="1873583"/>
                  <a:pt x="5965536" y="1874548"/>
                </a:cubicBezTo>
                <a:cubicBezTo>
                  <a:pt x="5965449" y="1874978"/>
                  <a:pt x="5965429" y="1875488"/>
                  <a:pt x="5965118" y="1875798"/>
                </a:cubicBezTo>
                <a:cubicBezTo>
                  <a:pt x="5964657" y="1876259"/>
                  <a:pt x="5964422" y="1875451"/>
                  <a:pt x="5964284" y="1875382"/>
                </a:cubicBezTo>
                <a:cubicBezTo>
                  <a:pt x="5963031" y="1875104"/>
                  <a:pt x="5961674" y="1875121"/>
                  <a:pt x="5960527" y="1874548"/>
                </a:cubicBezTo>
                <a:cubicBezTo>
                  <a:pt x="5960133" y="1874351"/>
                  <a:pt x="5960109" y="1873736"/>
                  <a:pt x="5960109" y="1873296"/>
                </a:cubicBezTo>
                <a:cubicBezTo>
                  <a:pt x="5960109" y="1872588"/>
                  <a:pt x="5960175" y="1871827"/>
                  <a:pt x="5960527" y="1871211"/>
                </a:cubicBezTo>
                <a:cubicBezTo>
                  <a:pt x="5960907" y="1870546"/>
                  <a:pt x="5962389" y="1870174"/>
                  <a:pt x="5963031" y="1869960"/>
                </a:cubicBezTo>
                <a:close/>
                <a:moveTo>
                  <a:pt x="2584352" y="1869611"/>
                </a:moveTo>
                <a:cubicBezTo>
                  <a:pt x="2586565" y="1869611"/>
                  <a:pt x="2588359" y="1871403"/>
                  <a:pt x="2588359" y="1873614"/>
                </a:cubicBezTo>
                <a:cubicBezTo>
                  <a:pt x="2588359" y="1875825"/>
                  <a:pt x="2586565" y="1877618"/>
                  <a:pt x="2584352" y="1877618"/>
                </a:cubicBezTo>
                <a:cubicBezTo>
                  <a:pt x="2582139" y="1877618"/>
                  <a:pt x="2580345" y="1875825"/>
                  <a:pt x="2580345" y="1873614"/>
                </a:cubicBezTo>
                <a:cubicBezTo>
                  <a:pt x="2580345" y="1871403"/>
                  <a:pt x="2582139" y="1869611"/>
                  <a:pt x="2584352" y="1869611"/>
                </a:cubicBezTo>
                <a:close/>
                <a:moveTo>
                  <a:pt x="3936305" y="1863282"/>
                </a:moveTo>
                <a:cubicBezTo>
                  <a:pt x="3938253" y="1863560"/>
                  <a:pt x="3940219" y="1863730"/>
                  <a:pt x="3942149" y="1864116"/>
                </a:cubicBezTo>
                <a:cubicBezTo>
                  <a:pt x="3943011" y="1864288"/>
                  <a:pt x="3943966" y="1864401"/>
                  <a:pt x="3944653" y="1864950"/>
                </a:cubicBezTo>
                <a:cubicBezTo>
                  <a:pt x="3945436" y="1865576"/>
                  <a:pt x="3945613" y="1866743"/>
                  <a:pt x="3946322" y="1867452"/>
                </a:cubicBezTo>
                <a:cubicBezTo>
                  <a:pt x="3947032" y="1868161"/>
                  <a:pt x="3947992" y="1868564"/>
                  <a:pt x="3948827" y="1869120"/>
                </a:cubicBezTo>
                <a:cubicBezTo>
                  <a:pt x="3949383" y="1869954"/>
                  <a:pt x="3949786" y="1870913"/>
                  <a:pt x="3950496" y="1871622"/>
                </a:cubicBezTo>
                <a:cubicBezTo>
                  <a:pt x="3952114" y="1873239"/>
                  <a:pt x="3953468" y="1873446"/>
                  <a:pt x="3955504" y="1874124"/>
                </a:cubicBezTo>
                <a:cubicBezTo>
                  <a:pt x="3956339" y="1874959"/>
                  <a:pt x="3957027" y="1875973"/>
                  <a:pt x="3958009" y="1876626"/>
                </a:cubicBezTo>
                <a:cubicBezTo>
                  <a:pt x="3958741" y="1877114"/>
                  <a:pt x="3960001" y="1876745"/>
                  <a:pt x="3960512" y="1877461"/>
                </a:cubicBezTo>
                <a:cubicBezTo>
                  <a:pt x="3961535" y="1878891"/>
                  <a:pt x="3962182" y="1882465"/>
                  <a:pt x="3962182" y="1882465"/>
                </a:cubicBezTo>
                <a:cubicBezTo>
                  <a:pt x="3961727" y="1883828"/>
                  <a:pt x="3961041" y="1886618"/>
                  <a:pt x="3959678" y="1887470"/>
                </a:cubicBezTo>
                <a:cubicBezTo>
                  <a:pt x="3958185" y="1888401"/>
                  <a:pt x="3956339" y="1888581"/>
                  <a:pt x="3954669" y="1889137"/>
                </a:cubicBezTo>
                <a:cubicBezTo>
                  <a:pt x="3946254" y="1891940"/>
                  <a:pt x="3959306" y="1887664"/>
                  <a:pt x="3948827" y="1890805"/>
                </a:cubicBezTo>
                <a:cubicBezTo>
                  <a:pt x="3947141" y="1891311"/>
                  <a:pt x="3943818" y="1892473"/>
                  <a:pt x="3943818" y="1892473"/>
                </a:cubicBezTo>
                <a:cubicBezTo>
                  <a:pt x="3941685" y="1889277"/>
                  <a:pt x="3943123" y="1891778"/>
                  <a:pt x="3942983" y="1891639"/>
                </a:cubicBezTo>
                <a:cubicBezTo>
                  <a:pt x="3941314" y="1889693"/>
                  <a:pt x="3939789" y="1887613"/>
                  <a:pt x="3937975" y="1885801"/>
                </a:cubicBezTo>
                <a:cubicBezTo>
                  <a:pt x="3937266" y="1885093"/>
                  <a:pt x="3936180" y="1884842"/>
                  <a:pt x="3935471" y="1884133"/>
                </a:cubicBezTo>
                <a:cubicBezTo>
                  <a:pt x="3929905" y="1878572"/>
                  <a:pt x="3937975" y="1884411"/>
                  <a:pt x="3931297" y="1879963"/>
                </a:cubicBezTo>
                <a:cubicBezTo>
                  <a:pt x="3929265" y="1873871"/>
                  <a:pt x="3930054" y="1876664"/>
                  <a:pt x="3928793" y="1871622"/>
                </a:cubicBezTo>
                <a:cubicBezTo>
                  <a:pt x="3929071" y="1869398"/>
                  <a:pt x="3928717" y="1866998"/>
                  <a:pt x="3929627" y="1864950"/>
                </a:cubicBezTo>
                <a:cubicBezTo>
                  <a:pt x="3929985" y="1864147"/>
                  <a:pt x="3931278" y="1864329"/>
                  <a:pt x="3932132" y="1864116"/>
                </a:cubicBezTo>
                <a:cubicBezTo>
                  <a:pt x="3933508" y="1863772"/>
                  <a:pt x="3934914" y="1863560"/>
                  <a:pt x="3936305" y="1863282"/>
                </a:cubicBezTo>
                <a:close/>
                <a:moveTo>
                  <a:pt x="1955937" y="1849870"/>
                </a:moveTo>
                <a:cubicBezTo>
                  <a:pt x="1958150" y="1849870"/>
                  <a:pt x="1959944" y="1851663"/>
                  <a:pt x="1959944" y="1853874"/>
                </a:cubicBezTo>
                <a:cubicBezTo>
                  <a:pt x="1959944" y="1856085"/>
                  <a:pt x="1958150" y="1857877"/>
                  <a:pt x="1955937" y="1857877"/>
                </a:cubicBezTo>
                <a:cubicBezTo>
                  <a:pt x="1953724" y="1857877"/>
                  <a:pt x="1951930" y="1856085"/>
                  <a:pt x="1951930" y="1853874"/>
                </a:cubicBezTo>
                <a:cubicBezTo>
                  <a:pt x="1951930" y="1851663"/>
                  <a:pt x="1953724" y="1849870"/>
                  <a:pt x="1955937" y="1849870"/>
                </a:cubicBezTo>
                <a:close/>
                <a:moveTo>
                  <a:pt x="3902916" y="1839095"/>
                </a:moveTo>
                <a:cubicBezTo>
                  <a:pt x="3904864" y="1839372"/>
                  <a:pt x="3906830" y="1839543"/>
                  <a:pt x="3908760" y="1839928"/>
                </a:cubicBezTo>
                <a:cubicBezTo>
                  <a:pt x="3909622" y="1840101"/>
                  <a:pt x="3910752" y="1840047"/>
                  <a:pt x="3911264" y="1840762"/>
                </a:cubicBezTo>
                <a:cubicBezTo>
                  <a:pt x="3912287" y="1842193"/>
                  <a:pt x="3912933" y="1845767"/>
                  <a:pt x="3912933" y="1845767"/>
                </a:cubicBezTo>
                <a:cubicBezTo>
                  <a:pt x="3912098" y="1846323"/>
                  <a:pt x="3911056" y="1846652"/>
                  <a:pt x="3910429" y="1847435"/>
                </a:cubicBezTo>
                <a:cubicBezTo>
                  <a:pt x="3909879" y="1848122"/>
                  <a:pt x="3909594" y="1849937"/>
                  <a:pt x="3910429" y="1850771"/>
                </a:cubicBezTo>
                <a:lnTo>
                  <a:pt x="3903751" y="1848269"/>
                </a:lnTo>
                <a:cubicBezTo>
                  <a:pt x="3902924" y="1847968"/>
                  <a:pt x="3901934" y="1847984"/>
                  <a:pt x="3901247" y="1847435"/>
                </a:cubicBezTo>
                <a:cubicBezTo>
                  <a:pt x="3900464" y="1846809"/>
                  <a:pt x="3900287" y="1845641"/>
                  <a:pt x="3899577" y="1844933"/>
                </a:cubicBezTo>
                <a:cubicBezTo>
                  <a:pt x="3898868" y="1844224"/>
                  <a:pt x="3897908" y="1843821"/>
                  <a:pt x="3897073" y="1843265"/>
                </a:cubicBezTo>
                <a:cubicBezTo>
                  <a:pt x="3897351" y="1842431"/>
                  <a:pt x="3897192" y="1841274"/>
                  <a:pt x="3897908" y="1840762"/>
                </a:cubicBezTo>
                <a:cubicBezTo>
                  <a:pt x="3899340" y="1839741"/>
                  <a:pt x="3902916" y="1839095"/>
                  <a:pt x="3902916" y="1839095"/>
                </a:cubicBezTo>
                <a:close/>
                <a:moveTo>
                  <a:pt x="5954266" y="1837850"/>
                </a:moveTo>
                <a:cubicBezTo>
                  <a:pt x="5957327" y="1837989"/>
                  <a:pt x="5960407" y="1837901"/>
                  <a:pt x="5963449" y="1838266"/>
                </a:cubicBezTo>
                <a:cubicBezTo>
                  <a:pt x="5963947" y="1838326"/>
                  <a:pt x="5964422" y="1838683"/>
                  <a:pt x="5964701" y="1839101"/>
                </a:cubicBezTo>
                <a:cubicBezTo>
                  <a:pt x="5965019" y="1839577"/>
                  <a:pt x="5965006" y="1840207"/>
                  <a:pt x="5965118" y="1840769"/>
                </a:cubicBezTo>
                <a:cubicBezTo>
                  <a:pt x="5965285" y="1841598"/>
                  <a:pt x="5965397" y="1842437"/>
                  <a:pt x="5965536" y="1843271"/>
                </a:cubicBezTo>
                <a:cubicBezTo>
                  <a:pt x="5965456" y="1844304"/>
                  <a:pt x="5965602" y="1848143"/>
                  <a:pt x="5964701" y="1849943"/>
                </a:cubicBezTo>
                <a:cubicBezTo>
                  <a:pt x="5964477" y="1850391"/>
                  <a:pt x="5964220" y="1850840"/>
                  <a:pt x="5963866" y="1851194"/>
                </a:cubicBezTo>
                <a:cubicBezTo>
                  <a:pt x="5963511" y="1851549"/>
                  <a:pt x="5962999" y="1851707"/>
                  <a:pt x="5962614" y="1852028"/>
                </a:cubicBezTo>
                <a:cubicBezTo>
                  <a:pt x="5960482" y="1853803"/>
                  <a:pt x="5962395" y="1853021"/>
                  <a:pt x="5959693" y="1853696"/>
                </a:cubicBezTo>
                <a:cubicBezTo>
                  <a:pt x="5959275" y="1853974"/>
                  <a:pt x="5958899" y="1854327"/>
                  <a:pt x="5958441" y="1854530"/>
                </a:cubicBezTo>
                <a:cubicBezTo>
                  <a:pt x="5957636" y="1854887"/>
                  <a:pt x="5956668" y="1854877"/>
                  <a:pt x="5955936" y="1855365"/>
                </a:cubicBezTo>
                <a:lnTo>
                  <a:pt x="5953432" y="1857033"/>
                </a:lnTo>
                <a:cubicBezTo>
                  <a:pt x="5953014" y="1857311"/>
                  <a:pt x="5952655" y="1857708"/>
                  <a:pt x="5952180" y="1857866"/>
                </a:cubicBezTo>
                <a:lnTo>
                  <a:pt x="5949676" y="1858701"/>
                </a:lnTo>
                <a:lnTo>
                  <a:pt x="5947171" y="1859534"/>
                </a:lnTo>
                <a:lnTo>
                  <a:pt x="5945919" y="1859952"/>
                </a:lnTo>
                <a:lnTo>
                  <a:pt x="5945501" y="1861620"/>
                </a:lnTo>
                <a:lnTo>
                  <a:pt x="5940494" y="1859952"/>
                </a:lnTo>
                <a:lnTo>
                  <a:pt x="5939241" y="1859534"/>
                </a:lnTo>
                <a:lnTo>
                  <a:pt x="5937990" y="1859118"/>
                </a:lnTo>
                <a:cubicBezTo>
                  <a:pt x="5937711" y="1858701"/>
                  <a:pt x="5937509" y="1858221"/>
                  <a:pt x="5937154" y="1857866"/>
                </a:cubicBezTo>
                <a:cubicBezTo>
                  <a:pt x="5936800" y="1857512"/>
                  <a:pt x="5936127" y="1857481"/>
                  <a:pt x="5935902" y="1857033"/>
                </a:cubicBezTo>
                <a:cubicBezTo>
                  <a:pt x="5935524" y="1856276"/>
                  <a:pt x="5935625" y="1855365"/>
                  <a:pt x="5935486" y="1854530"/>
                </a:cubicBezTo>
                <a:cubicBezTo>
                  <a:pt x="5935814" y="1850921"/>
                  <a:pt x="5935582" y="1850854"/>
                  <a:pt x="5936320" y="1848275"/>
                </a:cubicBezTo>
                <a:cubicBezTo>
                  <a:pt x="5936561" y="1847432"/>
                  <a:pt x="5936875" y="1846382"/>
                  <a:pt x="5937572" y="1845773"/>
                </a:cubicBezTo>
                <a:cubicBezTo>
                  <a:pt x="5939338" y="1844228"/>
                  <a:pt x="5939608" y="1844261"/>
                  <a:pt x="5941329" y="1843688"/>
                </a:cubicBezTo>
                <a:cubicBezTo>
                  <a:pt x="5942115" y="1842902"/>
                  <a:pt x="5942787" y="1842067"/>
                  <a:pt x="5943833" y="1841603"/>
                </a:cubicBezTo>
                <a:cubicBezTo>
                  <a:pt x="5944636" y="1841245"/>
                  <a:pt x="5946337" y="1840769"/>
                  <a:pt x="5946337" y="1840769"/>
                </a:cubicBezTo>
                <a:cubicBezTo>
                  <a:pt x="5946754" y="1840491"/>
                  <a:pt x="5947128" y="1840132"/>
                  <a:pt x="5947589" y="1839934"/>
                </a:cubicBezTo>
                <a:cubicBezTo>
                  <a:pt x="5948117" y="1839709"/>
                  <a:pt x="5948708" y="1839682"/>
                  <a:pt x="5949258" y="1839518"/>
                </a:cubicBezTo>
                <a:cubicBezTo>
                  <a:pt x="5950101" y="1839265"/>
                  <a:pt x="5950928" y="1838962"/>
                  <a:pt x="5951762" y="1838683"/>
                </a:cubicBezTo>
                <a:lnTo>
                  <a:pt x="5953014" y="1838266"/>
                </a:lnTo>
                <a:close/>
                <a:moveTo>
                  <a:pt x="5929225" y="1824505"/>
                </a:moveTo>
                <a:cubicBezTo>
                  <a:pt x="5930338" y="1824875"/>
                  <a:pt x="5931104" y="1824924"/>
                  <a:pt x="5931729" y="1826173"/>
                </a:cubicBezTo>
                <a:cubicBezTo>
                  <a:pt x="5932046" y="1826807"/>
                  <a:pt x="5932007" y="1827563"/>
                  <a:pt x="5932146" y="1828258"/>
                </a:cubicBezTo>
                <a:cubicBezTo>
                  <a:pt x="5932007" y="1830343"/>
                  <a:pt x="5931960" y="1832437"/>
                  <a:pt x="5931729" y="1834513"/>
                </a:cubicBezTo>
                <a:cubicBezTo>
                  <a:pt x="5931680" y="1834950"/>
                  <a:pt x="5931623" y="1835453"/>
                  <a:pt x="5931311" y="1835764"/>
                </a:cubicBezTo>
                <a:cubicBezTo>
                  <a:pt x="5931000" y="1836075"/>
                  <a:pt x="5930477" y="1836042"/>
                  <a:pt x="5930059" y="1836181"/>
                </a:cubicBezTo>
                <a:lnTo>
                  <a:pt x="5925469" y="1835764"/>
                </a:lnTo>
                <a:cubicBezTo>
                  <a:pt x="5925051" y="1834652"/>
                  <a:pt x="5924592" y="1833555"/>
                  <a:pt x="5924216" y="1832428"/>
                </a:cubicBezTo>
                <a:cubicBezTo>
                  <a:pt x="5924035" y="1831884"/>
                  <a:pt x="5923799" y="1831333"/>
                  <a:pt x="5923799" y="1830760"/>
                </a:cubicBezTo>
                <a:cubicBezTo>
                  <a:pt x="5923799" y="1829639"/>
                  <a:pt x="5923651" y="1828392"/>
                  <a:pt x="5924216" y="1827424"/>
                </a:cubicBezTo>
                <a:cubicBezTo>
                  <a:pt x="5924721" y="1826558"/>
                  <a:pt x="5925886" y="1826312"/>
                  <a:pt x="5926721" y="1825756"/>
                </a:cubicBezTo>
                <a:cubicBezTo>
                  <a:pt x="5928339" y="1824678"/>
                  <a:pt x="5927496" y="1825080"/>
                  <a:pt x="5929225" y="1824505"/>
                </a:cubicBezTo>
                <a:close/>
                <a:moveTo>
                  <a:pt x="3862849" y="1824082"/>
                </a:moveTo>
                <a:cubicBezTo>
                  <a:pt x="3865075" y="1824359"/>
                  <a:pt x="3867689" y="1823630"/>
                  <a:pt x="3869527" y="1824916"/>
                </a:cubicBezTo>
                <a:cubicBezTo>
                  <a:pt x="3870969" y="1825924"/>
                  <a:pt x="3871197" y="1829920"/>
                  <a:pt x="3871197" y="1829920"/>
                </a:cubicBezTo>
                <a:cubicBezTo>
                  <a:pt x="3868165" y="1830930"/>
                  <a:pt x="3868414" y="1832005"/>
                  <a:pt x="3867858" y="1832422"/>
                </a:cubicBezTo>
                <a:cubicBezTo>
                  <a:pt x="3865353" y="1831866"/>
                  <a:pt x="3862639" y="1831900"/>
                  <a:pt x="3860345" y="1830754"/>
                </a:cubicBezTo>
                <a:cubicBezTo>
                  <a:pt x="3859558" y="1830361"/>
                  <a:pt x="3859510" y="1829131"/>
                  <a:pt x="3859510" y="1828252"/>
                </a:cubicBezTo>
                <a:cubicBezTo>
                  <a:pt x="3859510" y="1825566"/>
                  <a:pt x="3860927" y="1825362"/>
                  <a:pt x="3862849" y="1824082"/>
                </a:cubicBezTo>
                <a:close/>
                <a:moveTo>
                  <a:pt x="3832799" y="1814073"/>
                </a:moveTo>
                <a:cubicBezTo>
                  <a:pt x="3834468" y="1814351"/>
                  <a:pt x="3836155" y="1814540"/>
                  <a:pt x="3837808" y="1814907"/>
                </a:cubicBezTo>
                <a:cubicBezTo>
                  <a:pt x="3838666" y="1815098"/>
                  <a:pt x="3839689" y="1815119"/>
                  <a:pt x="3840311" y="1815741"/>
                </a:cubicBezTo>
                <a:cubicBezTo>
                  <a:pt x="3841730" y="1817159"/>
                  <a:pt x="3843650" y="1820746"/>
                  <a:pt x="3843650" y="1820746"/>
                </a:cubicBezTo>
                <a:cubicBezTo>
                  <a:pt x="3842478" y="1825430"/>
                  <a:pt x="3837390" y="1823525"/>
                  <a:pt x="3836138" y="1824082"/>
                </a:cubicBezTo>
                <a:cubicBezTo>
                  <a:pt x="3833912" y="1822970"/>
                  <a:pt x="3830796" y="1822843"/>
                  <a:pt x="3829460" y="1820746"/>
                </a:cubicBezTo>
                <a:cubicBezTo>
                  <a:pt x="3826103" y="1815474"/>
                  <a:pt x="3830359" y="1814886"/>
                  <a:pt x="3832799" y="1814073"/>
                </a:cubicBezTo>
                <a:close/>
                <a:moveTo>
                  <a:pt x="5914199" y="1807407"/>
                </a:moveTo>
                <a:cubicBezTo>
                  <a:pt x="5915869" y="1807546"/>
                  <a:pt x="5917565" y="1807495"/>
                  <a:pt x="5919208" y="1807824"/>
                </a:cubicBezTo>
                <a:cubicBezTo>
                  <a:pt x="5919700" y="1807922"/>
                  <a:pt x="5920211" y="1808223"/>
                  <a:pt x="5920460" y="1808658"/>
                </a:cubicBezTo>
                <a:cubicBezTo>
                  <a:pt x="5920812" y="1809274"/>
                  <a:pt x="5920738" y="1810048"/>
                  <a:pt x="5920878" y="1810743"/>
                </a:cubicBezTo>
                <a:cubicBezTo>
                  <a:pt x="5920816" y="1811356"/>
                  <a:pt x="5920777" y="1814845"/>
                  <a:pt x="5920042" y="1816164"/>
                </a:cubicBezTo>
                <a:cubicBezTo>
                  <a:pt x="5918770" y="1818454"/>
                  <a:pt x="5919044" y="1818603"/>
                  <a:pt x="5917121" y="1819084"/>
                </a:cubicBezTo>
                <a:cubicBezTo>
                  <a:pt x="5916986" y="1819117"/>
                  <a:pt x="5916426" y="1819084"/>
                  <a:pt x="5916286" y="1819084"/>
                </a:cubicBezTo>
                <a:cubicBezTo>
                  <a:pt x="5914703" y="1817954"/>
                  <a:pt x="5913296" y="1817471"/>
                  <a:pt x="5912530" y="1815747"/>
                </a:cubicBezTo>
                <a:cubicBezTo>
                  <a:pt x="5912173" y="1814944"/>
                  <a:pt x="5911695" y="1813245"/>
                  <a:pt x="5911695" y="1813245"/>
                </a:cubicBezTo>
                <a:cubicBezTo>
                  <a:pt x="5911835" y="1812133"/>
                  <a:pt x="5911729" y="1810962"/>
                  <a:pt x="5912113" y="1809909"/>
                </a:cubicBezTo>
                <a:cubicBezTo>
                  <a:pt x="5912315" y="1809355"/>
                  <a:pt x="5912986" y="1809111"/>
                  <a:pt x="5913365" y="1808658"/>
                </a:cubicBezTo>
                <a:cubicBezTo>
                  <a:pt x="5913686" y="1808273"/>
                  <a:pt x="5913922" y="1807824"/>
                  <a:pt x="5914199" y="1807407"/>
                </a:cubicBezTo>
                <a:close/>
                <a:moveTo>
                  <a:pt x="5590324" y="1806990"/>
                </a:moveTo>
                <a:cubicBezTo>
                  <a:pt x="5592828" y="1807129"/>
                  <a:pt x="5595340" y="1807170"/>
                  <a:pt x="5597836" y="1807407"/>
                </a:cubicBezTo>
                <a:cubicBezTo>
                  <a:pt x="5598275" y="1807449"/>
                  <a:pt x="5598666" y="1807703"/>
                  <a:pt x="5599089" y="1807824"/>
                </a:cubicBezTo>
                <a:cubicBezTo>
                  <a:pt x="5599640" y="1807982"/>
                  <a:pt x="5600207" y="1808084"/>
                  <a:pt x="5600758" y="1808242"/>
                </a:cubicBezTo>
                <a:cubicBezTo>
                  <a:pt x="5601181" y="1808362"/>
                  <a:pt x="5601586" y="1808543"/>
                  <a:pt x="5602010" y="1808659"/>
                </a:cubicBezTo>
                <a:cubicBezTo>
                  <a:pt x="5603117" y="1808960"/>
                  <a:pt x="5604236" y="1809215"/>
                  <a:pt x="5605349" y="1809492"/>
                </a:cubicBezTo>
                <a:lnTo>
                  <a:pt x="5607019" y="1809909"/>
                </a:lnTo>
                <a:cubicBezTo>
                  <a:pt x="5607575" y="1810049"/>
                  <a:pt x="5608116" y="1810283"/>
                  <a:pt x="5608688" y="1810327"/>
                </a:cubicBezTo>
                <a:cubicBezTo>
                  <a:pt x="5616337" y="1810914"/>
                  <a:pt x="5612303" y="1810630"/>
                  <a:pt x="5620791" y="1811161"/>
                </a:cubicBezTo>
                <a:cubicBezTo>
                  <a:pt x="5621209" y="1811300"/>
                  <a:pt x="5621732" y="1811267"/>
                  <a:pt x="5622043" y="1811578"/>
                </a:cubicBezTo>
                <a:cubicBezTo>
                  <a:pt x="5622355" y="1811888"/>
                  <a:pt x="5622461" y="1812389"/>
                  <a:pt x="5622461" y="1812828"/>
                </a:cubicBezTo>
                <a:cubicBezTo>
                  <a:pt x="5622461" y="1814364"/>
                  <a:pt x="5622261" y="1815896"/>
                  <a:pt x="5622043" y="1817416"/>
                </a:cubicBezTo>
                <a:cubicBezTo>
                  <a:pt x="5621981" y="1817851"/>
                  <a:pt x="5621985" y="1818411"/>
                  <a:pt x="5621626" y="1818667"/>
                </a:cubicBezTo>
                <a:cubicBezTo>
                  <a:pt x="5620911" y="1819178"/>
                  <a:pt x="5619122" y="1819501"/>
                  <a:pt x="5619122" y="1819501"/>
                </a:cubicBezTo>
                <a:cubicBezTo>
                  <a:pt x="5618705" y="1819779"/>
                  <a:pt x="5618328" y="1820132"/>
                  <a:pt x="5617870" y="1820335"/>
                </a:cubicBezTo>
                <a:cubicBezTo>
                  <a:pt x="5617066" y="1820692"/>
                  <a:pt x="5616201" y="1820891"/>
                  <a:pt x="5615366" y="1821169"/>
                </a:cubicBezTo>
                <a:cubicBezTo>
                  <a:pt x="5613628" y="1821748"/>
                  <a:pt x="5614243" y="1821600"/>
                  <a:pt x="5612027" y="1822003"/>
                </a:cubicBezTo>
                <a:cubicBezTo>
                  <a:pt x="5611194" y="1822155"/>
                  <a:pt x="5610355" y="1822269"/>
                  <a:pt x="5609523" y="1822420"/>
                </a:cubicBezTo>
                <a:cubicBezTo>
                  <a:pt x="5608825" y="1822547"/>
                  <a:pt x="5607436" y="1822072"/>
                  <a:pt x="5607019" y="1822003"/>
                </a:cubicBezTo>
                <a:cubicBezTo>
                  <a:pt x="5601551" y="1821506"/>
                  <a:pt x="5603885" y="1822072"/>
                  <a:pt x="5599924" y="1820752"/>
                </a:cubicBezTo>
                <a:cubicBezTo>
                  <a:pt x="5599922" y="1820752"/>
                  <a:pt x="5597420" y="1819919"/>
                  <a:pt x="5597419" y="1819918"/>
                </a:cubicBezTo>
                <a:cubicBezTo>
                  <a:pt x="5596053" y="1819008"/>
                  <a:pt x="5595559" y="1818520"/>
                  <a:pt x="5593663" y="1818250"/>
                </a:cubicBezTo>
                <a:cubicBezTo>
                  <a:pt x="5592689" y="1818111"/>
                  <a:pt x="5591709" y="1818009"/>
                  <a:pt x="5590741" y="1817833"/>
                </a:cubicBezTo>
                <a:cubicBezTo>
                  <a:pt x="5589588" y="1817623"/>
                  <a:pt x="5588893" y="1817356"/>
                  <a:pt x="5587820" y="1816999"/>
                </a:cubicBezTo>
                <a:lnTo>
                  <a:pt x="5586985" y="1814497"/>
                </a:lnTo>
                <a:lnTo>
                  <a:pt x="5586568" y="1813246"/>
                </a:lnTo>
                <a:cubicBezTo>
                  <a:pt x="5586616" y="1812762"/>
                  <a:pt x="5586360" y="1808736"/>
                  <a:pt x="5587820" y="1807824"/>
                </a:cubicBezTo>
                <a:cubicBezTo>
                  <a:pt x="5588566" y="1807358"/>
                  <a:pt x="5590324" y="1806990"/>
                  <a:pt x="5590324" y="1806990"/>
                </a:cubicBezTo>
                <a:close/>
                <a:moveTo>
                  <a:pt x="3790228" y="1804064"/>
                </a:moveTo>
                <a:cubicBezTo>
                  <a:pt x="3791340" y="1804342"/>
                  <a:pt x="3792463" y="1804583"/>
                  <a:pt x="3793566" y="1804898"/>
                </a:cubicBezTo>
                <a:cubicBezTo>
                  <a:pt x="3794412" y="1805140"/>
                  <a:pt x="3795521" y="1805046"/>
                  <a:pt x="3796071" y="1805732"/>
                </a:cubicBezTo>
                <a:cubicBezTo>
                  <a:pt x="3796788" y="1806628"/>
                  <a:pt x="3796627" y="1807957"/>
                  <a:pt x="3796905" y="1809068"/>
                </a:cubicBezTo>
                <a:cubicBezTo>
                  <a:pt x="3796627" y="1810181"/>
                  <a:pt x="3796788" y="1811510"/>
                  <a:pt x="3796071" y="1812405"/>
                </a:cubicBezTo>
                <a:lnTo>
                  <a:pt x="3792732" y="1816575"/>
                </a:lnTo>
                <a:cubicBezTo>
                  <a:pt x="3790506" y="1815463"/>
                  <a:pt x="3787814" y="1814997"/>
                  <a:pt x="3786054" y="1813239"/>
                </a:cubicBezTo>
                <a:cubicBezTo>
                  <a:pt x="3784810" y="1811995"/>
                  <a:pt x="3784385" y="1808235"/>
                  <a:pt x="3784385" y="1808235"/>
                </a:cubicBezTo>
                <a:cubicBezTo>
                  <a:pt x="3784662" y="1807401"/>
                  <a:pt x="3784503" y="1806244"/>
                  <a:pt x="3785219" y="1805732"/>
                </a:cubicBezTo>
                <a:cubicBezTo>
                  <a:pt x="3786651" y="1804710"/>
                  <a:pt x="3790228" y="1804064"/>
                  <a:pt x="3790228" y="1804064"/>
                </a:cubicBezTo>
                <a:close/>
                <a:moveTo>
                  <a:pt x="5938824" y="1800734"/>
                </a:moveTo>
                <a:cubicBezTo>
                  <a:pt x="5940215" y="1800873"/>
                  <a:pt x="5941671" y="1800709"/>
                  <a:pt x="5942998" y="1801151"/>
                </a:cubicBezTo>
                <a:cubicBezTo>
                  <a:pt x="5943474" y="1801310"/>
                  <a:pt x="5943629" y="1801945"/>
                  <a:pt x="5943833" y="1802403"/>
                </a:cubicBezTo>
                <a:cubicBezTo>
                  <a:pt x="5944190" y="1803206"/>
                  <a:pt x="5944390" y="1804070"/>
                  <a:pt x="5944667" y="1804904"/>
                </a:cubicBezTo>
                <a:lnTo>
                  <a:pt x="5945085" y="1806156"/>
                </a:lnTo>
                <a:cubicBezTo>
                  <a:pt x="5944833" y="1807418"/>
                  <a:pt x="5944875" y="1808581"/>
                  <a:pt x="5943833" y="1809492"/>
                </a:cubicBezTo>
                <a:cubicBezTo>
                  <a:pt x="5943077" y="1810152"/>
                  <a:pt x="5941050" y="1810882"/>
                  <a:pt x="5940494" y="1811160"/>
                </a:cubicBezTo>
                <a:cubicBezTo>
                  <a:pt x="5939241" y="1810882"/>
                  <a:pt x="5937982" y="1810637"/>
                  <a:pt x="5936738" y="1810326"/>
                </a:cubicBezTo>
                <a:cubicBezTo>
                  <a:pt x="5936310" y="1810219"/>
                  <a:pt x="5935741" y="1810267"/>
                  <a:pt x="5935486" y="1809909"/>
                </a:cubicBezTo>
                <a:cubicBezTo>
                  <a:pt x="5934974" y="1809194"/>
                  <a:pt x="5934650" y="1807407"/>
                  <a:pt x="5934650" y="1807407"/>
                </a:cubicBezTo>
                <a:cubicBezTo>
                  <a:pt x="5934790" y="1806156"/>
                  <a:pt x="5934637" y="1804837"/>
                  <a:pt x="5935068" y="1803654"/>
                </a:cubicBezTo>
                <a:cubicBezTo>
                  <a:pt x="5935239" y="1803183"/>
                  <a:pt x="5935934" y="1803141"/>
                  <a:pt x="5936320" y="1802820"/>
                </a:cubicBezTo>
                <a:cubicBezTo>
                  <a:pt x="5939532" y="1800145"/>
                  <a:pt x="5935716" y="1802804"/>
                  <a:pt x="5938824" y="1800734"/>
                </a:cubicBezTo>
                <a:close/>
                <a:moveTo>
                  <a:pt x="5898339" y="1798650"/>
                </a:moveTo>
                <a:cubicBezTo>
                  <a:pt x="5900277" y="1798408"/>
                  <a:pt x="5902235" y="1798927"/>
                  <a:pt x="5904182" y="1799066"/>
                </a:cubicBezTo>
                <a:cubicBezTo>
                  <a:pt x="5904461" y="1799483"/>
                  <a:pt x="5904820" y="1799857"/>
                  <a:pt x="5905018" y="1800318"/>
                </a:cubicBezTo>
                <a:cubicBezTo>
                  <a:pt x="5905743" y="1802010"/>
                  <a:pt x="5905397" y="1803013"/>
                  <a:pt x="5905018" y="1804905"/>
                </a:cubicBezTo>
                <a:cubicBezTo>
                  <a:pt x="5904931" y="1805336"/>
                  <a:pt x="5904911" y="1805845"/>
                  <a:pt x="5904600" y="1806156"/>
                </a:cubicBezTo>
                <a:cubicBezTo>
                  <a:pt x="5904289" y="1806467"/>
                  <a:pt x="5903766" y="1806434"/>
                  <a:pt x="5903348" y="1806573"/>
                </a:cubicBezTo>
                <a:cubicBezTo>
                  <a:pt x="5901864" y="1807561"/>
                  <a:pt x="5901957" y="1807615"/>
                  <a:pt x="5901679" y="1807824"/>
                </a:cubicBezTo>
                <a:cubicBezTo>
                  <a:pt x="5900566" y="1807268"/>
                  <a:pt x="5899322" y="1806919"/>
                  <a:pt x="5898339" y="1806156"/>
                </a:cubicBezTo>
                <a:cubicBezTo>
                  <a:pt x="5897993" y="1805886"/>
                  <a:pt x="5898119" y="1805298"/>
                  <a:pt x="5897923" y="1804905"/>
                </a:cubicBezTo>
                <a:cubicBezTo>
                  <a:pt x="5897699" y="1804456"/>
                  <a:pt x="5897366" y="1804071"/>
                  <a:pt x="5897087" y="1803654"/>
                </a:cubicBezTo>
                <a:cubicBezTo>
                  <a:pt x="5897227" y="1802403"/>
                  <a:pt x="5897199" y="1801122"/>
                  <a:pt x="5897505" y="1799900"/>
                </a:cubicBezTo>
                <a:cubicBezTo>
                  <a:pt x="5897627" y="1799414"/>
                  <a:pt x="5897842" y="1798712"/>
                  <a:pt x="5898339" y="1798650"/>
                </a:cubicBezTo>
                <a:close/>
                <a:moveTo>
                  <a:pt x="5855042" y="1793383"/>
                </a:moveTo>
                <a:lnTo>
                  <a:pt x="5855844" y="1793518"/>
                </a:lnTo>
                <a:lnTo>
                  <a:pt x="5855446" y="1793616"/>
                </a:lnTo>
                <a:cubicBezTo>
                  <a:pt x="5854718" y="1793799"/>
                  <a:pt x="5853960" y="1793993"/>
                  <a:pt x="5853682" y="1794062"/>
                </a:cubicBezTo>
                <a:close/>
                <a:moveTo>
                  <a:pt x="5856894" y="1793259"/>
                </a:moveTo>
                <a:lnTo>
                  <a:pt x="5856603" y="1793645"/>
                </a:lnTo>
                <a:lnTo>
                  <a:pt x="5855844" y="1793518"/>
                </a:lnTo>
                <a:close/>
                <a:moveTo>
                  <a:pt x="5857091" y="1792998"/>
                </a:moveTo>
                <a:lnTo>
                  <a:pt x="5857020" y="1793228"/>
                </a:lnTo>
                <a:lnTo>
                  <a:pt x="5856894" y="1793259"/>
                </a:lnTo>
                <a:close/>
                <a:moveTo>
                  <a:pt x="5857122" y="1792897"/>
                </a:moveTo>
                <a:lnTo>
                  <a:pt x="5857132" y="1792944"/>
                </a:lnTo>
                <a:lnTo>
                  <a:pt x="5857091" y="1792998"/>
                </a:lnTo>
                <a:close/>
                <a:moveTo>
                  <a:pt x="3694947" y="1784956"/>
                </a:moveTo>
                <a:cubicBezTo>
                  <a:pt x="3697160" y="1784956"/>
                  <a:pt x="3698954" y="1786748"/>
                  <a:pt x="3698954" y="1788959"/>
                </a:cubicBezTo>
                <a:cubicBezTo>
                  <a:pt x="3698954" y="1791170"/>
                  <a:pt x="3697160" y="1792963"/>
                  <a:pt x="3694947" y="1792963"/>
                </a:cubicBezTo>
                <a:cubicBezTo>
                  <a:pt x="3692735" y="1792963"/>
                  <a:pt x="3690941" y="1791170"/>
                  <a:pt x="3690941" y="1788959"/>
                </a:cubicBezTo>
                <a:cubicBezTo>
                  <a:pt x="3690941" y="1786748"/>
                  <a:pt x="3692735" y="1784956"/>
                  <a:pt x="3694947" y="1784956"/>
                </a:cubicBezTo>
                <a:close/>
                <a:moveTo>
                  <a:pt x="5853682" y="1784888"/>
                </a:moveTo>
                <a:lnTo>
                  <a:pt x="5857855" y="1785305"/>
                </a:lnTo>
                <a:cubicBezTo>
                  <a:pt x="5858615" y="1785748"/>
                  <a:pt x="5858689" y="1787807"/>
                  <a:pt x="5858689" y="1787807"/>
                </a:cubicBezTo>
                <a:lnTo>
                  <a:pt x="5857122" y="1792897"/>
                </a:lnTo>
                <a:lnTo>
                  <a:pt x="5857020" y="1792394"/>
                </a:lnTo>
                <a:lnTo>
                  <a:pt x="5855042" y="1793383"/>
                </a:lnTo>
                <a:lnTo>
                  <a:pt x="5854998" y="1793375"/>
                </a:lnTo>
                <a:cubicBezTo>
                  <a:pt x="5854310" y="1793174"/>
                  <a:pt x="5853602" y="1792923"/>
                  <a:pt x="5853264" y="1792811"/>
                </a:cubicBezTo>
                <a:cubicBezTo>
                  <a:pt x="5852985" y="1792394"/>
                  <a:pt x="5852654" y="1792008"/>
                  <a:pt x="5852429" y="1791560"/>
                </a:cubicBezTo>
                <a:cubicBezTo>
                  <a:pt x="5851501" y="1789704"/>
                  <a:pt x="5851906" y="1787004"/>
                  <a:pt x="5852429" y="1785305"/>
                </a:cubicBezTo>
                <a:cubicBezTo>
                  <a:pt x="5852558" y="1784885"/>
                  <a:pt x="5853264" y="1785027"/>
                  <a:pt x="5853682" y="1784888"/>
                </a:cubicBezTo>
                <a:close/>
                <a:moveTo>
                  <a:pt x="2124136" y="1775223"/>
                </a:moveTo>
                <a:cubicBezTo>
                  <a:pt x="2126349" y="1775223"/>
                  <a:pt x="2128143" y="1777016"/>
                  <a:pt x="2128143" y="1779227"/>
                </a:cubicBezTo>
                <a:cubicBezTo>
                  <a:pt x="2128143" y="1781438"/>
                  <a:pt x="2126349" y="1783230"/>
                  <a:pt x="2124136" y="1783230"/>
                </a:cubicBezTo>
                <a:cubicBezTo>
                  <a:pt x="2121922" y="1783230"/>
                  <a:pt x="2120129" y="1781438"/>
                  <a:pt x="2120129" y="1779227"/>
                </a:cubicBezTo>
                <a:cubicBezTo>
                  <a:pt x="2120129" y="1777016"/>
                  <a:pt x="2121922" y="1775223"/>
                  <a:pt x="2124136" y="1775223"/>
                </a:cubicBezTo>
                <a:close/>
                <a:moveTo>
                  <a:pt x="5818622" y="1774045"/>
                </a:moveTo>
                <a:cubicBezTo>
                  <a:pt x="5821962" y="1774184"/>
                  <a:pt x="5825307" y="1774216"/>
                  <a:pt x="5828640" y="1774462"/>
                </a:cubicBezTo>
                <a:cubicBezTo>
                  <a:pt x="5829078" y="1774494"/>
                  <a:pt x="5829467" y="1774763"/>
                  <a:pt x="5829892" y="1774879"/>
                </a:cubicBezTo>
                <a:cubicBezTo>
                  <a:pt x="5835069" y="1776290"/>
                  <a:pt x="5831600" y="1775171"/>
                  <a:pt x="5834482" y="1776130"/>
                </a:cubicBezTo>
                <a:cubicBezTo>
                  <a:pt x="5834761" y="1776547"/>
                  <a:pt x="5834925" y="1777068"/>
                  <a:pt x="5835317" y="1777381"/>
                </a:cubicBezTo>
                <a:cubicBezTo>
                  <a:pt x="5835661" y="1777656"/>
                  <a:pt x="5836258" y="1777487"/>
                  <a:pt x="5836570" y="1777798"/>
                </a:cubicBezTo>
                <a:cubicBezTo>
                  <a:pt x="5836881" y="1778109"/>
                  <a:pt x="5836790" y="1778656"/>
                  <a:pt x="5836987" y="1779049"/>
                </a:cubicBezTo>
                <a:cubicBezTo>
                  <a:pt x="5837211" y="1779498"/>
                  <a:pt x="5837543" y="1779884"/>
                  <a:pt x="5837822" y="1780301"/>
                </a:cubicBezTo>
                <a:cubicBezTo>
                  <a:pt x="5838303" y="1781743"/>
                  <a:pt x="5838703" y="1782292"/>
                  <a:pt x="5837822" y="1784054"/>
                </a:cubicBezTo>
                <a:cubicBezTo>
                  <a:pt x="5837597" y="1784502"/>
                  <a:pt x="5837028" y="1784684"/>
                  <a:pt x="5836570" y="1784888"/>
                </a:cubicBezTo>
                <a:cubicBezTo>
                  <a:pt x="5835765" y="1785245"/>
                  <a:pt x="5834065" y="1785722"/>
                  <a:pt x="5834065" y="1785722"/>
                </a:cubicBezTo>
                <a:cubicBezTo>
                  <a:pt x="5833648" y="1786000"/>
                  <a:pt x="5833272" y="1786352"/>
                  <a:pt x="5832813" y="1786556"/>
                </a:cubicBezTo>
                <a:cubicBezTo>
                  <a:pt x="5832009" y="1786913"/>
                  <a:pt x="5830726" y="1787598"/>
                  <a:pt x="5830309" y="1787807"/>
                </a:cubicBezTo>
                <a:cubicBezTo>
                  <a:pt x="5829057" y="1787668"/>
                  <a:pt x="5827809" y="1787476"/>
                  <a:pt x="5826552" y="1787390"/>
                </a:cubicBezTo>
                <a:cubicBezTo>
                  <a:pt x="5823773" y="1787199"/>
                  <a:pt x="5820981" y="1787214"/>
                  <a:pt x="5818205" y="1786973"/>
                </a:cubicBezTo>
                <a:cubicBezTo>
                  <a:pt x="5817767" y="1786935"/>
                  <a:pt x="5817377" y="1786677"/>
                  <a:pt x="5816953" y="1786556"/>
                </a:cubicBezTo>
                <a:cubicBezTo>
                  <a:pt x="5816401" y="1786398"/>
                  <a:pt x="5815841" y="1786278"/>
                  <a:pt x="5815284" y="1786139"/>
                </a:cubicBezTo>
                <a:cubicBezTo>
                  <a:pt x="5814361" y="1785217"/>
                  <a:pt x="5813778" y="1784798"/>
                  <a:pt x="5813197" y="1783637"/>
                </a:cubicBezTo>
                <a:cubicBezTo>
                  <a:pt x="5811469" y="1780184"/>
                  <a:pt x="5814337" y="1784719"/>
                  <a:pt x="5811945" y="1781135"/>
                </a:cubicBezTo>
                <a:cubicBezTo>
                  <a:pt x="5812084" y="1779744"/>
                  <a:pt x="5811737" y="1778214"/>
                  <a:pt x="5812362" y="1776965"/>
                </a:cubicBezTo>
                <a:cubicBezTo>
                  <a:pt x="5813010" y="1775671"/>
                  <a:pt x="5816185" y="1774857"/>
                  <a:pt x="5817370" y="1774462"/>
                </a:cubicBezTo>
                <a:close/>
                <a:moveTo>
                  <a:pt x="2154604" y="1763130"/>
                </a:moveTo>
                <a:cubicBezTo>
                  <a:pt x="2156816" y="1763130"/>
                  <a:pt x="2158611" y="1764922"/>
                  <a:pt x="2158611" y="1767133"/>
                </a:cubicBezTo>
                <a:cubicBezTo>
                  <a:pt x="2158611" y="1769344"/>
                  <a:pt x="2156816" y="1771137"/>
                  <a:pt x="2154604" y="1771137"/>
                </a:cubicBezTo>
                <a:cubicBezTo>
                  <a:pt x="2152390" y="1771137"/>
                  <a:pt x="2150596" y="1769344"/>
                  <a:pt x="2150596" y="1767133"/>
                </a:cubicBezTo>
                <a:cubicBezTo>
                  <a:pt x="2150596" y="1764922"/>
                  <a:pt x="2152390" y="1763130"/>
                  <a:pt x="2154604" y="1763130"/>
                </a:cubicBezTo>
                <a:close/>
                <a:moveTo>
                  <a:pt x="2500044" y="1754512"/>
                </a:moveTo>
                <a:cubicBezTo>
                  <a:pt x="2502257" y="1754512"/>
                  <a:pt x="2504051" y="1756304"/>
                  <a:pt x="2504051" y="1758515"/>
                </a:cubicBezTo>
                <a:cubicBezTo>
                  <a:pt x="2504051" y="1760726"/>
                  <a:pt x="2502257" y="1762519"/>
                  <a:pt x="2500044" y="1762519"/>
                </a:cubicBezTo>
                <a:cubicBezTo>
                  <a:pt x="2497831" y="1762519"/>
                  <a:pt x="2496037" y="1760726"/>
                  <a:pt x="2496037" y="1758515"/>
                </a:cubicBezTo>
                <a:cubicBezTo>
                  <a:pt x="2496037" y="1756304"/>
                  <a:pt x="2497831" y="1754512"/>
                  <a:pt x="2500044" y="1754512"/>
                </a:cubicBezTo>
                <a:close/>
                <a:moveTo>
                  <a:pt x="2064877" y="1754442"/>
                </a:moveTo>
                <a:cubicBezTo>
                  <a:pt x="2067857" y="1755435"/>
                  <a:pt x="2066649" y="1754788"/>
                  <a:pt x="2068634" y="1756110"/>
                </a:cubicBezTo>
                <a:lnTo>
                  <a:pt x="2069468" y="1758612"/>
                </a:lnTo>
                <a:lnTo>
                  <a:pt x="2069886" y="1759863"/>
                </a:lnTo>
                <a:cubicBezTo>
                  <a:pt x="2070025" y="1760836"/>
                  <a:pt x="2070110" y="1761818"/>
                  <a:pt x="2070303" y="1762782"/>
                </a:cubicBezTo>
                <a:cubicBezTo>
                  <a:pt x="2070389" y="1763213"/>
                  <a:pt x="2070600" y="1763611"/>
                  <a:pt x="2070720" y="1764033"/>
                </a:cubicBezTo>
                <a:cubicBezTo>
                  <a:pt x="2070878" y="1764585"/>
                  <a:pt x="2070999" y="1765145"/>
                  <a:pt x="2071137" y="1765701"/>
                </a:cubicBezTo>
                <a:cubicBezTo>
                  <a:pt x="2070999" y="1767370"/>
                  <a:pt x="2070947" y="1769047"/>
                  <a:pt x="2070720" y="1770706"/>
                </a:cubicBezTo>
                <a:cubicBezTo>
                  <a:pt x="2069995" y="1776019"/>
                  <a:pt x="2070274" y="1773310"/>
                  <a:pt x="2069468" y="1776127"/>
                </a:cubicBezTo>
                <a:cubicBezTo>
                  <a:pt x="2069310" y="1776678"/>
                  <a:pt x="2069209" y="1777244"/>
                  <a:pt x="2069051" y="1777795"/>
                </a:cubicBezTo>
                <a:cubicBezTo>
                  <a:pt x="2068930" y="1778218"/>
                  <a:pt x="2068740" y="1778620"/>
                  <a:pt x="2068634" y="1779046"/>
                </a:cubicBezTo>
                <a:cubicBezTo>
                  <a:pt x="2068461" y="1779734"/>
                  <a:pt x="2068403" y="1780447"/>
                  <a:pt x="2068216" y="1781131"/>
                </a:cubicBezTo>
                <a:cubicBezTo>
                  <a:pt x="2067869" y="1782404"/>
                  <a:pt x="2067381" y="1783633"/>
                  <a:pt x="2066964" y="1784885"/>
                </a:cubicBezTo>
                <a:lnTo>
                  <a:pt x="2066129" y="1787387"/>
                </a:lnTo>
                <a:cubicBezTo>
                  <a:pt x="2064901" y="1789841"/>
                  <a:pt x="2065491" y="1788466"/>
                  <a:pt x="2064460" y="1791557"/>
                </a:cubicBezTo>
                <a:lnTo>
                  <a:pt x="2064042" y="1792808"/>
                </a:lnTo>
                <a:lnTo>
                  <a:pt x="2063625" y="1794059"/>
                </a:lnTo>
                <a:cubicBezTo>
                  <a:pt x="2063486" y="1796422"/>
                  <a:pt x="2063515" y="1798801"/>
                  <a:pt x="2063208" y="1801148"/>
                </a:cubicBezTo>
                <a:cubicBezTo>
                  <a:pt x="2063094" y="1802020"/>
                  <a:pt x="2063105" y="1803163"/>
                  <a:pt x="2062373" y="1803651"/>
                </a:cubicBezTo>
                <a:lnTo>
                  <a:pt x="2061121" y="1804485"/>
                </a:lnTo>
                <a:cubicBezTo>
                  <a:pt x="2060564" y="1805319"/>
                  <a:pt x="2059769" y="1806036"/>
                  <a:pt x="2059451" y="1806987"/>
                </a:cubicBezTo>
                <a:cubicBezTo>
                  <a:pt x="2059312" y="1807404"/>
                  <a:pt x="2059278" y="1807872"/>
                  <a:pt x="2059034" y="1808238"/>
                </a:cubicBezTo>
                <a:cubicBezTo>
                  <a:pt x="2058707" y="1808729"/>
                  <a:pt x="2058199" y="1809072"/>
                  <a:pt x="2057782" y="1809489"/>
                </a:cubicBezTo>
                <a:cubicBezTo>
                  <a:pt x="2056733" y="1812634"/>
                  <a:pt x="2058270" y="1808879"/>
                  <a:pt x="2056112" y="1811574"/>
                </a:cubicBezTo>
                <a:cubicBezTo>
                  <a:pt x="2053808" y="1814452"/>
                  <a:pt x="2058032" y="1811268"/>
                  <a:pt x="2054443" y="1813659"/>
                </a:cubicBezTo>
                <a:cubicBezTo>
                  <a:pt x="2053887" y="1814493"/>
                  <a:pt x="2053091" y="1815211"/>
                  <a:pt x="2052774" y="1816161"/>
                </a:cubicBezTo>
                <a:cubicBezTo>
                  <a:pt x="2052634" y="1816578"/>
                  <a:pt x="2052553" y="1817019"/>
                  <a:pt x="2052356" y="1817412"/>
                </a:cubicBezTo>
                <a:cubicBezTo>
                  <a:pt x="2052132" y="1817861"/>
                  <a:pt x="2051746" y="1818215"/>
                  <a:pt x="2051522" y="1818663"/>
                </a:cubicBezTo>
                <a:cubicBezTo>
                  <a:pt x="2051325" y="1819057"/>
                  <a:pt x="2051301" y="1819522"/>
                  <a:pt x="2051104" y="1819915"/>
                </a:cubicBezTo>
                <a:cubicBezTo>
                  <a:pt x="2050880" y="1820363"/>
                  <a:pt x="2050473" y="1820708"/>
                  <a:pt x="2050270" y="1821165"/>
                </a:cubicBezTo>
                <a:cubicBezTo>
                  <a:pt x="2049912" y="1821969"/>
                  <a:pt x="2049435" y="1823668"/>
                  <a:pt x="2049435" y="1823668"/>
                </a:cubicBezTo>
                <a:cubicBezTo>
                  <a:pt x="2049295" y="1826031"/>
                  <a:pt x="2049836" y="1828536"/>
                  <a:pt x="2049017" y="1830757"/>
                </a:cubicBezTo>
                <a:cubicBezTo>
                  <a:pt x="2048051" y="1833376"/>
                  <a:pt x="2047278" y="1831452"/>
                  <a:pt x="2046930" y="1831591"/>
                </a:cubicBezTo>
                <a:cubicBezTo>
                  <a:pt x="2045957" y="1830896"/>
                  <a:pt x="2044767" y="1830432"/>
                  <a:pt x="2044009" y="1829506"/>
                </a:cubicBezTo>
                <a:cubicBezTo>
                  <a:pt x="2043452" y="1828826"/>
                  <a:pt x="2043663" y="1827735"/>
                  <a:pt x="2043174" y="1827004"/>
                </a:cubicBezTo>
                <a:lnTo>
                  <a:pt x="2042340" y="1825753"/>
                </a:lnTo>
                <a:lnTo>
                  <a:pt x="2041088" y="1822000"/>
                </a:lnTo>
                <a:cubicBezTo>
                  <a:pt x="2040948" y="1821583"/>
                  <a:pt x="2040777" y="1821175"/>
                  <a:pt x="2040670" y="1820749"/>
                </a:cubicBezTo>
                <a:lnTo>
                  <a:pt x="2040253" y="1819080"/>
                </a:lnTo>
                <a:cubicBezTo>
                  <a:pt x="2040392" y="1817273"/>
                  <a:pt x="2040498" y="1815464"/>
                  <a:pt x="2040670" y="1813659"/>
                </a:cubicBezTo>
                <a:cubicBezTo>
                  <a:pt x="2040901" y="1811238"/>
                  <a:pt x="2041481" y="1810399"/>
                  <a:pt x="2040670" y="1808238"/>
                </a:cubicBezTo>
                <a:cubicBezTo>
                  <a:pt x="2040494" y="1807769"/>
                  <a:pt x="2040227" y="1807300"/>
                  <a:pt x="2039835" y="1806987"/>
                </a:cubicBezTo>
                <a:cubicBezTo>
                  <a:pt x="2039492" y="1806712"/>
                  <a:pt x="2038976" y="1806766"/>
                  <a:pt x="2038583" y="1806570"/>
                </a:cubicBezTo>
                <a:cubicBezTo>
                  <a:pt x="2038135" y="1806346"/>
                  <a:pt x="2037748" y="1806014"/>
                  <a:pt x="2037331" y="1805736"/>
                </a:cubicBezTo>
                <a:cubicBezTo>
                  <a:pt x="2034938" y="1802149"/>
                  <a:pt x="2037808" y="1806687"/>
                  <a:pt x="2036079" y="1803233"/>
                </a:cubicBezTo>
                <a:cubicBezTo>
                  <a:pt x="2035855" y="1802786"/>
                  <a:pt x="2035522" y="1802400"/>
                  <a:pt x="2035244" y="1801982"/>
                </a:cubicBezTo>
                <a:cubicBezTo>
                  <a:pt x="2035105" y="1801426"/>
                  <a:pt x="2034827" y="1800888"/>
                  <a:pt x="2034827" y="1800314"/>
                </a:cubicBezTo>
                <a:cubicBezTo>
                  <a:pt x="2034827" y="1798779"/>
                  <a:pt x="2034978" y="1797239"/>
                  <a:pt x="2035244" y="1795727"/>
                </a:cubicBezTo>
                <a:cubicBezTo>
                  <a:pt x="2035681" y="1793251"/>
                  <a:pt x="2036106" y="1793576"/>
                  <a:pt x="2036914" y="1791557"/>
                </a:cubicBezTo>
                <a:cubicBezTo>
                  <a:pt x="2038404" y="1787835"/>
                  <a:pt x="2036977" y="1790211"/>
                  <a:pt x="2038583" y="1787804"/>
                </a:cubicBezTo>
                <a:lnTo>
                  <a:pt x="2039835" y="1784050"/>
                </a:lnTo>
                <a:cubicBezTo>
                  <a:pt x="2039975" y="1783633"/>
                  <a:pt x="2040009" y="1783165"/>
                  <a:pt x="2040253" y="1782799"/>
                </a:cubicBezTo>
                <a:lnTo>
                  <a:pt x="2041923" y="1780297"/>
                </a:lnTo>
                <a:cubicBezTo>
                  <a:pt x="2042200" y="1779880"/>
                  <a:pt x="2042598" y="1779522"/>
                  <a:pt x="2042757" y="1779046"/>
                </a:cubicBezTo>
                <a:cubicBezTo>
                  <a:pt x="2044280" y="1774482"/>
                  <a:pt x="2041851" y="1781396"/>
                  <a:pt x="2044009" y="1776544"/>
                </a:cubicBezTo>
                <a:cubicBezTo>
                  <a:pt x="2044366" y="1775741"/>
                  <a:pt x="2044356" y="1774774"/>
                  <a:pt x="2044844" y="1774042"/>
                </a:cubicBezTo>
                <a:lnTo>
                  <a:pt x="2047348" y="1770289"/>
                </a:lnTo>
                <a:lnTo>
                  <a:pt x="2048182" y="1769038"/>
                </a:lnTo>
                <a:cubicBezTo>
                  <a:pt x="2049231" y="1765894"/>
                  <a:pt x="2047817" y="1769767"/>
                  <a:pt x="2049435" y="1766535"/>
                </a:cubicBezTo>
                <a:cubicBezTo>
                  <a:pt x="2049632" y="1766142"/>
                  <a:pt x="2049639" y="1765669"/>
                  <a:pt x="2049852" y="1765285"/>
                </a:cubicBezTo>
                <a:cubicBezTo>
                  <a:pt x="2050340" y="1764408"/>
                  <a:pt x="2050965" y="1763616"/>
                  <a:pt x="2051522" y="1762782"/>
                </a:cubicBezTo>
                <a:cubicBezTo>
                  <a:pt x="2051799" y="1762366"/>
                  <a:pt x="2051880" y="1761690"/>
                  <a:pt x="2052356" y="1761531"/>
                </a:cubicBezTo>
                <a:lnTo>
                  <a:pt x="2053608" y="1761115"/>
                </a:lnTo>
                <a:cubicBezTo>
                  <a:pt x="2054026" y="1760697"/>
                  <a:pt x="2054344" y="1760149"/>
                  <a:pt x="2054860" y="1759863"/>
                </a:cubicBezTo>
                <a:cubicBezTo>
                  <a:pt x="2055629" y="1759436"/>
                  <a:pt x="2057365" y="1759029"/>
                  <a:pt x="2057365" y="1759029"/>
                </a:cubicBezTo>
                <a:cubicBezTo>
                  <a:pt x="2057782" y="1758751"/>
                  <a:pt x="2058158" y="1758399"/>
                  <a:pt x="2058617" y="1758195"/>
                </a:cubicBezTo>
                <a:cubicBezTo>
                  <a:pt x="2059421" y="1757838"/>
                  <a:pt x="2061121" y="1757361"/>
                  <a:pt x="2061121" y="1757361"/>
                </a:cubicBezTo>
                <a:cubicBezTo>
                  <a:pt x="2064116" y="1755366"/>
                  <a:pt x="2062916" y="1756401"/>
                  <a:pt x="2064877" y="1754442"/>
                </a:cubicBezTo>
                <a:close/>
                <a:moveTo>
                  <a:pt x="5863698" y="1753194"/>
                </a:moveTo>
                <a:lnTo>
                  <a:pt x="5867454" y="1754445"/>
                </a:lnTo>
                <a:cubicBezTo>
                  <a:pt x="5867872" y="1754584"/>
                  <a:pt x="5868313" y="1754665"/>
                  <a:pt x="5868707" y="1754862"/>
                </a:cubicBezTo>
                <a:cubicBezTo>
                  <a:pt x="5870825" y="1755920"/>
                  <a:pt x="5869858" y="1755351"/>
                  <a:pt x="5871628" y="1756530"/>
                </a:cubicBezTo>
                <a:cubicBezTo>
                  <a:pt x="5871906" y="1756947"/>
                  <a:pt x="5872259" y="1757323"/>
                  <a:pt x="5872463" y="1757781"/>
                </a:cubicBezTo>
                <a:cubicBezTo>
                  <a:pt x="5872820" y="1758585"/>
                  <a:pt x="5872809" y="1759552"/>
                  <a:pt x="5873297" y="1760283"/>
                </a:cubicBezTo>
                <a:lnTo>
                  <a:pt x="5874132" y="1761534"/>
                </a:lnTo>
                <a:cubicBezTo>
                  <a:pt x="5873993" y="1762785"/>
                  <a:pt x="5873922" y="1764046"/>
                  <a:pt x="5873715" y="1765288"/>
                </a:cubicBezTo>
                <a:cubicBezTo>
                  <a:pt x="5873642" y="1765721"/>
                  <a:pt x="5873541" y="1766173"/>
                  <a:pt x="5873297" y="1766539"/>
                </a:cubicBezTo>
                <a:cubicBezTo>
                  <a:pt x="5872970" y="1767029"/>
                  <a:pt x="5872499" y="1767412"/>
                  <a:pt x="5872045" y="1767790"/>
                </a:cubicBezTo>
                <a:cubicBezTo>
                  <a:pt x="5870951" y="1768701"/>
                  <a:pt x="5870654" y="1769180"/>
                  <a:pt x="5870376" y="1769458"/>
                </a:cubicBezTo>
                <a:cubicBezTo>
                  <a:pt x="5869124" y="1769319"/>
                  <a:pt x="5867862" y="1769248"/>
                  <a:pt x="5866619" y="1769041"/>
                </a:cubicBezTo>
                <a:cubicBezTo>
                  <a:pt x="5866185" y="1768968"/>
                  <a:pt x="5865752" y="1768837"/>
                  <a:pt x="5865367" y="1768624"/>
                </a:cubicBezTo>
                <a:cubicBezTo>
                  <a:pt x="5863121" y="1767377"/>
                  <a:pt x="5863132" y="1767224"/>
                  <a:pt x="5861612" y="1765705"/>
                </a:cubicBezTo>
                <a:cubicBezTo>
                  <a:pt x="5861472" y="1765288"/>
                  <a:pt x="5861391" y="1764847"/>
                  <a:pt x="5861194" y="1764454"/>
                </a:cubicBezTo>
                <a:cubicBezTo>
                  <a:pt x="5860969" y="1764005"/>
                  <a:pt x="5860563" y="1763660"/>
                  <a:pt x="5860359" y="1763203"/>
                </a:cubicBezTo>
                <a:cubicBezTo>
                  <a:pt x="5860002" y="1762399"/>
                  <a:pt x="5859803" y="1761534"/>
                  <a:pt x="5859524" y="1760700"/>
                </a:cubicBezTo>
                <a:lnTo>
                  <a:pt x="5859107" y="1759449"/>
                </a:lnTo>
                <a:cubicBezTo>
                  <a:pt x="5859246" y="1758337"/>
                  <a:pt x="5859324" y="1757216"/>
                  <a:pt x="5859524" y="1756113"/>
                </a:cubicBezTo>
                <a:cubicBezTo>
                  <a:pt x="5859603" y="1755680"/>
                  <a:pt x="5859667" y="1755205"/>
                  <a:pt x="5859942" y="1754862"/>
                </a:cubicBezTo>
                <a:cubicBezTo>
                  <a:pt x="5860255" y="1754471"/>
                  <a:pt x="5860736" y="1754231"/>
                  <a:pt x="5861194" y="1754028"/>
                </a:cubicBezTo>
                <a:cubicBezTo>
                  <a:pt x="5861998" y="1753671"/>
                  <a:pt x="5863698" y="1753194"/>
                  <a:pt x="5863698" y="1753194"/>
                </a:cubicBezTo>
                <a:close/>
                <a:moveTo>
                  <a:pt x="5716368" y="1742769"/>
                </a:moveTo>
                <a:cubicBezTo>
                  <a:pt x="5722072" y="1742907"/>
                  <a:pt x="5727781" y="1742927"/>
                  <a:pt x="5733480" y="1743185"/>
                </a:cubicBezTo>
                <a:cubicBezTo>
                  <a:pt x="5733920" y="1743206"/>
                  <a:pt x="5734309" y="1743482"/>
                  <a:pt x="5734733" y="1743602"/>
                </a:cubicBezTo>
                <a:cubicBezTo>
                  <a:pt x="5735284" y="1743760"/>
                  <a:pt x="5735852" y="1743855"/>
                  <a:pt x="5736402" y="1744019"/>
                </a:cubicBezTo>
                <a:cubicBezTo>
                  <a:pt x="5737245" y="1744272"/>
                  <a:pt x="5738071" y="1744576"/>
                  <a:pt x="5738906" y="1744853"/>
                </a:cubicBezTo>
                <a:cubicBezTo>
                  <a:pt x="5739323" y="1744993"/>
                  <a:pt x="5739792" y="1745027"/>
                  <a:pt x="5740158" y="1745270"/>
                </a:cubicBezTo>
                <a:lnTo>
                  <a:pt x="5741410" y="1746105"/>
                </a:lnTo>
                <a:cubicBezTo>
                  <a:pt x="5741688" y="1746522"/>
                  <a:pt x="5741890" y="1747001"/>
                  <a:pt x="5742245" y="1747356"/>
                </a:cubicBezTo>
                <a:cubicBezTo>
                  <a:pt x="5742599" y="1747710"/>
                  <a:pt x="5743231" y="1747765"/>
                  <a:pt x="5743497" y="1748190"/>
                </a:cubicBezTo>
                <a:cubicBezTo>
                  <a:pt x="5743963" y="1748935"/>
                  <a:pt x="5744053" y="1749858"/>
                  <a:pt x="5744332" y="1750692"/>
                </a:cubicBezTo>
                <a:cubicBezTo>
                  <a:pt x="5744649" y="1751643"/>
                  <a:pt x="5745444" y="1752360"/>
                  <a:pt x="5746001" y="1753194"/>
                </a:cubicBezTo>
                <a:cubicBezTo>
                  <a:pt x="5746279" y="1753611"/>
                  <a:pt x="5746418" y="1754167"/>
                  <a:pt x="5746836" y="1754445"/>
                </a:cubicBezTo>
                <a:lnTo>
                  <a:pt x="5750592" y="1756947"/>
                </a:lnTo>
                <a:lnTo>
                  <a:pt x="5751844" y="1757781"/>
                </a:lnTo>
                <a:cubicBezTo>
                  <a:pt x="5753792" y="1757642"/>
                  <a:pt x="5755735" y="1757364"/>
                  <a:pt x="5757688" y="1757364"/>
                </a:cubicBezTo>
                <a:cubicBezTo>
                  <a:pt x="5760418" y="1757364"/>
                  <a:pt x="5764331" y="1757677"/>
                  <a:pt x="5767287" y="1758198"/>
                </a:cubicBezTo>
                <a:cubicBezTo>
                  <a:pt x="5768539" y="1758419"/>
                  <a:pt x="5771493" y="1758982"/>
                  <a:pt x="5773130" y="1759449"/>
                </a:cubicBezTo>
                <a:cubicBezTo>
                  <a:pt x="5773553" y="1759570"/>
                  <a:pt x="5773965" y="1759727"/>
                  <a:pt x="5774382" y="1759866"/>
                </a:cubicBezTo>
                <a:cubicBezTo>
                  <a:pt x="5775613" y="1760687"/>
                  <a:pt x="5775882" y="1760748"/>
                  <a:pt x="5776886" y="1761951"/>
                </a:cubicBezTo>
                <a:cubicBezTo>
                  <a:pt x="5779793" y="1765436"/>
                  <a:pt x="5775314" y="1760797"/>
                  <a:pt x="5778973" y="1764454"/>
                </a:cubicBezTo>
                <a:cubicBezTo>
                  <a:pt x="5779112" y="1764871"/>
                  <a:pt x="5779177" y="1765320"/>
                  <a:pt x="5779390" y="1765705"/>
                </a:cubicBezTo>
                <a:cubicBezTo>
                  <a:pt x="5779878" y="1766581"/>
                  <a:pt x="5781060" y="1768207"/>
                  <a:pt x="5781060" y="1768207"/>
                </a:cubicBezTo>
                <a:cubicBezTo>
                  <a:pt x="5781199" y="1768624"/>
                  <a:pt x="5781356" y="1769036"/>
                  <a:pt x="5781477" y="1769458"/>
                </a:cubicBezTo>
                <a:cubicBezTo>
                  <a:pt x="5781635" y="1770009"/>
                  <a:pt x="5781669" y="1770599"/>
                  <a:pt x="5781895" y="1771126"/>
                </a:cubicBezTo>
                <a:cubicBezTo>
                  <a:pt x="5782092" y="1771587"/>
                  <a:pt x="5782451" y="1771960"/>
                  <a:pt x="5782730" y="1772377"/>
                </a:cubicBezTo>
                <a:cubicBezTo>
                  <a:pt x="5782868" y="1772933"/>
                  <a:pt x="5782982" y="1773496"/>
                  <a:pt x="5783147" y="1774045"/>
                </a:cubicBezTo>
                <a:cubicBezTo>
                  <a:pt x="5783399" y="1774887"/>
                  <a:pt x="5783768" y="1775694"/>
                  <a:pt x="5783981" y="1776547"/>
                </a:cubicBezTo>
                <a:cubicBezTo>
                  <a:pt x="5784612" y="1779068"/>
                  <a:pt x="5784217" y="1777672"/>
                  <a:pt x="5785233" y="1780718"/>
                </a:cubicBezTo>
                <a:lnTo>
                  <a:pt x="5785651" y="1781969"/>
                </a:lnTo>
                <a:lnTo>
                  <a:pt x="5786068" y="1783220"/>
                </a:lnTo>
                <a:cubicBezTo>
                  <a:pt x="5785929" y="1784888"/>
                  <a:pt x="5785872" y="1786565"/>
                  <a:pt x="5785651" y="1788224"/>
                </a:cubicBezTo>
                <a:cubicBezTo>
                  <a:pt x="5785593" y="1788660"/>
                  <a:pt x="5785670" y="1789421"/>
                  <a:pt x="5785233" y="1789475"/>
                </a:cubicBezTo>
                <a:cubicBezTo>
                  <a:pt x="5783158" y="1789734"/>
                  <a:pt x="5781060" y="1789197"/>
                  <a:pt x="5778973" y="1789058"/>
                </a:cubicBezTo>
                <a:cubicBezTo>
                  <a:pt x="5778224" y="1788809"/>
                  <a:pt x="5776567" y="1788322"/>
                  <a:pt x="5776052" y="1787807"/>
                </a:cubicBezTo>
                <a:cubicBezTo>
                  <a:pt x="5775342" y="1787098"/>
                  <a:pt x="5774382" y="1785305"/>
                  <a:pt x="5774382" y="1785305"/>
                </a:cubicBezTo>
                <a:cubicBezTo>
                  <a:pt x="5770487" y="1785444"/>
                  <a:pt x="5766562" y="1785223"/>
                  <a:pt x="5762696" y="1785722"/>
                </a:cubicBezTo>
                <a:cubicBezTo>
                  <a:pt x="5761911" y="1785823"/>
                  <a:pt x="5761072" y="1787761"/>
                  <a:pt x="5760609" y="1788224"/>
                </a:cubicBezTo>
                <a:cubicBezTo>
                  <a:pt x="5760254" y="1788578"/>
                  <a:pt x="5759774" y="1788780"/>
                  <a:pt x="5759357" y="1789058"/>
                </a:cubicBezTo>
                <a:cubicBezTo>
                  <a:pt x="5759078" y="1789614"/>
                  <a:pt x="5758921" y="1790249"/>
                  <a:pt x="5758522" y="1790726"/>
                </a:cubicBezTo>
                <a:cubicBezTo>
                  <a:pt x="5758201" y="1791111"/>
                  <a:pt x="5757583" y="1791169"/>
                  <a:pt x="5757270" y="1791560"/>
                </a:cubicBezTo>
                <a:cubicBezTo>
                  <a:pt x="5756995" y="1791903"/>
                  <a:pt x="5757066" y="1792427"/>
                  <a:pt x="5756853" y="1792811"/>
                </a:cubicBezTo>
                <a:cubicBezTo>
                  <a:pt x="5756365" y="1793688"/>
                  <a:pt x="5755183" y="1795313"/>
                  <a:pt x="5755183" y="1795313"/>
                </a:cubicBezTo>
                <a:cubicBezTo>
                  <a:pt x="5754134" y="1798458"/>
                  <a:pt x="5755549" y="1794581"/>
                  <a:pt x="5753931" y="1797816"/>
                </a:cubicBezTo>
                <a:cubicBezTo>
                  <a:pt x="5753165" y="1799346"/>
                  <a:pt x="5754042" y="1799132"/>
                  <a:pt x="5752262" y="1800318"/>
                </a:cubicBezTo>
                <a:cubicBezTo>
                  <a:pt x="5751902" y="1800557"/>
                  <a:pt x="5749563" y="1801096"/>
                  <a:pt x="5749340" y="1801152"/>
                </a:cubicBezTo>
                <a:cubicBezTo>
                  <a:pt x="5747532" y="1801013"/>
                  <a:pt x="5745706" y="1801017"/>
                  <a:pt x="5743914" y="1800735"/>
                </a:cubicBezTo>
                <a:cubicBezTo>
                  <a:pt x="5740061" y="1800127"/>
                  <a:pt x="5742640" y="1800169"/>
                  <a:pt x="5740158" y="1799067"/>
                </a:cubicBezTo>
                <a:cubicBezTo>
                  <a:pt x="5739354" y="1798709"/>
                  <a:pt x="5738488" y="1798511"/>
                  <a:pt x="5737654" y="1798232"/>
                </a:cubicBezTo>
                <a:cubicBezTo>
                  <a:pt x="5737237" y="1798094"/>
                  <a:pt x="5736837" y="1797878"/>
                  <a:pt x="5736402" y="1797816"/>
                </a:cubicBezTo>
                <a:lnTo>
                  <a:pt x="5733480" y="1797398"/>
                </a:lnTo>
                <a:cubicBezTo>
                  <a:pt x="5732367" y="1797538"/>
                  <a:pt x="5731166" y="1797360"/>
                  <a:pt x="5730141" y="1797816"/>
                </a:cubicBezTo>
                <a:cubicBezTo>
                  <a:pt x="5729739" y="1797994"/>
                  <a:pt x="5729724" y="1798627"/>
                  <a:pt x="5729724" y="1799067"/>
                </a:cubicBezTo>
                <a:cubicBezTo>
                  <a:pt x="5729724" y="1802823"/>
                  <a:pt x="5729920" y="1806577"/>
                  <a:pt x="5730141" y="1810327"/>
                </a:cubicBezTo>
                <a:cubicBezTo>
                  <a:pt x="5730190" y="1811157"/>
                  <a:pt x="5730817" y="1814793"/>
                  <a:pt x="5730976" y="1815748"/>
                </a:cubicBezTo>
                <a:cubicBezTo>
                  <a:pt x="5730543" y="1819639"/>
                  <a:pt x="5731324" y="1819918"/>
                  <a:pt x="5731393" y="1820752"/>
                </a:cubicBezTo>
                <a:cubicBezTo>
                  <a:pt x="5730002" y="1820474"/>
                  <a:pt x="5728576" y="1820335"/>
                  <a:pt x="5727220" y="1819918"/>
                </a:cubicBezTo>
                <a:cubicBezTo>
                  <a:pt x="5726740" y="1819770"/>
                  <a:pt x="5726416" y="1819308"/>
                  <a:pt x="5725968" y="1819084"/>
                </a:cubicBezTo>
                <a:cubicBezTo>
                  <a:pt x="5725574" y="1818888"/>
                  <a:pt x="5725120" y="1818840"/>
                  <a:pt x="5724715" y="1818667"/>
                </a:cubicBezTo>
                <a:cubicBezTo>
                  <a:pt x="5722896" y="1817888"/>
                  <a:pt x="5721767" y="1817167"/>
                  <a:pt x="5720542" y="1815331"/>
                </a:cubicBezTo>
                <a:cubicBezTo>
                  <a:pt x="5719985" y="1814496"/>
                  <a:pt x="5719707" y="1813385"/>
                  <a:pt x="5718873" y="1812828"/>
                </a:cubicBezTo>
                <a:lnTo>
                  <a:pt x="5716368" y="1811161"/>
                </a:lnTo>
                <a:cubicBezTo>
                  <a:pt x="5716229" y="1810743"/>
                  <a:pt x="5716226" y="1810252"/>
                  <a:pt x="5715951" y="1809909"/>
                </a:cubicBezTo>
                <a:cubicBezTo>
                  <a:pt x="5715638" y="1809518"/>
                  <a:pt x="5715084" y="1809396"/>
                  <a:pt x="5714699" y="1809075"/>
                </a:cubicBezTo>
                <a:cubicBezTo>
                  <a:pt x="5714245" y="1808698"/>
                  <a:pt x="5713825" y="1808277"/>
                  <a:pt x="5713447" y="1807824"/>
                </a:cubicBezTo>
                <a:cubicBezTo>
                  <a:pt x="5713126" y="1807439"/>
                  <a:pt x="5712990" y="1806903"/>
                  <a:pt x="5712612" y="1806573"/>
                </a:cubicBezTo>
                <a:cubicBezTo>
                  <a:pt x="5707136" y="1801786"/>
                  <a:pt x="5701008" y="1804683"/>
                  <a:pt x="5692996" y="1804488"/>
                </a:cubicBezTo>
                <a:cubicBezTo>
                  <a:pt x="5691326" y="1804627"/>
                  <a:pt x="5689602" y="1804457"/>
                  <a:pt x="5687988" y="1804905"/>
                </a:cubicBezTo>
                <a:cubicBezTo>
                  <a:pt x="5685129" y="1805698"/>
                  <a:pt x="5686112" y="1806571"/>
                  <a:pt x="5684231" y="1807824"/>
                </a:cubicBezTo>
                <a:cubicBezTo>
                  <a:pt x="5683865" y="1808068"/>
                  <a:pt x="5683396" y="1808102"/>
                  <a:pt x="5682979" y="1808242"/>
                </a:cubicBezTo>
                <a:cubicBezTo>
                  <a:pt x="5679918" y="1808102"/>
                  <a:pt x="5676851" y="1808068"/>
                  <a:pt x="5673797" y="1807824"/>
                </a:cubicBezTo>
                <a:cubicBezTo>
                  <a:pt x="5673358" y="1807789"/>
                  <a:pt x="5672938" y="1807604"/>
                  <a:pt x="5672545" y="1807407"/>
                </a:cubicBezTo>
                <a:cubicBezTo>
                  <a:pt x="5672096" y="1807183"/>
                  <a:pt x="5671678" y="1806894"/>
                  <a:pt x="5671293" y="1806573"/>
                </a:cubicBezTo>
                <a:cubicBezTo>
                  <a:pt x="5670839" y="1806195"/>
                  <a:pt x="5670418" y="1805775"/>
                  <a:pt x="5670041" y="1805322"/>
                </a:cubicBezTo>
                <a:cubicBezTo>
                  <a:pt x="5669719" y="1804937"/>
                  <a:pt x="5669484" y="1804488"/>
                  <a:pt x="5669206" y="1804071"/>
                </a:cubicBezTo>
                <a:cubicBezTo>
                  <a:pt x="5669345" y="1803237"/>
                  <a:pt x="5669245" y="1802325"/>
                  <a:pt x="5669623" y="1801569"/>
                </a:cubicBezTo>
                <a:cubicBezTo>
                  <a:pt x="5670020" y="1800776"/>
                  <a:pt x="5673184" y="1799966"/>
                  <a:pt x="5673380" y="1799901"/>
                </a:cubicBezTo>
                <a:lnTo>
                  <a:pt x="5674632" y="1799484"/>
                </a:lnTo>
                <a:lnTo>
                  <a:pt x="5675884" y="1799067"/>
                </a:lnTo>
                <a:cubicBezTo>
                  <a:pt x="5677870" y="1797743"/>
                  <a:pt x="5676355" y="1798550"/>
                  <a:pt x="5678806" y="1797816"/>
                </a:cubicBezTo>
                <a:cubicBezTo>
                  <a:pt x="5679648" y="1797563"/>
                  <a:pt x="5681310" y="1796982"/>
                  <a:pt x="5681310" y="1796982"/>
                </a:cubicBezTo>
                <a:lnTo>
                  <a:pt x="5685066" y="1794479"/>
                </a:lnTo>
                <a:cubicBezTo>
                  <a:pt x="5685483" y="1794201"/>
                  <a:pt x="5685842" y="1793804"/>
                  <a:pt x="5686318" y="1793645"/>
                </a:cubicBezTo>
                <a:lnTo>
                  <a:pt x="5691326" y="1791977"/>
                </a:lnTo>
                <a:cubicBezTo>
                  <a:pt x="5691743" y="1791838"/>
                  <a:pt x="5692212" y="1791804"/>
                  <a:pt x="5692578" y="1791560"/>
                </a:cubicBezTo>
                <a:lnTo>
                  <a:pt x="5693830" y="1790726"/>
                </a:lnTo>
                <a:cubicBezTo>
                  <a:pt x="5694387" y="1789892"/>
                  <a:pt x="5695257" y="1789196"/>
                  <a:pt x="5695500" y="1788224"/>
                </a:cubicBezTo>
                <a:cubicBezTo>
                  <a:pt x="5696156" y="1785602"/>
                  <a:pt x="5695836" y="1787123"/>
                  <a:pt x="5696335" y="1783637"/>
                </a:cubicBezTo>
                <a:cubicBezTo>
                  <a:pt x="5696056" y="1779049"/>
                  <a:pt x="5695882" y="1774455"/>
                  <a:pt x="5695500" y="1769875"/>
                </a:cubicBezTo>
                <a:cubicBezTo>
                  <a:pt x="5695463" y="1769437"/>
                  <a:pt x="5695394" y="1768935"/>
                  <a:pt x="5695083" y="1768624"/>
                </a:cubicBezTo>
                <a:cubicBezTo>
                  <a:pt x="5694771" y="1768313"/>
                  <a:pt x="5694224" y="1768404"/>
                  <a:pt x="5693830" y="1768207"/>
                </a:cubicBezTo>
                <a:cubicBezTo>
                  <a:pt x="5690596" y="1766591"/>
                  <a:pt x="5694473" y="1768004"/>
                  <a:pt x="5691326" y="1766956"/>
                </a:cubicBezTo>
                <a:cubicBezTo>
                  <a:pt x="5688417" y="1764048"/>
                  <a:pt x="5689968" y="1764740"/>
                  <a:pt x="5687153" y="1764037"/>
                </a:cubicBezTo>
                <a:cubicBezTo>
                  <a:pt x="5686874" y="1763620"/>
                  <a:pt x="5686710" y="1763099"/>
                  <a:pt x="5686318" y="1762785"/>
                </a:cubicBezTo>
                <a:cubicBezTo>
                  <a:pt x="5685974" y="1762511"/>
                  <a:pt x="5685499" y="1762441"/>
                  <a:pt x="5685066" y="1762369"/>
                </a:cubicBezTo>
                <a:cubicBezTo>
                  <a:pt x="5683823" y="1762162"/>
                  <a:pt x="5682562" y="1762091"/>
                  <a:pt x="5681310" y="1761951"/>
                </a:cubicBezTo>
                <a:cubicBezTo>
                  <a:pt x="5680475" y="1761673"/>
                  <a:pt x="5679427" y="1761739"/>
                  <a:pt x="5678806" y="1761117"/>
                </a:cubicBezTo>
                <a:cubicBezTo>
                  <a:pt x="5677061" y="1759375"/>
                  <a:pt x="5678025" y="1760220"/>
                  <a:pt x="5675884" y="1758615"/>
                </a:cubicBezTo>
                <a:cubicBezTo>
                  <a:pt x="5675327" y="1757781"/>
                  <a:pt x="5674124" y="1757111"/>
                  <a:pt x="5674214" y="1756113"/>
                </a:cubicBezTo>
                <a:cubicBezTo>
                  <a:pt x="5674354" y="1754584"/>
                  <a:pt x="5674415" y="1753046"/>
                  <a:pt x="5674632" y="1751526"/>
                </a:cubicBezTo>
                <a:cubicBezTo>
                  <a:pt x="5674792" y="1750405"/>
                  <a:pt x="5676115" y="1748174"/>
                  <a:pt x="5676718" y="1747773"/>
                </a:cubicBezTo>
                <a:cubicBezTo>
                  <a:pt x="5677136" y="1747495"/>
                  <a:pt x="5677585" y="1747260"/>
                  <a:pt x="5677971" y="1746939"/>
                </a:cubicBezTo>
                <a:cubicBezTo>
                  <a:pt x="5680055" y="1745203"/>
                  <a:pt x="5678274" y="1746003"/>
                  <a:pt x="5680475" y="1745270"/>
                </a:cubicBezTo>
                <a:cubicBezTo>
                  <a:pt x="5682460" y="1743949"/>
                  <a:pt x="5681250" y="1744595"/>
                  <a:pt x="5684231" y="1743602"/>
                </a:cubicBezTo>
                <a:lnTo>
                  <a:pt x="5685483" y="1743185"/>
                </a:lnTo>
                <a:cubicBezTo>
                  <a:pt x="5687291" y="1743324"/>
                  <a:pt x="5689117" y="1743320"/>
                  <a:pt x="5690909" y="1743602"/>
                </a:cubicBezTo>
                <a:cubicBezTo>
                  <a:pt x="5691778" y="1743740"/>
                  <a:pt x="5692550" y="1744264"/>
                  <a:pt x="5693413" y="1744437"/>
                </a:cubicBezTo>
                <a:cubicBezTo>
                  <a:pt x="5696871" y="1745127"/>
                  <a:pt x="5694794" y="1744783"/>
                  <a:pt x="5699673" y="1745270"/>
                </a:cubicBezTo>
                <a:cubicBezTo>
                  <a:pt x="5701204" y="1745132"/>
                  <a:pt x="5702743" y="1745070"/>
                  <a:pt x="5704265" y="1744853"/>
                </a:cubicBezTo>
                <a:cubicBezTo>
                  <a:pt x="5704700" y="1744791"/>
                  <a:pt x="5705093" y="1744557"/>
                  <a:pt x="5705517" y="1744437"/>
                </a:cubicBezTo>
                <a:cubicBezTo>
                  <a:pt x="5706920" y="1744035"/>
                  <a:pt x="5710685" y="1743242"/>
                  <a:pt x="5711360" y="1743185"/>
                </a:cubicBezTo>
                <a:close/>
                <a:moveTo>
                  <a:pt x="2096172" y="1740610"/>
                </a:moveTo>
                <a:cubicBezTo>
                  <a:pt x="2098384" y="1740610"/>
                  <a:pt x="2100178" y="1742403"/>
                  <a:pt x="2100178" y="1744614"/>
                </a:cubicBezTo>
                <a:cubicBezTo>
                  <a:pt x="2100178" y="1746825"/>
                  <a:pt x="2098384" y="1748617"/>
                  <a:pt x="2096172" y="1748617"/>
                </a:cubicBezTo>
                <a:cubicBezTo>
                  <a:pt x="2093959" y="1748617"/>
                  <a:pt x="2092165" y="1746825"/>
                  <a:pt x="2092165" y="1744614"/>
                </a:cubicBezTo>
                <a:cubicBezTo>
                  <a:pt x="2092165" y="1742403"/>
                  <a:pt x="2093959" y="1740610"/>
                  <a:pt x="2096172" y="1740610"/>
                </a:cubicBezTo>
                <a:close/>
                <a:moveTo>
                  <a:pt x="2117875" y="1731992"/>
                </a:moveTo>
                <a:cubicBezTo>
                  <a:pt x="2120089" y="1731992"/>
                  <a:pt x="2121882" y="1733785"/>
                  <a:pt x="2121882" y="1735996"/>
                </a:cubicBezTo>
                <a:cubicBezTo>
                  <a:pt x="2121882" y="1738206"/>
                  <a:pt x="2120089" y="1739999"/>
                  <a:pt x="2117875" y="1739999"/>
                </a:cubicBezTo>
                <a:cubicBezTo>
                  <a:pt x="2115662" y="1739999"/>
                  <a:pt x="2113868" y="1738206"/>
                  <a:pt x="2113868" y="1735996"/>
                </a:cubicBezTo>
                <a:cubicBezTo>
                  <a:pt x="2113868" y="1733785"/>
                  <a:pt x="2115662" y="1731992"/>
                  <a:pt x="2117875" y="1731992"/>
                </a:cubicBezTo>
                <a:close/>
                <a:moveTo>
                  <a:pt x="3563895" y="1725322"/>
                </a:moveTo>
                <a:cubicBezTo>
                  <a:pt x="3566107" y="1725322"/>
                  <a:pt x="3567901" y="1727114"/>
                  <a:pt x="3567901" y="1729325"/>
                </a:cubicBezTo>
                <a:cubicBezTo>
                  <a:pt x="3567901" y="1731536"/>
                  <a:pt x="3566107" y="1733329"/>
                  <a:pt x="3563895" y="1733329"/>
                </a:cubicBezTo>
                <a:cubicBezTo>
                  <a:pt x="3561681" y="1733329"/>
                  <a:pt x="3559888" y="1731536"/>
                  <a:pt x="3559888" y="1729325"/>
                </a:cubicBezTo>
                <a:cubicBezTo>
                  <a:pt x="3559888" y="1727114"/>
                  <a:pt x="3561681" y="1725322"/>
                  <a:pt x="3563895" y="1725322"/>
                </a:cubicBezTo>
                <a:close/>
                <a:moveTo>
                  <a:pt x="3511723" y="1720317"/>
                </a:moveTo>
                <a:cubicBezTo>
                  <a:pt x="3513937" y="1720317"/>
                  <a:pt x="3515730" y="1722110"/>
                  <a:pt x="3515730" y="1724321"/>
                </a:cubicBezTo>
                <a:cubicBezTo>
                  <a:pt x="3515730" y="1726532"/>
                  <a:pt x="3513937" y="1728324"/>
                  <a:pt x="3511723" y="1728324"/>
                </a:cubicBezTo>
                <a:cubicBezTo>
                  <a:pt x="3509511" y="1728324"/>
                  <a:pt x="3507717" y="1726532"/>
                  <a:pt x="3507717" y="1724321"/>
                </a:cubicBezTo>
                <a:cubicBezTo>
                  <a:pt x="3507717" y="1722110"/>
                  <a:pt x="3509511" y="1720317"/>
                  <a:pt x="3511723" y="1720317"/>
                </a:cubicBezTo>
                <a:close/>
                <a:moveTo>
                  <a:pt x="2196340" y="1716423"/>
                </a:moveTo>
                <a:cubicBezTo>
                  <a:pt x="2198553" y="1716423"/>
                  <a:pt x="2200347" y="1718216"/>
                  <a:pt x="2200347" y="1720427"/>
                </a:cubicBezTo>
                <a:cubicBezTo>
                  <a:pt x="2200347" y="1722638"/>
                  <a:pt x="2198553" y="1724430"/>
                  <a:pt x="2196340" y="1724430"/>
                </a:cubicBezTo>
                <a:cubicBezTo>
                  <a:pt x="2194127" y="1724430"/>
                  <a:pt x="2192334" y="1722638"/>
                  <a:pt x="2192334" y="1720427"/>
                </a:cubicBezTo>
                <a:cubicBezTo>
                  <a:pt x="2192334" y="1718216"/>
                  <a:pt x="2194127" y="1716423"/>
                  <a:pt x="2196340" y="1716423"/>
                </a:cubicBezTo>
                <a:close/>
                <a:moveTo>
                  <a:pt x="5458437" y="1702316"/>
                </a:moveTo>
                <a:cubicBezTo>
                  <a:pt x="5468834" y="1703115"/>
                  <a:pt x="5460711" y="1702186"/>
                  <a:pt x="5465532" y="1703149"/>
                </a:cubicBezTo>
                <a:cubicBezTo>
                  <a:pt x="5466362" y="1703316"/>
                  <a:pt x="5467215" y="1703361"/>
                  <a:pt x="5468036" y="1703567"/>
                </a:cubicBezTo>
                <a:cubicBezTo>
                  <a:pt x="5468889" y="1703780"/>
                  <a:pt x="5470540" y="1704401"/>
                  <a:pt x="5470540" y="1704401"/>
                </a:cubicBezTo>
                <a:cubicBezTo>
                  <a:pt x="5470957" y="1704679"/>
                  <a:pt x="5471730" y="1704738"/>
                  <a:pt x="5471792" y="1705235"/>
                </a:cubicBezTo>
                <a:cubicBezTo>
                  <a:pt x="5472034" y="1707171"/>
                  <a:pt x="5471848" y="1709180"/>
                  <a:pt x="5471374" y="1711073"/>
                </a:cubicBezTo>
                <a:cubicBezTo>
                  <a:pt x="5471017" y="1712503"/>
                  <a:pt x="5469745" y="1713764"/>
                  <a:pt x="5468453" y="1714409"/>
                </a:cubicBezTo>
                <a:cubicBezTo>
                  <a:pt x="5468060" y="1714606"/>
                  <a:pt x="5467619" y="1714687"/>
                  <a:pt x="5467201" y="1714826"/>
                </a:cubicBezTo>
                <a:cubicBezTo>
                  <a:pt x="5465690" y="1715833"/>
                  <a:pt x="5466158" y="1715869"/>
                  <a:pt x="5465949" y="1716077"/>
                </a:cubicBezTo>
                <a:cubicBezTo>
                  <a:pt x="5464496" y="1715916"/>
                  <a:pt x="5461168" y="1715812"/>
                  <a:pt x="5459689" y="1714826"/>
                </a:cubicBezTo>
                <a:lnTo>
                  <a:pt x="5457185" y="1713158"/>
                </a:lnTo>
                <a:cubicBezTo>
                  <a:pt x="5456628" y="1712324"/>
                  <a:pt x="5455832" y="1711607"/>
                  <a:pt x="5455515" y="1710656"/>
                </a:cubicBezTo>
                <a:cubicBezTo>
                  <a:pt x="5454939" y="1708930"/>
                  <a:pt x="5455341" y="1709771"/>
                  <a:pt x="5454263" y="1708154"/>
                </a:cubicBezTo>
                <a:cubicBezTo>
                  <a:pt x="5454402" y="1706764"/>
                  <a:pt x="5454238" y="1705309"/>
                  <a:pt x="5454680" y="1703984"/>
                </a:cubicBezTo>
                <a:cubicBezTo>
                  <a:pt x="5454839" y="1703509"/>
                  <a:pt x="5455474" y="1703353"/>
                  <a:pt x="5455932" y="1703149"/>
                </a:cubicBezTo>
                <a:cubicBezTo>
                  <a:pt x="5456737" y="1702792"/>
                  <a:pt x="5458437" y="1702316"/>
                  <a:pt x="5458437" y="1702316"/>
                </a:cubicBezTo>
                <a:close/>
                <a:moveTo>
                  <a:pt x="5662946" y="1700648"/>
                </a:moveTo>
                <a:cubicBezTo>
                  <a:pt x="5666682" y="1700987"/>
                  <a:pt x="5667126" y="1699827"/>
                  <a:pt x="5668371" y="1702316"/>
                </a:cubicBezTo>
                <a:cubicBezTo>
                  <a:pt x="5668568" y="1702709"/>
                  <a:pt x="5668650" y="1703150"/>
                  <a:pt x="5668788" y="1703567"/>
                </a:cubicBezTo>
                <a:cubicBezTo>
                  <a:pt x="5668650" y="1705096"/>
                  <a:pt x="5668693" y="1706653"/>
                  <a:pt x="5668371" y="1708154"/>
                </a:cubicBezTo>
                <a:cubicBezTo>
                  <a:pt x="5668109" y="1709377"/>
                  <a:pt x="5665696" y="1710852"/>
                  <a:pt x="5665032" y="1711073"/>
                </a:cubicBezTo>
                <a:cubicBezTo>
                  <a:pt x="5664198" y="1711351"/>
                  <a:pt x="5663260" y="1711420"/>
                  <a:pt x="5662528" y="1711907"/>
                </a:cubicBezTo>
                <a:cubicBezTo>
                  <a:pt x="5662111" y="1712185"/>
                  <a:pt x="5661734" y="1712538"/>
                  <a:pt x="5661276" y="1712741"/>
                </a:cubicBezTo>
                <a:cubicBezTo>
                  <a:pt x="5660472" y="1713098"/>
                  <a:pt x="5658772" y="1713576"/>
                  <a:pt x="5658772" y="1713576"/>
                </a:cubicBezTo>
                <a:cubicBezTo>
                  <a:pt x="5658494" y="1713992"/>
                  <a:pt x="5658329" y="1714513"/>
                  <a:pt x="5657937" y="1714826"/>
                </a:cubicBezTo>
                <a:cubicBezTo>
                  <a:pt x="5657593" y="1715101"/>
                  <a:pt x="5655154" y="1715521"/>
                  <a:pt x="5654598" y="1715660"/>
                </a:cubicBezTo>
                <a:cubicBezTo>
                  <a:pt x="5653902" y="1714549"/>
                  <a:pt x="5652782" y="1713608"/>
                  <a:pt x="5652511" y="1712324"/>
                </a:cubicBezTo>
                <a:cubicBezTo>
                  <a:pt x="5652195" y="1710822"/>
                  <a:pt x="5652711" y="1709257"/>
                  <a:pt x="5652928" y="1707737"/>
                </a:cubicBezTo>
                <a:cubicBezTo>
                  <a:pt x="5652991" y="1707302"/>
                  <a:pt x="5653071" y="1706829"/>
                  <a:pt x="5653346" y="1706486"/>
                </a:cubicBezTo>
                <a:cubicBezTo>
                  <a:pt x="5653660" y="1706094"/>
                  <a:pt x="5654181" y="1705930"/>
                  <a:pt x="5654598" y="1705652"/>
                </a:cubicBezTo>
                <a:cubicBezTo>
                  <a:pt x="5654876" y="1705235"/>
                  <a:pt x="5655007" y="1704666"/>
                  <a:pt x="5655433" y="1704401"/>
                </a:cubicBezTo>
                <a:cubicBezTo>
                  <a:pt x="5656179" y="1703935"/>
                  <a:pt x="5657937" y="1703567"/>
                  <a:pt x="5657937" y="1703567"/>
                </a:cubicBezTo>
                <a:cubicBezTo>
                  <a:pt x="5660311" y="1701195"/>
                  <a:pt x="5658025" y="1703106"/>
                  <a:pt x="5660441" y="1701899"/>
                </a:cubicBezTo>
                <a:cubicBezTo>
                  <a:pt x="5663677" y="1700282"/>
                  <a:pt x="5659799" y="1701695"/>
                  <a:pt x="5662946" y="1700648"/>
                </a:cubicBezTo>
                <a:close/>
                <a:moveTo>
                  <a:pt x="2219713" y="1694182"/>
                </a:moveTo>
                <a:cubicBezTo>
                  <a:pt x="2221926" y="1694182"/>
                  <a:pt x="2223720" y="1695975"/>
                  <a:pt x="2223720" y="1698186"/>
                </a:cubicBezTo>
                <a:cubicBezTo>
                  <a:pt x="2223720" y="1700397"/>
                  <a:pt x="2221926" y="1702189"/>
                  <a:pt x="2219713" y="1702189"/>
                </a:cubicBezTo>
                <a:cubicBezTo>
                  <a:pt x="2217499" y="1702189"/>
                  <a:pt x="2215706" y="1700397"/>
                  <a:pt x="2215706" y="1698186"/>
                </a:cubicBezTo>
                <a:cubicBezTo>
                  <a:pt x="2215706" y="1695975"/>
                  <a:pt x="2217499" y="1694182"/>
                  <a:pt x="2219713" y="1694182"/>
                </a:cubicBezTo>
                <a:close/>
                <a:moveTo>
                  <a:pt x="2524251" y="1681950"/>
                </a:moveTo>
                <a:cubicBezTo>
                  <a:pt x="2526464" y="1681950"/>
                  <a:pt x="2528258" y="1683743"/>
                  <a:pt x="2528258" y="1685953"/>
                </a:cubicBezTo>
                <a:cubicBezTo>
                  <a:pt x="2528258" y="1688165"/>
                  <a:pt x="2526464" y="1689957"/>
                  <a:pt x="2524251" y="1689957"/>
                </a:cubicBezTo>
                <a:cubicBezTo>
                  <a:pt x="2522039" y="1689957"/>
                  <a:pt x="2520245" y="1688165"/>
                  <a:pt x="2520245" y="1685953"/>
                </a:cubicBezTo>
                <a:cubicBezTo>
                  <a:pt x="2520245" y="1683743"/>
                  <a:pt x="2522039" y="1681950"/>
                  <a:pt x="2524251" y="1681950"/>
                </a:cubicBezTo>
                <a:close/>
                <a:moveTo>
                  <a:pt x="3465396" y="1670691"/>
                </a:moveTo>
                <a:cubicBezTo>
                  <a:pt x="3467609" y="1670691"/>
                  <a:pt x="3469403" y="1672484"/>
                  <a:pt x="3469403" y="1674695"/>
                </a:cubicBezTo>
                <a:cubicBezTo>
                  <a:pt x="3469403" y="1676906"/>
                  <a:pt x="3467609" y="1678698"/>
                  <a:pt x="3465396" y="1678698"/>
                </a:cubicBezTo>
                <a:cubicBezTo>
                  <a:pt x="3463184" y="1678698"/>
                  <a:pt x="3461390" y="1676906"/>
                  <a:pt x="3461390" y="1674695"/>
                </a:cubicBezTo>
                <a:cubicBezTo>
                  <a:pt x="3461390" y="1672484"/>
                  <a:pt x="3463184" y="1670691"/>
                  <a:pt x="3465396" y="1670691"/>
                </a:cubicBezTo>
                <a:close/>
                <a:moveTo>
                  <a:pt x="5689657" y="1668120"/>
                </a:moveTo>
                <a:cubicBezTo>
                  <a:pt x="5692625" y="1668491"/>
                  <a:pt x="5692762" y="1667653"/>
                  <a:pt x="5693830" y="1669788"/>
                </a:cubicBezTo>
                <a:cubicBezTo>
                  <a:pt x="5694028" y="1670181"/>
                  <a:pt x="5694109" y="1670622"/>
                  <a:pt x="5694248" y="1671039"/>
                </a:cubicBezTo>
                <a:cubicBezTo>
                  <a:pt x="5694109" y="1672151"/>
                  <a:pt x="5694286" y="1673351"/>
                  <a:pt x="5693830" y="1674375"/>
                </a:cubicBezTo>
                <a:cubicBezTo>
                  <a:pt x="5693652" y="1674777"/>
                  <a:pt x="5692972" y="1674595"/>
                  <a:pt x="5692578" y="1674792"/>
                </a:cubicBezTo>
                <a:lnTo>
                  <a:pt x="5690074" y="1676043"/>
                </a:lnTo>
                <a:cubicBezTo>
                  <a:pt x="5688961" y="1675487"/>
                  <a:pt x="5687615" y="1675254"/>
                  <a:pt x="5686736" y="1674375"/>
                </a:cubicBezTo>
                <a:cubicBezTo>
                  <a:pt x="5686113" y="1673754"/>
                  <a:pt x="5685901" y="1671873"/>
                  <a:pt x="5685901" y="1671873"/>
                </a:cubicBezTo>
                <a:cubicBezTo>
                  <a:pt x="5686098" y="1671085"/>
                  <a:pt x="5686299" y="1669487"/>
                  <a:pt x="5687153" y="1668954"/>
                </a:cubicBezTo>
                <a:cubicBezTo>
                  <a:pt x="5687899" y="1668488"/>
                  <a:pt x="5689657" y="1668120"/>
                  <a:pt x="5689657" y="1668120"/>
                </a:cubicBezTo>
                <a:close/>
                <a:moveTo>
                  <a:pt x="2522582" y="1666937"/>
                </a:moveTo>
                <a:cubicBezTo>
                  <a:pt x="2524795" y="1666937"/>
                  <a:pt x="2526589" y="1668729"/>
                  <a:pt x="2526589" y="1670940"/>
                </a:cubicBezTo>
                <a:cubicBezTo>
                  <a:pt x="2526589" y="1673151"/>
                  <a:pt x="2524795" y="1674944"/>
                  <a:pt x="2522582" y="1674944"/>
                </a:cubicBezTo>
                <a:cubicBezTo>
                  <a:pt x="2520369" y="1674944"/>
                  <a:pt x="2518575" y="1673151"/>
                  <a:pt x="2518575" y="1670940"/>
                </a:cubicBezTo>
                <a:cubicBezTo>
                  <a:pt x="2518575" y="1668729"/>
                  <a:pt x="2520369" y="1666937"/>
                  <a:pt x="2522582" y="1666937"/>
                </a:cubicBezTo>
                <a:close/>
                <a:moveTo>
                  <a:pt x="5463027" y="1658613"/>
                </a:moveTo>
                <a:cubicBezTo>
                  <a:pt x="5466144" y="1659058"/>
                  <a:pt x="5469309" y="1659240"/>
                  <a:pt x="5472376" y="1659948"/>
                </a:cubicBezTo>
                <a:cubicBezTo>
                  <a:pt x="5475120" y="1660580"/>
                  <a:pt x="5480390" y="1662617"/>
                  <a:pt x="5480390" y="1662617"/>
                </a:cubicBezTo>
                <a:cubicBezTo>
                  <a:pt x="5482616" y="1662172"/>
                  <a:pt x="5484865" y="1661832"/>
                  <a:pt x="5487068" y="1661282"/>
                </a:cubicBezTo>
                <a:cubicBezTo>
                  <a:pt x="5488433" y="1660941"/>
                  <a:pt x="5489667" y="1659948"/>
                  <a:pt x="5491074" y="1659948"/>
                </a:cubicBezTo>
                <a:cubicBezTo>
                  <a:pt x="5498656" y="1659948"/>
                  <a:pt x="5506211" y="1660837"/>
                  <a:pt x="5513779" y="1661282"/>
                </a:cubicBezTo>
                <a:cubicBezTo>
                  <a:pt x="5516637" y="1662234"/>
                  <a:pt x="5519660" y="1662851"/>
                  <a:pt x="5521792" y="1665286"/>
                </a:cubicBezTo>
                <a:cubicBezTo>
                  <a:pt x="5523906" y="1667700"/>
                  <a:pt x="5524089" y="1672278"/>
                  <a:pt x="5527135" y="1673292"/>
                </a:cubicBezTo>
                <a:cubicBezTo>
                  <a:pt x="5528470" y="1673737"/>
                  <a:pt x="5529882" y="1673998"/>
                  <a:pt x="5531141" y="1674627"/>
                </a:cubicBezTo>
                <a:cubicBezTo>
                  <a:pt x="5534863" y="1676486"/>
                  <a:pt x="5534903" y="1678183"/>
                  <a:pt x="5539155" y="1678630"/>
                </a:cubicBezTo>
                <a:cubicBezTo>
                  <a:pt x="5546253" y="1679377"/>
                  <a:pt x="5553401" y="1679520"/>
                  <a:pt x="5560524" y="1679965"/>
                </a:cubicBezTo>
                <a:cubicBezTo>
                  <a:pt x="5562875" y="1687011"/>
                  <a:pt x="5561078" y="1682798"/>
                  <a:pt x="5567202" y="1691975"/>
                </a:cubicBezTo>
                <a:cubicBezTo>
                  <a:pt x="5568092" y="1693310"/>
                  <a:pt x="5568537" y="1695089"/>
                  <a:pt x="5569873" y="1695979"/>
                </a:cubicBezTo>
                <a:cubicBezTo>
                  <a:pt x="5573786" y="1698585"/>
                  <a:pt x="5576632" y="1700988"/>
                  <a:pt x="5581893" y="1701316"/>
                </a:cubicBezTo>
                <a:lnTo>
                  <a:pt x="5603262" y="1702651"/>
                </a:lnTo>
                <a:cubicBezTo>
                  <a:pt x="5604598" y="1703096"/>
                  <a:pt x="5606273" y="1702991"/>
                  <a:pt x="5607269" y="1703985"/>
                </a:cubicBezTo>
                <a:cubicBezTo>
                  <a:pt x="5609539" y="1706254"/>
                  <a:pt x="5611596" y="1708949"/>
                  <a:pt x="5612611" y="1711992"/>
                </a:cubicBezTo>
                <a:cubicBezTo>
                  <a:pt x="5613564" y="1714848"/>
                  <a:pt x="5614181" y="1717869"/>
                  <a:pt x="5616618" y="1719999"/>
                </a:cubicBezTo>
                <a:cubicBezTo>
                  <a:pt x="5620267" y="1723189"/>
                  <a:pt x="5627468" y="1727575"/>
                  <a:pt x="5632645" y="1728006"/>
                </a:cubicBezTo>
                <a:lnTo>
                  <a:pt x="5648671" y="1729341"/>
                </a:lnTo>
                <a:cubicBezTo>
                  <a:pt x="5657856" y="1735459"/>
                  <a:pt x="5655670" y="1731636"/>
                  <a:pt x="5658020" y="1738682"/>
                </a:cubicBezTo>
                <a:cubicBezTo>
                  <a:pt x="5656240" y="1740016"/>
                  <a:pt x="5654490" y="1741392"/>
                  <a:pt x="5652678" y="1742685"/>
                </a:cubicBezTo>
                <a:cubicBezTo>
                  <a:pt x="5651372" y="1743617"/>
                  <a:pt x="5650107" y="1744637"/>
                  <a:pt x="5648671" y="1745354"/>
                </a:cubicBezTo>
                <a:cubicBezTo>
                  <a:pt x="5641409" y="1748983"/>
                  <a:pt x="5621227" y="1747990"/>
                  <a:pt x="5620624" y="1748023"/>
                </a:cubicBezTo>
                <a:cubicBezTo>
                  <a:pt x="5618844" y="1748913"/>
                  <a:pt x="5617112" y="1749908"/>
                  <a:pt x="5615282" y="1750692"/>
                </a:cubicBezTo>
                <a:cubicBezTo>
                  <a:pt x="5613988" y="1751246"/>
                  <a:pt x="5612375" y="1751148"/>
                  <a:pt x="5611276" y="1752027"/>
                </a:cubicBezTo>
                <a:cubicBezTo>
                  <a:pt x="5610022" y="1753028"/>
                  <a:pt x="5609966" y="1755180"/>
                  <a:pt x="5608604" y="1756030"/>
                </a:cubicBezTo>
                <a:cubicBezTo>
                  <a:pt x="5606216" y="1757521"/>
                  <a:pt x="5603262" y="1757809"/>
                  <a:pt x="5600591" y="1758699"/>
                </a:cubicBezTo>
                <a:lnTo>
                  <a:pt x="5596584" y="1760033"/>
                </a:lnTo>
                <a:cubicBezTo>
                  <a:pt x="5595249" y="1759588"/>
                  <a:pt x="5593573" y="1759694"/>
                  <a:pt x="5592578" y="1758699"/>
                </a:cubicBezTo>
                <a:cubicBezTo>
                  <a:pt x="5591582" y="1757704"/>
                  <a:pt x="5591398" y="1756094"/>
                  <a:pt x="5591242" y="1754695"/>
                </a:cubicBezTo>
                <a:cubicBezTo>
                  <a:pt x="5590503" y="1748049"/>
                  <a:pt x="5590645" y="1741325"/>
                  <a:pt x="5589906" y="1734678"/>
                </a:cubicBezTo>
                <a:cubicBezTo>
                  <a:pt x="5589751" y="1733280"/>
                  <a:pt x="5589566" y="1731670"/>
                  <a:pt x="5588571" y="1730675"/>
                </a:cubicBezTo>
                <a:cubicBezTo>
                  <a:pt x="5585893" y="1728000"/>
                  <a:pt x="5580750" y="1724842"/>
                  <a:pt x="5576551" y="1724002"/>
                </a:cubicBezTo>
                <a:cubicBezTo>
                  <a:pt x="5573464" y="1723386"/>
                  <a:pt x="5570318" y="1723113"/>
                  <a:pt x="5567202" y="1722668"/>
                </a:cubicBezTo>
                <a:cubicBezTo>
                  <a:pt x="5565866" y="1722223"/>
                  <a:pt x="5564013" y="1722478"/>
                  <a:pt x="5563195" y="1721334"/>
                </a:cubicBezTo>
                <a:cubicBezTo>
                  <a:pt x="5561559" y="1719044"/>
                  <a:pt x="5562086" y="1715667"/>
                  <a:pt x="5560524" y="1713327"/>
                </a:cubicBezTo>
                <a:cubicBezTo>
                  <a:pt x="5559634" y="1711992"/>
                  <a:pt x="5558571" y="1710758"/>
                  <a:pt x="5557853" y="1709323"/>
                </a:cubicBezTo>
                <a:cubicBezTo>
                  <a:pt x="5557223" y="1708065"/>
                  <a:pt x="5557513" y="1706315"/>
                  <a:pt x="5556517" y="1705320"/>
                </a:cubicBezTo>
                <a:cubicBezTo>
                  <a:pt x="5551925" y="1700731"/>
                  <a:pt x="5549536" y="1700326"/>
                  <a:pt x="5544497" y="1698647"/>
                </a:cubicBezTo>
                <a:cubicBezTo>
                  <a:pt x="5542410" y="1699169"/>
                  <a:pt x="5540908" y="1699542"/>
                  <a:pt x="5539851" y="1699803"/>
                </a:cubicBezTo>
                <a:lnTo>
                  <a:pt x="5538607" y="1700107"/>
                </a:lnTo>
                <a:lnTo>
                  <a:pt x="5538590" y="1700111"/>
                </a:lnTo>
                <a:cubicBezTo>
                  <a:pt x="5537876" y="1700277"/>
                  <a:pt x="5537265" y="1700433"/>
                  <a:pt x="5537877" y="1700286"/>
                </a:cubicBezTo>
                <a:lnTo>
                  <a:pt x="5538607" y="1700107"/>
                </a:lnTo>
                <a:lnTo>
                  <a:pt x="5539919" y="1699870"/>
                </a:lnTo>
                <a:cubicBezTo>
                  <a:pt x="5539718" y="1699974"/>
                  <a:pt x="5538501" y="1700359"/>
                  <a:pt x="5535148" y="1701316"/>
                </a:cubicBezTo>
                <a:cubicBezTo>
                  <a:pt x="5533383" y="1701820"/>
                  <a:pt x="5531587" y="1702206"/>
                  <a:pt x="5529806" y="1702651"/>
                </a:cubicBezTo>
                <a:cubicBezTo>
                  <a:pt x="5528025" y="1702206"/>
                  <a:pt x="5526105" y="1702137"/>
                  <a:pt x="5524464" y="1701316"/>
                </a:cubicBezTo>
                <a:cubicBezTo>
                  <a:pt x="5521592" y="1699882"/>
                  <a:pt x="5516450" y="1695979"/>
                  <a:pt x="5516450" y="1695979"/>
                </a:cubicBezTo>
                <a:cubicBezTo>
                  <a:pt x="5515570" y="1693341"/>
                  <a:pt x="5514797" y="1689853"/>
                  <a:pt x="5512443" y="1687972"/>
                </a:cubicBezTo>
                <a:cubicBezTo>
                  <a:pt x="5511344" y="1687093"/>
                  <a:pt x="5509840" y="1686749"/>
                  <a:pt x="5508437" y="1686637"/>
                </a:cubicBezTo>
                <a:cubicBezTo>
                  <a:pt x="5498664" y="1685856"/>
                  <a:pt x="5488848" y="1685748"/>
                  <a:pt x="5479054" y="1685303"/>
                </a:cubicBezTo>
                <a:cubicBezTo>
                  <a:pt x="5478164" y="1683968"/>
                  <a:pt x="5477035" y="1682765"/>
                  <a:pt x="5476383" y="1681299"/>
                </a:cubicBezTo>
                <a:cubicBezTo>
                  <a:pt x="5474267" y="1676542"/>
                  <a:pt x="5474668" y="1672913"/>
                  <a:pt x="5471041" y="1669289"/>
                </a:cubicBezTo>
                <a:cubicBezTo>
                  <a:pt x="5469906" y="1668155"/>
                  <a:pt x="5468370" y="1667510"/>
                  <a:pt x="5467034" y="1666620"/>
                </a:cubicBezTo>
                <a:cubicBezTo>
                  <a:pt x="5464394" y="1667499"/>
                  <a:pt x="5460904" y="1668272"/>
                  <a:pt x="5459021" y="1670623"/>
                </a:cubicBezTo>
                <a:cubicBezTo>
                  <a:pt x="5458141" y="1671722"/>
                  <a:pt x="5458466" y="1673457"/>
                  <a:pt x="5457685" y="1674627"/>
                </a:cubicBezTo>
                <a:cubicBezTo>
                  <a:pt x="5456638" y="1676197"/>
                  <a:pt x="5455014" y="1677296"/>
                  <a:pt x="5453678" y="1678630"/>
                </a:cubicBezTo>
                <a:cubicBezTo>
                  <a:pt x="5453157" y="1680194"/>
                  <a:pt x="5450301" y="1690012"/>
                  <a:pt x="5448336" y="1691975"/>
                </a:cubicBezTo>
                <a:cubicBezTo>
                  <a:pt x="5446066" y="1694243"/>
                  <a:pt x="5442994" y="1695534"/>
                  <a:pt x="5440323" y="1697313"/>
                </a:cubicBezTo>
                <a:lnTo>
                  <a:pt x="5436316" y="1699982"/>
                </a:lnTo>
                <a:cubicBezTo>
                  <a:pt x="5434980" y="1700871"/>
                  <a:pt x="5433832" y="1702144"/>
                  <a:pt x="5432309" y="1702651"/>
                </a:cubicBezTo>
                <a:lnTo>
                  <a:pt x="5424296" y="1705320"/>
                </a:lnTo>
                <a:cubicBezTo>
                  <a:pt x="5422960" y="1705765"/>
                  <a:pt x="5420919" y="1707912"/>
                  <a:pt x="5420289" y="1706654"/>
                </a:cubicBezTo>
                <a:lnTo>
                  <a:pt x="5417618" y="1705320"/>
                </a:lnTo>
                <a:lnTo>
                  <a:pt x="5426967" y="1691975"/>
                </a:lnTo>
                <a:cubicBezTo>
                  <a:pt x="5429832" y="1687840"/>
                  <a:pt x="5429508" y="1687413"/>
                  <a:pt x="5433645" y="1683968"/>
                </a:cubicBezTo>
                <a:cubicBezTo>
                  <a:pt x="5434878" y="1682941"/>
                  <a:pt x="5436316" y="1682189"/>
                  <a:pt x="5437652" y="1681299"/>
                </a:cubicBezTo>
                <a:cubicBezTo>
                  <a:pt x="5438542" y="1679965"/>
                  <a:pt x="5439188" y="1678430"/>
                  <a:pt x="5440323" y="1677296"/>
                </a:cubicBezTo>
                <a:cubicBezTo>
                  <a:pt x="5441458" y="1676162"/>
                  <a:pt x="5443327" y="1675879"/>
                  <a:pt x="5444329" y="1674627"/>
                </a:cubicBezTo>
                <a:cubicBezTo>
                  <a:pt x="5451702" y="1665419"/>
                  <a:pt x="5438189" y="1675604"/>
                  <a:pt x="5449672" y="1667955"/>
                </a:cubicBezTo>
                <a:cubicBezTo>
                  <a:pt x="5451120" y="1663613"/>
                  <a:pt x="5450287" y="1663382"/>
                  <a:pt x="5455014" y="1661282"/>
                </a:cubicBezTo>
                <a:cubicBezTo>
                  <a:pt x="5457587" y="1660140"/>
                  <a:pt x="5463027" y="1658613"/>
                  <a:pt x="5463027" y="1658613"/>
                </a:cubicBezTo>
                <a:close/>
                <a:moveTo>
                  <a:pt x="3429920" y="1658597"/>
                </a:moveTo>
                <a:cubicBezTo>
                  <a:pt x="3432133" y="1658597"/>
                  <a:pt x="3433927" y="1660390"/>
                  <a:pt x="3433927" y="1662601"/>
                </a:cubicBezTo>
                <a:cubicBezTo>
                  <a:pt x="3433927" y="1664812"/>
                  <a:pt x="3432133" y="1666604"/>
                  <a:pt x="3429920" y="1666604"/>
                </a:cubicBezTo>
                <a:cubicBezTo>
                  <a:pt x="3427707" y="1666604"/>
                  <a:pt x="3425913" y="1664812"/>
                  <a:pt x="3425913" y="1662601"/>
                </a:cubicBezTo>
                <a:cubicBezTo>
                  <a:pt x="3425913" y="1660390"/>
                  <a:pt x="3427707" y="1658597"/>
                  <a:pt x="3429920" y="1658597"/>
                </a:cubicBezTo>
                <a:close/>
                <a:moveTo>
                  <a:pt x="2243642" y="1658596"/>
                </a:moveTo>
                <a:cubicBezTo>
                  <a:pt x="2245855" y="1658596"/>
                  <a:pt x="2247648" y="1660388"/>
                  <a:pt x="2247648" y="1662599"/>
                </a:cubicBezTo>
                <a:cubicBezTo>
                  <a:pt x="2247648" y="1664810"/>
                  <a:pt x="2245855" y="1666603"/>
                  <a:pt x="2243642" y="1666603"/>
                </a:cubicBezTo>
                <a:cubicBezTo>
                  <a:pt x="2241429" y="1666603"/>
                  <a:pt x="2239635" y="1664810"/>
                  <a:pt x="2239635" y="1662599"/>
                </a:cubicBezTo>
                <a:cubicBezTo>
                  <a:pt x="2239635" y="1660388"/>
                  <a:pt x="2241429" y="1658596"/>
                  <a:pt x="2243642" y="1658596"/>
                </a:cubicBezTo>
                <a:close/>
                <a:moveTo>
                  <a:pt x="3399453" y="1654010"/>
                </a:moveTo>
                <a:cubicBezTo>
                  <a:pt x="3401665" y="1654010"/>
                  <a:pt x="3403460" y="1655803"/>
                  <a:pt x="3403460" y="1658014"/>
                </a:cubicBezTo>
                <a:cubicBezTo>
                  <a:pt x="3403460" y="1660225"/>
                  <a:pt x="3401665" y="1662017"/>
                  <a:pt x="3399453" y="1662017"/>
                </a:cubicBezTo>
                <a:cubicBezTo>
                  <a:pt x="3397239" y="1662017"/>
                  <a:pt x="3395446" y="1660225"/>
                  <a:pt x="3395446" y="1658014"/>
                </a:cubicBezTo>
                <a:cubicBezTo>
                  <a:pt x="3395446" y="1655803"/>
                  <a:pt x="3397239" y="1654010"/>
                  <a:pt x="3399453" y="1654010"/>
                </a:cubicBezTo>
                <a:close/>
                <a:moveTo>
                  <a:pt x="2255885" y="1637467"/>
                </a:moveTo>
                <a:cubicBezTo>
                  <a:pt x="2258097" y="1637467"/>
                  <a:pt x="2259891" y="1639259"/>
                  <a:pt x="2259891" y="1641470"/>
                </a:cubicBezTo>
                <a:cubicBezTo>
                  <a:pt x="2259891" y="1643681"/>
                  <a:pt x="2258097" y="1645473"/>
                  <a:pt x="2255885" y="1645473"/>
                </a:cubicBezTo>
                <a:cubicBezTo>
                  <a:pt x="2253672" y="1645473"/>
                  <a:pt x="2251878" y="1643681"/>
                  <a:pt x="2251878" y="1641470"/>
                </a:cubicBezTo>
                <a:cubicBezTo>
                  <a:pt x="2251878" y="1639259"/>
                  <a:pt x="2253672" y="1637467"/>
                  <a:pt x="2255885" y="1637467"/>
                </a:cubicBezTo>
                <a:close/>
                <a:moveTo>
                  <a:pt x="5548587" y="1614741"/>
                </a:moveTo>
                <a:cubicBezTo>
                  <a:pt x="5549839" y="1614880"/>
                  <a:pt x="5551101" y="1614951"/>
                  <a:pt x="5552344" y="1615158"/>
                </a:cubicBezTo>
                <a:cubicBezTo>
                  <a:pt x="5552778" y="1615230"/>
                  <a:pt x="5553340" y="1615217"/>
                  <a:pt x="5553596" y="1615575"/>
                </a:cubicBezTo>
                <a:cubicBezTo>
                  <a:pt x="5554107" y="1616290"/>
                  <a:pt x="5554431" y="1618077"/>
                  <a:pt x="5554431" y="1618077"/>
                </a:cubicBezTo>
                <a:cubicBezTo>
                  <a:pt x="5554291" y="1620301"/>
                  <a:pt x="5554246" y="1622533"/>
                  <a:pt x="5554013" y="1624749"/>
                </a:cubicBezTo>
                <a:cubicBezTo>
                  <a:pt x="5553552" y="1629129"/>
                  <a:pt x="5554013" y="1627529"/>
                  <a:pt x="5554013" y="1628086"/>
                </a:cubicBezTo>
                <a:cubicBezTo>
                  <a:pt x="5551787" y="1627947"/>
                  <a:pt x="5549555" y="1627890"/>
                  <a:pt x="5547335" y="1627668"/>
                </a:cubicBezTo>
                <a:cubicBezTo>
                  <a:pt x="5546764" y="1627611"/>
                  <a:pt x="5546143" y="1627569"/>
                  <a:pt x="5545666" y="1627252"/>
                </a:cubicBezTo>
                <a:cubicBezTo>
                  <a:pt x="5545249" y="1626973"/>
                  <a:pt x="5545152" y="1626385"/>
                  <a:pt x="5544831" y="1626001"/>
                </a:cubicBezTo>
                <a:cubicBezTo>
                  <a:pt x="5542153" y="1622790"/>
                  <a:pt x="5544816" y="1626604"/>
                  <a:pt x="5542744" y="1623498"/>
                </a:cubicBezTo>
                <a:cubicBezTo>
                  <a:pt x="5542883" y="1621830"/>
                  <a:pt x="5542940" y="1620153"/>
                  <a:pt x="5543161" y="1618494"/>
                </a:cubicBezTo>
                <a:cubicBezTo>
                  <a:pt x="5543220" y="1618059"/>
                  <a:pt x="5543268" y="1617554"/>
                  <a:pt x="5543579" y="1617243"/>
                </a:cubicBezTo>
                <a:cubicBezTo>
                  <a:pt x="5544288" y="1616534"/>
                  <a:pt x="5545132" y="1615892"/>
                  <a:pt x="5546083" y="1615575"/>
                </a:cubicBezTo>
                <a:close/>
                <a:moveTo>
                  <a:pt x="2500878" y="1610639"/>
                </a:moveTo>
                <a:cubicBezTo>
                  <a:pt x="2503092" y="1610639"/>
                  <a:pt x="2504885" y="1612431"/>
                  <a:pt x="2504885" y="1614642"/>
                </a:cubicBezTo>
                <a:cubicBezTo>
                  <a:pt x="2504885" y="1616853"/>
                  <a:pt x="2503092" y="1618645"/>
                  <a:pt x="2500878" y="1618645"/>
                </a:cubicBezTo>
                <a:cubicBezTo>
                  <a:pt x="2498666" y="1618645"/>
                  <a:pt x="2496872" y="1616853"/>
                  <a:pt x="2496872" y="1614642"/>
                </a:cubicBezTo>
                <a:cubicBezTo>
                  <a:pt x="2496872" y="1612431"/>
                  <a:pt x="2498666" y="1610639"/>
                  <a:pt x="2500878" y="1610639"/>
                </a:cubicBezTo>
                <a:close/>
                <a:moveTo>
                  <a:pt x="5581559" y="1599728"/>
                </a:moveTo>
                <a:cubicBezTo>
                  <a:pt x="5582950" y="1599867"/>
                  <a:pt x="5584351" y="1599932"/>
                  <a:pt x="5585733" y="1600145"/>
                </a:cubicBezTo>
                <a:cubicBezTo>
                  <a:pt x="5586168" y="1600212"/>
                  <a:pt x="5586674" y="1600251"/>
                  <a:pt x="5586985" y="1600562"/>
                </a:cubicBezTo>
                <a:cubicBezTo>
                  <a:pt x="5587296" y="1600873"/>
                  <a:pt x="5587206" y="1601420"/>
                  <a:pt x="5587402" y="1601813"/>
                </a:cubicBezTo>
                <a:cubicBezTo>
                  <a:pt x="5587626" y="1602261"/>
                  <a:pt x="5587959" y="1602647"/>
                  <a:pt x="5588237" y="1603064"/>
                </a:cubicBezTo>
                <a:cubicBezTo>
                  <a:pt x="5588515" y="1603898"/>
                  <a:pt x="5588914" y="1604701"/>
                  <a:pt x="5589072" y="1605566"/>
                </a:cubicBezTo>
                <a:lnTo>
                  <a:pt x="5589906" y="1611404"/>
                </a:lnTo>
                <a:cubicBezTo>
                  <a:pt x="5585374" y="1611199"/>
                  <a:pt x="5581882" y="1613106"/>
                  <a:pt x="5579472" y="1609736"/>
                </a:cubicBezTo>
                <a:cubicBezTo>
                  <a:pt x="5579111" y="1609230"/>
                  <a:pt x="5578916" y="1608624"/>
                  <a:pt x="5578638" y="1608068"/>
                </a:cubicBezTo>
                <a:cubicBezTo>
                  <a:pt x="5578050" y="1605129"/>
                  <a:pt x="5578007" y="1606012"/>
                  <a:pt x="5578638" y="1602230"/>
                </a:cubicBezTo>
                <a:cubicBezTo>
                  <a:pt x="5578710" y="1601796"/>
                  <a:pt x="5578780" y="1601322"/>
                  <a:pt x="5579055" y="1600979"/>
                </a:cubicBezTo>
                <a:cubicBezTo>
                  <a:pt x="5579643" y="1600244"/>
                  <a:pt x="5580735" y="1600003"/>
                  <a:pt x="5581559" y="1599728"/>
                </a:cubicBezTo>
                <a:close/>
                <a:moveTo>
                  <a:pt x="2498792" y="1596460"/>
                </a:moveTo>
                <a:cubicBezTo>
                  <a:pt x="2501005" y="1596460"/>
                  <a:pt x="2502798" y="1598252"/>
                  <a:pt x="2502798" y="1600463"/>
                </a:cubicBezTo>
                <a:cubicBezTo>
                  <a:pt x="2502798" y="1602674"/>
                  <a:pt x="2501005" y="1604467"/>
                  <a:pt x="2498792" y="1604467"/>
                </a:cubicBezTo>
                <a:cubicBezTo>
                  <a:pt x="2496579" y="1604467"/>
                  <a:pt x="2494785" y="1602674"/>
                  <a:pt x="2494785" y="1600463"/>
                </a:cubicBezTo>
                <a:cubicBezTo>
                  <a:pt x="2494785" y="1598252"/>
                  <a:pt x="2496579" y="1596460"/>
                  <a:pt x="2498792" y="1596460"/>
                </a:cubicBezTo>
                <a:close/>
                <a:moveTo>
                  <a:pt x="5517702" y="1592639"/>
                </a:moveTo>
                <a:cubicBezTo>
                  <a:pt x="5520068" y="1592778"/>
                  <a:pt x="5522439" y="1592831"/>
                  <a:pt x="5524797" y="1593056"/>
                </a:cubicBezTo>
                <a:cubicBezTo>
                  <a:pt x="5525369" y="1593110"/>
                  <a:pt x="5525907" y="1593349"/>
                  <a:pt x="5526467" y="1593473"/>
                </a:cubicBezTo>
                <a:cubicBezTo>
                  <a:pt x="5531244" y="1594533"/>
                  <a:pt x="5526145" y="1593288"/>
                  <a:pt x="5530223" y="1594307"/>
                </a:cubicBezTo>
                <a:cubicBezTo>
                  <a:pt x="5532310" y="1595697"/>
                  <a:pt x="5531197" y="1594724"/>
                  <a:pt x="5533145" y="1597643"/>
                </a:cubicBezTo>
                <a:lnTo>
                  <a:pt x="5533979" y="1598894"/>
                </a:lnTo>
                <a:lnTo>
                  <a:pt x="5534814" y="1601396"/>
                </a:lnTo>
                <a:lnTo>
                  <a:pt x="5535232" y="1602647"/>
                </a:lnTo>
                <a:cubicBezTo>
                  <a:pt x="5535093" y="1604176"/>
                  <a:pt x="5535266" y="1605767"/>
                  <a:pt x="5534814" y="1607234"/>
                </a:cubicBezTo>
                <a:cubicBezTo>
                  <a:pt x="5534666" y="1607714"/>
                  <a:pt x="5534011" y="1607845"/>
                  <a:pt x="5533562" y="1608068"/>
                </a:cubicBezTo>
                <a:cubicBezTo>
                  <a:pt x="5533169" y="1608265"/>
                  <a:pt x="5533910" y="1609806"/>
                  <a:pt x="5533979" y="1610154"/>
                </a:cubicBezTo>
                <a:cubicBezTo>
                  <a:pt x="5532588" y="1609876"/>
                  <a:pt x="5531170" y="1609709"/>
                  <a:pt x="5529806" y="1609320"/>
                </a:cubicBezTo>
                <a:cubicBezTo>
                  <a:pt x="5529208" y="1609149"/>
                  <a:pt x="5528719" y="1608704"/>
                  <a:pt x="5528137" y="1608486"/>
                </a:cubicBezTo>
                <a:cubicBezTo>
                  <a:pt x="5527599" y="1608285"/>
                  <a:pt x="5527016" y="1608233"/>
                  <a:pt x="5526467" y="1608068"/>
                </a:cubicBezTo>
                <a:cubicBezTo>
                  <a:pt x="5525625" y="1607816"/>
                  <a:pt x="5524797" y="1607513"/>
                  <a:pt x="5523963" y="1607234"/>
                </a:cubicBezTo>
                <a:lnTo>
                  <a:pt x="5522711" y="1606818"/>
                </a:lnTo>
                <a:cubicBezTo>
                  <a:pt x="5522294" y="1606539"/>
                  <a:pt x="5521907" y="1606207"/>
                  <a:pt x="5521459" y="1605984"/>
                </a:cubicBezTo>
                <a:cubicBezTo>
                  <a:pt x="5519359" y="1604934"/>
                  <a:pt x="5520335" y="1606528"/>
                  <a:pt x="5517702" y="1603898"/>
                </a:cubicBezTo>
                <a:cubicBezTo>
                  <a:pt x="5516139" y="1602336"/>
                  <a:pt x="5517010" y="1602834"/>
                  <a:pt x="5515198" y="1602230"/>
                </a:cubicBezTo>
                <a:cubicBezTo>
                  <a:pt x="5514188" y="1599202"/>
                  <a:pt x="5513614" y="1597994"/>
                  <a:pt x="5515198" y="1593473"/>
                </a:cubicBezTo>
                <a:cubicBezTo>
                  <a:pt x="5515489" y="1592643"/>
                  <a:pt x="5517702" y="1592639"/>
                  <a:pt x="5517702" y="1592639"/>
                </a:cubicBezTo>
                <a:close/>
                <a:moveTo>
                  <a:pt x="5555265" y="1573038"/>
                </a:moveTo>
                <a:cubicBezTo>
                  <a:pt x="5557472" y="1573406"/>
                  <a:pt x="5557769" y="1572830"/>
                  <a:pt x="5558604" y="1574706"/>
                </a:cubicBezTo>
                <a:cubicBezTo>
                  <a:pt x="5558961" y="1575510"/>
                  <a:pt x="5559439" y="1577209"/>
                  <a:pt x="5559439" y="1577209"/>
                </a:cubicBezTo>
                <a:cubicBezTo>
                  <a:pt x="5559419" y="1577386"/>
                  <a:pt x="5559540" y="1581537"/>
                  <a:pt x="5558186" y="1582213"/>
                </a:cubicBezTo>
                <a:cubicBezTo>
                  <a:pt x="5557689" y="1582462"/>
                  <a:pt x="5556796" y="1583255"/>
                  <a:pt x="5556517" y="1583464"/>
                </a:cubicBezTo>
                <a:cubicBezTo>
                  <a:pt x="5555823" y="1582969"/>
                  <a:pt x="5553106" y="1581271"/>
                  <a:pt x="5552344" y="1580128"/>
                </a:cubicBezTo>
                <a:cubicBezTo>
                  <a:pt x="5552100" y="1579762"/>
                  <a:pt x="5552065" y="1579294"/>
                  <a:pt x="5551926" y="1578877"/>
                </a:cubicBezTo>
                <a:cubicBezTo>
                  <a:pt x="5552215" y="1575709"/>
                  <a:pt x="5551122" y="1574515"/>
                  <a:pt x="5553596" y="1573455"/>
                </a:cubicBezTo>
                <a:cubicBezTo>
                  <a:pt x="5554123" y="1573230"/>
                  <a:pt x="5554708" y="1573177"/>
                  <a:pt x="5555265" y="1573038"/>
                </a:cubicBezTo>
                <a:close/>
                <a:moveTo>
                  <a:pt x="2198010" y="1532933"/>
                </a:moveTo>
                <a:cubicBezTo>
                  <a:pt x="2200223" y="1532933"/>
                  <a:pt x="2202017" y="1534725"/>
                  <a:pt x="2202017" y="1536936"/>
                </a:cubicBezTo>
                <a:cubicBezTo>
                  <a:pt x="2202017" y="1539147"/>
                  <a:pt x="2200223" y="1540940"/>
                  <a:pt x="2198010" y="1540940"/>
                </a:cubicBezTo>
                <a:cubicBezTo>
                  <a:pt x="2195797" y="1540940"/>
                  <a:pt x="2194003" y="1539147"/>
                  <a:pt x="2194003" y="1536936"/>
                </a:cubicBezTo>
                <a:cubicBezTo>
                  <a:pt x="2194003" y="1534725"/>
                  <a:pt x="2195797" y="1532933"/>
                  <a:pt x="2198010" y="1532933"/>
                </a:cubicBezTo>
                <a:close/>
                <a:moveTo>
                  <a:pt x="5493912" y="1531753"/>
                </a:moveTo>
                <a:cubicBezTo>
                  <a:pt x="5494469" y="1531892"/>
                  <a:pt x="5495055" y="1531944"/>
                  <a:pt x="5495582" y="1532170"/>
                </a:cubicBezTo>
                <a:cubicBezTo>
                  <a:pt x="5497205" y="1532865"/>
                  <a:pt x="5497484" y="1533977"/>
                  <a:pt x="5498504" y="1535507"/>
                </a:cubicBezTo>
                <a:lnTo>
                  <a:pt x="5500173" y="1538008"/>
                </a:lnTo>
                <a:cubicBezTo>
                  <a:pt x="5500312" y="1538425"/>
                  <a:pt x="5500470" y="1538837"/>
                  <a:pt x="5500590" y="1539259"/>
                </a:cubicBezTo>
                <a:cubicBezTo>
                  <a:pt x="5501149" y="1541211"/>
                  <a:pt x="5501286" y="1540649"/>
                  <a:pt x="5501425" y="1540928"/>
                </a:cubicBezTo>
                <a:cubicBezTo>
                  <a:pt x="5500173" y="1541067"/>
                  <a:pt x="5498929" y="1541345"/>
                  <a:pt x="5497669" y="1541345"/>
                </a:cubicBezTo>
                <a:cubicBezTo>
                  <a:pt x="5495994" y="1541345"/>
                  <a:pt x="5494322" y="1541135"/>
                  <a:pt x="5492660" y="1540928"/>
                </a:cubicBezTo>
                <a:cubicBezTo>
                  <a:pt x="5491822" y="1540823"/>
                  <a:pt x="5490570" y="1540371"/>
                  <a:pt x="5489739" y="1540094"/>
                </a:cubicBezTo>
                <a:cubicBezTo>
                  <a:pt x="5489460" y="1539677"/>
                  <a:pt x="5489129" y="1539291"/>
                  <a:pt x="5488904" y="1538842"/>
                </a:cubicBezTo>
                <a:cubicBezTo>
                  <a:pt x="5488238" y="1537510"/>
                  <a:pt x="5488163" y="1535525"/>
                  <a:pt x="5488904" y="1534255"/>
                </a:cubicBezTo>
                <a:cubicBezTo>
                  <a:pt x="5489410" y="1533390"/>
                  <a:pt x="5490457" y="1532904"/>
                  <a:pt x="5491408" y="1532587"/>
                </a:cubicBezTo>
                <a:close/>
                <a:moveTo>
                  <a:pt x="2280237" y="1528832"/>
                </a:moveTo>
                <a:cubicBezTo>
                  <a:pt x="2283019" y="1529110"/>
                  <a:pt x="2285836" y="1529151"/>
                  <a:pt x="2288585" y="1529666"/>
                </a:cubicBezTo>
                <a:cubicBezTo>
                  <a:pt x="2290314" y="1529990"/>
                  <a:pt x="2293593" y="1531334"/>
                  <a:pt x="2293593" y="1531334"/>
                </a:cubicBezTo>
                <a:cubicBezTo>
                  <a:pt x="2297326" y="1536930"/>
                  <a:pt x="2292928" y="1531447"/>
                  <a:pt x="2297766" y="1534670"/>
                </a:cubicBezTo>
                <a:cubicBezTo>
                  <a:pt x="2299695" y="1535954"/>
                  <a:pt x="2300709" y="1537828"/>
                  <a:pt x="2301941" y="1539674"/>
                </a:cubicBezTo>
                <a:cubicBezTo>
                  <a:pt x="2302218" y="1540509"/>
                  <a:pt x="2302348" y="1541408"/>
                  <a:pt x="2302775" y="1542176"/>
                </a:cubicBezTo>
                <a:cubicBezTo>
                  <a:pt x="2303749" y="1543929"/>
                  <a:pt x="2305479" y="1545279"/>
                  <a:pt x="2306114" y="1547181"/>
                </a:cubicBezTo>
                <a:lnTo>
                  <a:pt x="2307783" y="1552185"/>
                </a:lnTo>
                <a:cubicBezTo>
                  <a:pt x="2307186" y="1555169"/>
                  <a:pt x="2307429" y="1556710"/>
                  <a:pt x="2305279" y="1558858"/>
                </a:cubicBezTo>
                <a:cubicBezTo>
                  <a:pt x="2304570" y="1559566"/>
                  <a:pt x="2303610" y="1559970"/>
                  <a:pt x="2302775" y="1560526"/>
                </a:cubicBezTo>
                <a:cubicBezTo>
                  <a:pt x="2300678" y="1566813"/>
                  <a:pt x="2303507" y="1559064"/>
                  <a:pt x="2300271" y="1565530"/>
                </a:cubicBezTo>
                <a:cubicBezTo>
                  <a:pt x="2299672" y="1566727"/>
                  <a:pt x="2298869" y="1570298"/>
                  <a:pt x="2298601" y="1571368"/>
                </a:cubicBezTo>
                <a:cubicBezTo>
                  <a:pt x="2298879" y="1574148"/>
                  <a:pt x="2299600" y="1576920"/>
                  <a:pt x="2299436" y="1579708"/>
                </a:cubicBezTo>
                <a:cubicBezTo>
                  <a:pt x="2299317" y="1581729"/>
                  <a:pt x="2298300" y="1583594"/>
                  <a:pt x="2297766" y="1585547"/>
                </a:cubicBezTo>
                <a:cubicBezTo>
                  <a:pt x="2295682" y="1593185"/>
                  <a:pt x="2298448" y="1585018"/>
                  <a:pt x="2295262" y="1591385"/>
                </a:cubicBezTo>
                <a:cubicBezTo>
                  <a:pt x="2294869" y="1592172"/>
                  <a:pt x="2294977" y="1593201"/>
                  <a:pt x="2294428" y="1593888"/>
                </a:cubicBezTo>
                <a:cubicBezTo>
                  <a:pt x="2293801" y="1594670"/>
                  <a:pt x="2292758" y="1594999"/>
                  <a:pt x="2291923" y="1595556"/>
                </a:cubicBezTo>
                <a:cubicBezTo>
                  <a:pt x="2291367" y="1596389"/>
                  <a:pt x="2291105" y="1597527"/>
                  <a:pt x="2290254" y="1598058"/>
                </a:cubicBezTo>
                <a:cubicBezTo>
                  <a:pt x="2288762" y="1598990"/>
                  <a:pt x="2285245" y="1599726"/>
                  <a:pt x="2285245" y="1599726"/>
                </a:cubicBezTo>
                <a:cubicBezTo>
                  <a:pt x="2283209" y="1599047"/>
                  <a:pt x="2281856" y="1598841"/>
                  <a:pt x="2280237" y="1597224"/>
                </a:cubicBezTo>
                <a:cubicBezTo>
                  <a:pt x="2279528" y="1596515"/>
                  <a:pt x="2279323" y="1595381"/>
                  <a:pt x="2278568" y="1594721"/>
                </a:cubicBezTo>
                <a:cubicBezTo>
                  <a:pt x="2277058" y="1593402"/>
                  <a:pt x="2273560" y="1591385"/>
                  <a:pt x="2273560" y="1591385"/>
                </a:cubicBezTo>
                <a:cubicBezTo>
                  <a:pt x="2273003" y="1589717"/>
                  <a:pt x="2271714" y="1588130"/>
                  <a:pt x="2271890" y="1586381"/>
                </a:cubicBezTo>
                <a:cubicBezTo>
                  <a:pt x="2272168" y="1583601"/>
                  <a:pt x="2272210" y="1580787"/>
                  <a:pt x="2272725" y="1578041"/>
                </a:cubicBezTo>
                <a:cubicBezTo>
                  <a:pt x="2272726" y="1578038"/>
                  <a:pt x="2274811" y="1571787"/>
                  <a:pt x="2275229" y="1570534"/>
                </a:cubicBezTo>
                <a:lnTo>
                  <a:pt x="2279403" y="1558024"/>
                </a:lnTo>
                <a:cubicBezTo>
                  <a:pt x="2279403" y="1558021"/>
                  <a:pt x="2281071" y="1553022"/>
                  <a:pt x="2281072" y="1553019"/>
                </a:cubicBezTo>
                <a:lnTo>
                  <a:pt x="2281907" y="1548849"/>
                </a:lnTo>
                <a:cubicBezTo>
                  <a:pt x="2281628" y="1548015"/>
                  <a:pt x="2281858" y="1546740"/>
                  <a:pt x="2281072" y="1546347"/>
                </a:cubicBezTo>
                <a:cubicBezTo>
                  <a:pt x="2280285" y="1545954"/>
                  <a:pt x="2279377" y="1546834"/>
                  <a:pt x="2278568" y="1547181"/>
                </a:cubicBezTo>
                <a:cubicBezTo>
                  <a:pt x="2275602" y="1548451"/>
                  <a:pt x="2275239" y="1548842"/>
                  <a:pt x="2272725" y="1550517"/>
                </a:cubicBezTo>
                <a:cubicBezTo>
                  <a:pt x="2271129" y="1555302"/>
                  <a:pt x="2273033" y="1550836"/>
                  <a:pt x="2269385" y="1555521"/>
                </a:cubicBezTo>
                <a:cubicBezTo>
                  <a:pt x="2264698" y="1561544"/>
                  <a:pt x="2268328" y="1559766"/>
                  <a:pt x="2263543" y="1561360"/>
                </a:cubicBezTo>
                <a:lnTo>
                  <a:pt x="2261873" y="1559691"/>
                </a:lnTo>
                <a:cubicBezTo>
                  <a:pt x="2261317" y="1557190"/>
                  <a:pt x="2260204" y="1554748"/>
                  <a:pt x="2260204" y="1552185"/>
                </a:cubicBezTo>
                <a:cubicBezTo>
                  <a:pt x="2260204" y="1550427"/>
                  <a:pt x="2261317" y="1548849"/>
                  <a:pt x="2261873" y="1547181"/>
                </a:cubicBezTo>
                <a:cubicBezTo>
                  <a:pt x="2262552" y="1545145"/>
                  <a:pt x="2262759" y="1543793"/>
                  <a:pt x="2264378" y="1542176"/>
                </a:cubicBezTo>
                <a:cubicBezTo>
                  <a:pt x="2265087" y="1541468"/>
                  <a:pt x="2266047" y="1541064"/>
                  <a:pt x="2266882" y="1540509"/>
                </a:cubicBezTo>
                <a:cubicBezTo>
                  <a:pt x="2268523" y="1538048"/>
                  <a:pt x="2268645" y="1537511"/>
                  <a:pt x="2271055" y="1535504"/>
                </a:cubicBezTo>
                <a:cubicBezTo>
                  <a:pt x="2271826" y="1534863"/>
                  <a:pt x="2272725" y="1534392"/>
                  <a:pt x="2273560" y="1533836"/>
                </a:cubicBezTo>
                <a:cubicBezTo>
                  <a:pt x="2274116" y="1533002"/>
                  <a:pt x="2274445" y="1531960"/>
                  <a:pt x="2275229" y="1531334"/>
                </a:cubicBezTo>
                <a:cubicBezTo>
                  <a:pt x="2275916" y="1530785"/>
                  <a:pt x="2276946" y="1530893"/>
                  <a:pt x="2277733" y="1530500"/>
                </a:cubicBezTo>
                <a:cubicBezTo>
                  <a:pt x="2278631" y="1530052"/>
                  <a:pt x="2279403" y="1529388"/>
                  <a:pt x="2280237" y="1528832"/>
                </a:cubicBezTo>
                <a:close/>
                <a:moveTo>
                  <a:pt x="5516867" y="1528417"/>
                </a:moveTo>
                <a:cubicBezTo>
                  <a:pt x="5517841" y="1528556"/>
                  <a:pt x="5518825" y="1528641"/>
                  <a:pt x="5519789" y="1528834"/>
                </a:cubicBezTo>
                <a:cubicBezTo>
                  <a:pt x="5520221" y="1528920"/>
                  <a:pt x="5520730" y="1528940"/>
                  <a:pt x="5521042" y="1529251"/>
                </a:cubicBezTo>
                <a:cubicBezTo>
                  <a:pt x="5521352" y="1529562"/>
                  <a:pt x="5521184" y="1530159"/>
                  <a:pt x="5521459" y="1530502"/>
                </a:cubicBezTo>
                <a:cubicBezTo>
                  <a:pt x="5521772" y="1530893"/>
                  <a:pt x="5522294" y="1531058"/>
                  <a:pt x="5522711" y="1531336"/>
                </a:cubicBezTo>
                <a:cubicBezTo>
                  <a:pt x="5522850" y="1531753"/>
                  <a:pt x="5523012" y="1532163"/>
                  <a:pt x="5523128" y="1532587"/>
                </a:cubicBezTo>
                <a:cubicBezTo>
                  <a:pt x="5523430" y="1533693"/>
                  <a:pt x="5523963" y="1535923"/>
                  <a:pt x="5523963" y="1535923"/>
                </a:cubicBezTo>
                <a:cubicBezTo>
                  <a:pt x="5523297" y="1543910"/>
                  <a:pt x="5524131" y="1538672"/>
                  <a:pt x="5523128" y="1542179"/>
                </a:cubicBezTo>
                <a:cubicBezTo>
                  <a:pt x="5522975" y="1542714"/>
                  <a:pt x="5522160" y="1546349"/>
                  <a:pt x="5521876" y="1546349"/>
                </a:cubicBezTo>
                <a:lnTo>
                  <a:pt x="5521459" y="1545932"/>
                </a:lnTo>
                <a:cubicBezTo>
                  <a:pt x="5520345" y="1545515"/>
                  <a:pt x="5519109" y="1545340"/>
                  <a:pt x="5518119" y="1544681"/>
                </a:cubicBezTo>
                <a:cubicBezTo>
                  <a:pt x="5517753" y="1544437"/>
                  <a:pt x="5517899" y="1543823"/>
                  <a:pt x="5517702" y="1543430"/>
                </a:cubicBezTo>
                <a:cubicBezTo>
                  <a:pt x="5517478" y="1542982"/>
                  <a:pt x="5517146" y="1542596"/>
                  <a:pt x="5516867" y="1542179"/>
                </a:cubicBezTo>
                <a:cubicBezTo>
                  <a:pt x="5516728" y="1541762"/>
                  <a:pt x="5516557" y="1541354"/>
                  <a:pt x="5516450" y="1540928"/>
                </a:cubicBezTo>
                <a:cubicBezTo>
                  <a:pt x="5516158" y="1539762"/>
                  <a:pt x="5515802" y="1537456"/>
                  <a:pt x="5515616" y="1536340"/>
                </a:cubicBezTo>
                <a:cubicBezTo>
                  <a:pt x="5515755" y="1534533"/>
                  <a:pt x="5515750" y="1532709"/>
                  <a:pt x="5516033" y="1530919"/>
                </a:cubicBezTo>
                <a:cubicBezTo>
                  <a:pt x="5516170" y="1530051"/>
                  <a:pt x="5516867" y="1528417"/>
                  <a:pt x="5516867" y="1528417"/>
                </a:cubicBezTo>
                <a:close/>
                <a:moveTo>
                  <a:pt x="2349520" y="1516321"/>
                </a:moveTo>
                <a:cubicBezTo>
                  <a:pt x="2353693" y="1516599"/>
                  <a:pt x="2357884" y="1516693"/>
                  <a:pt x="2362041" y="1517155"/>
                </a:cubicBezTo>
                <a:cubicBezTo>
                  <a:pt x="2362915" y="1517252"/>
                  <a:pt x="2363857" y="1517440"/>
                  <a:pt x="2364545" y="1517989"/>
                </a:cubicBezTo>
                <a:cubicBezTo>
                  <a:pt x="2366016" y="1519165"/>
                  <a:pt x="2366499" y="1521345"/>
                  <a:pt x="2367049" y="1522993"/>
                </a:cubicBezTo>
                <a:cubicBezTo>
                  <a:pt x="2365966" y="1530573"/>
                  <a:pt x="2366837" y="1526966"/>
                  <a:pt x="2364545" y="1533836"/>
                </a:cubicBezTo>
                <a:cubicBezTo>
                  <a:pt x="2364267" y="1534670"/>
                  <a:pt x="2364198" y="1535606"/>
                  <a:pt x="2363710" y="1536338"/>
                </a:cubicBezTo>
                <a:lnTo>
                  <a:pt x="2360372" y="1541342"/>
                </a:lnTo>
                <a:cubicBezTo>
                  <a:pt x="2353627" y="1540219"/>
                  <a:pt x="2356968" y="1541043"/>
                  <a:pt x="2350355" y="1538840"/>
                </a:cubicBezTo>
                <a:lnTo>
                  <a:pt x="2347850" y="1538006"/>
                </a:lnTo>
                <a:cubicBezTo>
                  <a:pt x="2346695" y="1538237"/>
                  <a:pt x="2342615" y="1538873"/>
                  <a:pt x="2341173" y="1539674"/>
                </a:cubicBezTo>
                <a:cubicBezTo>
                  <a:pt x="2339419" y="1540648"/>
                  <a:pt x="2336164" y="1543010"/>
                  <a:pt x="2336164" y="1543010"/>
                </a:cubicBezTo>
                <a:cubicBezTo>
                  <a:pt x="2334066" y="1549299"/>
                  <a:pt x="2336896" y="1541549"/>
                  <a:pt x="2333660" y="1548014"/>
                </a:cubicBezTo>
                <a:cubicBezTo>
                  <a:pt x="2332303" y="1550728"/>
                  <a:pt x="2333548" y="1550629"/>
                  <a:pt x="2331156" y="1553019"/>
                </a:cubicBezTo>
                <a:cubicBezTo>
                  <a:pt x="2330447" y="1553727"/>
                  <a:pt x="2329486" y="1554131"/>
                  <a:pt x="2328651" y="1554687"/>
                </a:cubicBezTo>
                <a:cubicBezTo>
                  <a:pt x="2325629" y="1552674"/>
                  <a:pt x="2328651" y="1553297"/>
                  <a:pt x="2328651" y="1553019"/>
                </a:cubicBezTo>
                <a:cubicBezTo>
                  <a:pt x="2327817" y="1550795"/>
                  <a:pt x="2326960" y="1548579"/>
                  <a:pt x="2326147" y="1546346"/>
                </a:cubicBezTo>
                <a:cubicBezTo>
                  <a:pt x="2325847" y="1545520"/>
                  <a:pt x="2325706" y="1544631"/>
                  <a:pt x="2325313" y="1543844"/>
                </a:cubicBezTo>
                <a:cubicBezTo>
                  <a:pt x="2324864" y="1542948"/>
                  <a:pt x="2324051" y="1542258"/>
                  <a:pt x="2323643" y="1541342"/>
                </a:cubicBezTo>
                <a:cubicBezTo>
                  <a:pt x="2322928" y="1539736"/>
                  <a:pt x="2321974" y="1536338"/>
                  <a:pt x="2321974" y="1536338"/>
                </a:cubicBezTo>
                <a:cubicBezTo>
                  <a:pt x="2322252" y="1533558"/>
                  <a:pt x="2321853" y="1530623"/>
                  <a:pt x="2322808" y="1527997"/>
                </a:cubicBezTo>
                <a:cubicBezTo>
                  <a:pt x="2323109" y="1527171"/>
                  <a:pt x="2324441" y="1527280"/>
                  <a:pt x="2325313" y="1527164"/>
                </a:cubicBezTo>
                <a:cubicBezTo>
                  <a:pt x="2328634" y="1526721"/>
                  <a:pt x="2331990" y="1526608"/>
                  <a:pt x="2335330" y="1526330"/>
                </a:cubicBezTo>
                <a:cubicBezTo>
                  <a:pt x="2336164" y="1526051"/>
                  <a:pt x="2337064" y="1525922"/>
                  <a:pt x="2337834" y="1525496"/>
                </a:cubicBezTo>
                <a:cubicBezTo>
                  <a:pt x="2339587" y="1524522"/>
                  <a:pt x="2342842" y="1522159"/>
                  <a:pt x="2342842" y="1522159"/>
                </a:cubicBezTo>
                <a:cubicBezTo>
                  <a:pt x="2343399" y="1521325"/>
                  <a:pt x="2343728" y="1520283"/>
                  <a:pt x="2344512" y="1519657"/>
                </a:cubicBezTo>
                <a:cubicBezTo>
                  <a:pt x="2345199" y="1519108"/>
                  <a:pt x="2346284" y="1519311"/>
                  <a:pt x="2347016" y="1518823"/>
                </a:cubicBezTo>
                <a:cubicBezTo>
                  <a:pt x="2347997" y="1518169"/>
                  <a:pt x="2348685" y="1517155"/>
                  <a:pt x="2349520" y="1516321"/>
                </a:cubicBezTo>
                <a:close/>
                <a:moveTo>
                  <a:pt x="2269241" y="1510136"/>
                </a:moveTo>
                <a:cubicBezTo>
                  <a:pt x="2271453" y="1510136"/>
                  <a:pt x="2273247" y="1511928"/>
                  <a:pt x="2273247" y="1514139"/>
                </a:cubicBezTo>
                <a:cubicBezTo>
                  <a:pt x="2273247" y="1516350"/>
                  <a:pt x="2271453" y="1518142"/>
                  <a:pt x="2269241" y="1518142"/>
                </a:cubicBezTo>
                <a:cubicBezTo>
                  <a:pt x="2267028" y="1518142"/>
                  <a:pt x="2265234" y="1516350"/>
                  <a:pt x="2265234" y="1514139"/>
                </a:cubicBezTo>
                <a:cubicBezTo>
                  <a:pt x="2265234" y="1511928"/>
                  <a:pt x="2267028" y="1510136"/>
                  <a:pt x="2269241" y="1510136"/>
                </a:cubicBezTo>
                <a:close/>
                <a:moveTo>
                  <a:pt x="2328507" y="1441327"/>
                </a:moveTo>
                <a:cubicBezTo>
                  <a:pt x="2330719" y="1441327"/>
                  <a:pt x="2332514" y="1443119"/>
                  <a:pt x="2332514" y="1445330"/>
                </a:cubicBezTo>
                <a:cubicBezTo>
                  <a:pt x="2332514" y="1447541"/>
                  <a:pt x="2330719" y="1449334"/>
                  <a:pt x="2328507" y="1449334"/>
                </a:cubicBezTo>
                <a:cubicBezTo>
                  <a:pt x="2326294" y="1449334"/>
                  <a:pt x="2324500" y="1447541"/>
                  <a:pt x="2324500" y="1445330"/>
                </a:cubicBezTo>
                <a:cubicBezTo>
                  <a:pt x="2324500" y="1443119"/>
                  <a:pt x="2326294" y="1441327"/>
                  <a:pt x="2328507" y="1441327"/>
                </a:cubicBezTo>
                <a:close/>
                <a:moveTo>
                  <a:pt x="2523978" y="1315294"/>
                </a:moveTo>
                <a:cubicBezTo>
                  <a:pt x="2524257" y="1316129"/>
                  <a:pt x="2524419" y="1317011"/>
                  <a:pt x="2524813" y="1317797"/>
                </a:cubicBezTo>
                <a:cubicBezTo>
                  <a:pt x="2528050" y="1324265"/>
                  <a:pt x="2525219" y="1316511"/>
                  <a:pt x="2527317" y="1322801"/>
                </a:cubicBezTo>
                <a:cubicBezTo>
                  <a:pt x="2527529" y="1326832"/>
                  <a:pt x="2525344" y="1336676"/>
                  <a:pt x="2529821" y="1341150"/>
                </a:cubicBezTo>
                <a:cubicBezTo>
                  <a:pt x="2530531" y="1341859"/>
                  <a:pt x="2531491" y="1342263"/>
                  <a:pt x="2532326" y="1342818"/>
                </a:cubicBezTo>
                <a:cubicBezTo>
                  <a:pt x="2532882" y="1343652"/>
                  <a:pt x="2533588" y="1344404"/>
                  <a:pt x="2533996" y="1345320"/>
                </a:cubicBezTo>
                <a:cubicBezTo>
                  <a:pt x="2534710" y="1346927"/>
                  <a:pt x="2534689" y="1348862"/>
                  <a:pt x="2535665" y="1350325"/>
                </a:cubicBezTo>
                <a:lnTo>
                  <a:pt x="2537334" y="1352826"/>
                </a:lnTo>
                <a:lnTo>
                  <a:pt x="2539003" y="1357831"/>
                </a:lnTo>
                <a:lnTo>
                  <a:pt x="2539838" y="1360334"/>
                </a:lnTo>
                <a:cubicBezTo>
                  <a:pt x="2539560" y="1362557"/>
                  <a:pt x="2539345" y="1364790"/>
                  <a:pt x="2539003" y="1367006"/>
                </a:cubicBezTo>
                <a:cubicBezTo>
                  <a:pt x="2538155" y="1372535"/>
                  <a:pt x="2538519" y="1369536"/>
                  <a:pt x="2537334" y="1373699"/>
                </a:cubicBezTo>
                <a:cubicBezTo>
                  <a:pt x="2537019" y="1374801"/>
                  <a:pt x="2536829" y="1375937"/>
                  <a:pt x="2536499" y="1377035"/>
                </a:cubicBezTo>
                <a:cubicBezTo>
                  <a:pt x="2535994" y="1378719"/>
                  <a:pt x="2535387" y="1380371"/>
                  <a:pt x="2534830" y="1382039"/>
                </a:cubicBezTo>
                <a:lnTo>
                  <a:pt x="2533996" y="1384541"/>
                </a:lnTo>
                <a:cubicBezTo>
                  <a:pt x="2533717" y="1386487"/>
                  <a:pt x="2533324" y="1388420"/>
                  <a:pt x="2533161" y="1390380"/>
                </a:cubicBezTo>
                <a:cubicBezTo>
                  <a:pt x="2532767" y="1395098"/>
                  <a:pt x="2533302" y="1399926"/>
                  <a:pt x="2532326" y="1404559"/>
                </a:cubicBezTo>
                <a:cubicBezTo>
                  <a:pt x="2532119" y="1405539"/>
                  <a:pt x="2530738" y="1405819"/>
                  <a:pt x="2529821" y="1406227"/>
                </a:cubicBezTo>
                <a:cubicBezTo>
                  <a:pt x="2528214" y="1406940"/>
                  <a:pt x="2526483" y="1407339"/>
                  <a:pt x="2524813" y="1407895"/>
                </a:cubicBezTo>
                <a:lnTo>
                  <a:pt x="2522309" y="1408729"/>
                </a:lnTo>
                <a:lnTo>
                  <a:pt x="2519805" y="1409563"/>
                </a:lnTo>
                <a:lnTo>
                  <a:pt x="2517301" y="1410397"/>
                </a:lnTo>
                <a:cubicBezTo>
                  <a:pt x="2516466" y="1411231"/>
                  <a:pt x="2515370" y="1411868"/>
                  <a:pt x="2514796" y="1412899"/>
                </a:cubicBezTo>
                <a:cubicBezTo>
                  <a:pt x="2513942" y="1414436"/>
                  <a:pt x="2513127" y="1417903"/>
                  <a:pt x="2513127" y="1417903"/>
                </a:cubicBezTo>
                <a:cubicBezTo>
                  <a:pt x="2512849" y="1421517"/>
                  <a:pt x="2512961" y="1425183"/>
                  <a:pt x="2512292" y="1428746"/>
                </a:cubicBezTo>
                <a:cubicBezTo>
                  <a:pt x="2511838" y="1431162"/>
                  <a:pt x="2509685" y="1431612"/>
                  <a:pt x="2508119" y="1432916"/>
                </a:cubicBezTo>
                <a:cubicBezTo>
                  <a:pt x="2506125" y="1434577"/>
                  <a:pt x="2502991" y="1438277"/>
                  <a:pt x="2502276" y="1440423"/>
                </a:cubicBezTo>
                <a:lnTo>
                  <a:pt x="2499771" y="1447929"/>
                </a:lnTo>
                <a:lnTo>
                  <a:pt x="2498936" y="1450431"/>
                </a:lnTo>
                <a:cubicBezTo>
                  <a:pt x="2499215" y="1453212"/>
                  <a:pt x="2499143" y="1456049"/>
                  <a:pt x="2499771" y="1458772"/>
                </a:cubicBezTo>
                <a:cubicBezTo>
                  <a:pt x="2499996" y="1459748"/>
                  <a:pt x="2501413" y="1460272"/>
                  <a:pt x="2501441" y="1461274"/>
                </a:cubicBezTo>
                <a:cubicBezTo>
                  <a:pt x="2501696" y="1470449"/>
                  <a:pt x="2501368" y="1479650"/>
                  <a:pt x="2500606" y="1488797"/>
                </a:cubicBezTo>
                <a:cubicBezTo>
                  <a:pt x="2500523" y="1489796"/>
                  <a:pt x="2499720" y="1490673"/>
                  <a:pt x="2498936" y="1491299"/>
                </a:cubicBezTo>
                <a:cubicBezTo>
                  <a:pt x="2498249" y="1491849"/>
                  <a:pt x="2497267" y="1491855"/>
                  <a:pt x="2496432" y="1492133"/>
                </a:cubicBezTo>
                <a:cubicBezTo>
                  <a:pt x="2494763" y="1491855"/>
                  <a:pt x="2492893" y="1492139"/>
                  <a:pt x="2491424" y="1491299"/>
                </a:cubicBezTo>
                <a:cubicBezTo>
                  <a:pt x="2490660" y="1490863"/>
                  <a:pt x="2490831" y="1489642"/>
                  <a:pt x="2490589" y="1488797"/>
                </a:cubicBezTo>
                <a:cubicBezTo>
                  <a:pt x="2490274" y="1487695"/>
                  <a:pt x="2490033" y="1486573"/>
                  <a:pt x="2489755" y="1485461"/>
                </a:cubicBezTo>
                <a:cubicBezTo>
                  <a:pt x="2488642" y="1485739"/>
                  <a:pt x="2487279" y="1485540"/>
                  <a:pt x="2486416" y="1486295"/>
                </a:cubicBezTo>
                <a:cubicBezTo>
                  <a:pt x="2484906" y="1487615"/>
                  <a:pt x="2483076" y="1491299"/>
                  <a:pt x="2483076" y="1491299"/>
                </a:cubicBezTo>
                <a:cubicBezTo>
                  <a:pt x="2482428" y="1493242"/>
                  <a:pt x="2480496" y="1500499"/>
                  <a:pt x="2478069" y="1501308"/>
                </a:cubicBezTo>
                <a:lnTo>
                  <a:pt x="2475564" y="1502142"/>
                </a:lnTo>
                <a:cubicBezTo>
                  <a:pt x="2475015" y="1503790"/>
                  <a:pt x="2474531" y="1505971"/>
                  <a:pt x="2473060" y="1507147"/>
                </a:cubicBezTo>
                <a:cubicBezTo>
                  <a:pt x="2472373" y="1507695"/>
                  <a:pt x="2471391" y="1507702"/>
                  <a:pt x="2470556" y="1507980"/>
                </a:cubicBezTo>
                <a:cubicBezTo>
                  <a:pt x="2468551" y="1507480"/>
                  <a:pt x="2466154" y="1507278"/>
                  <a:pt x="2464713" y="1505478"/>
                </a:cubicBezTo>
                <a:cubicBezTo>
                  <a:pt x="2464163" y="1504792"/>
                  <a:pt x="2464500" y="1503598"/>
                  <a:pt x="2463878" y="1502976"/>
                </a:cubicBezTo>
                <a:cubicBezTo>
                  <a:pt x="2463256" y="1502354"/>
                  <a:pt x="2462237" y="1502314"/>
                  <a:pt x="2461374" y="1502142"/>
                </a:cubicBezTo>
                <a:cubicBezTo>
                  <a:pt x="2459444" y="1501756"/>
                  <a:pt x="2457479" y="1501586"/>
                  <a:pt x="2455531" y="1501308"/>
                </a:cubicBezTo>
                <a:cubicBezTo>
                  <a:pt x="2453862" y="1501586"/>
                  <a:pt x="2452164" y="1501732"/>
                  <a:pt x="2450522" y="1502142"/>
                </a:cubicBezTo>
                <a:cubicBezTo>
                  <a:pt x="2448815" y="1502569"/>
                  <a:pt x="2445515" y="1503810"/>
                  <a:pt x="2445515" y="1503810"/>
                </a:cubicBezTo>
                <a:cubicBezTo>
                  <a:pt x="2444679" y="1503254"/>
                  <a:pt x="2443719" y="1502851"/>
                  <a:pt x="2443009" y="1502142"/>
                </a:cubicBezTo>
                <a:cubicBezTo>
                  <a:pt x="2442300" y="1501433"/>
                  <a:pt x="2442124" y="1500266"/>
                  <a:pt x="2441340" y="1499640"/>
                </a:cubicBezTo>
                <a:cubicBezTo>
                  <a:pt x="2440653" y="1499091"/>
                  <a:pt x="2439671" y="1499084"/>
                  <a:pt x="2438836" y="1498806"/>
                </a:cubicBezTo>
                <a:cubicBezTo>
                  <a:pt x="2438280" y="1497972"/>
                  <a:pt x="2437922" y="1496964"/>
                  <a:pt x="2437167" y="1496304"/>
                </a:cubicBezTo>
                <a:cubicBezTo>
                  <a:pt x="2433191" y="1492828"/>
                  <a:pt x="2432968" y="1493170"/>
                  <a:pt x="2428819" y="1492133"/>
                </a:cubicBezTo>
                <a:cubicBezTo>
                  <a:pt x="2427150" y="1492411"/>
                  <a:pt x="2425281" y="1492128"/>
                  <a:pt x="2423811" y="1492967"/>
                </a:cubicBezTo>
                <a:cubicBezTo>
                  <a:pt x="2423047" y="1493404"/>
                  <a:pt x="2423370" y="1494684"/>
                  <a:pt x="2422976" y="1495470"/>
                </a:cubicBezTo>
                <a:cubicBezTo>
                  <a:pt x="2422528" y="1496366"/>
                  <a:pt x="2421863" y="1497138"/>
                  <a:pt x="2421307" y="1497972"/>
                </a:cubicBezTo>
                <a:cubicBezTo>
                  <a:pt x="2421585" y="1499362"/>
                  <a:pt x="2421769" y="1500774"/>
                  <a:pt x="2422142" y="1502142"/>
                </a:cubicBezTo>
                <a:cubicBezTo>
                  <a:pt x="2422605" y="1503838"/>
                  <a:pt x="2423811" y="1507147"/>
                  <a:pt x="2423811" y="1507147"/>
                </a:cubicBezTo>
                <a:cubicBezTo>
                  <a:pt x="2423533" y="1508259"/>
                  <a:pt x="2423692" y="1509587"/>
                  <a:pt x="2422976" y="1510483"/>
                </a:cubicBezTo>
                <a:cubicBezTo>
                  <a:pt x="2422426" y="1511169"/>
                  <a:pt x="2421345" y="1511208"/>
                  <a:pt x="2420473" y="1511316"/>
                </a:cubicBezTo>
                <a:cubicBezTo>
                  <a:pt x="2416872" y="1511766"/>
                  <a:pt x="2413238" y="1511873"/>
                  <a:pt x="2409620" y="1512150"/>
                </a:cubicBezTo>
                <a:cubicBezTo>
                  <a:pt x="2408786" y="1512707"/>
                  <a:pt x="2407777" y="1513064"/>
                  <a:pt x="2407117" y="1513819"/>
                </a:cubicBezTo>
                <a:cubicBezTo>
                  <a:pt x="2404026" y="1517348"/>
                  <a:pt x="2404090" y="1517889"/>
                  <a:pt x="2402942" y="1521325"/>
                </a:cubicBezTo>
                <a:cubicBezTo>
                  <a:pt x="2402665" y="1523549"/>
                  <a:pt x="2403238" y="1526061"/>
                  <a:pt x="2402108" y="1527998"/>
                </a:cubicBezTo>
                <a:cubicBezTo>
                  <a:pt x="2399940" y="1531710"/>
                  <a:pt x="2397436" y="1530749"/>
                  <a:pt x="2394595" y="1532168"/>
                </a:cubicBezTo>
                <a:cubicBezTo>
                  <a:pt x="2388124" y="1535401"/>
                  <a:pt x="2395880" y="1532574"/>
                  <a:pt x="2389587" y="1534670"/>
                </a:cubicBezTo>
                <a:cubicBezTo>
                  <a:pt x="2389031" y="1533836"/>
                  <a:pt x="2388366" y="1533064"/>
                  <a:pt x="2387917" y="1532168"/>
                </a:cubicBezTo>
                <a:cubicBezTo>
                  <a:pt x="2387524" y="1531381"/>
                  <a:pt x="2387134" y="1530543"/>
                  <a:pt x="2387082" y="1529666"/>
                </a:cubicBezTo>
                <a:cubicBezTo>
                  <a:pt x="2386576" y="1521057"/>
                  <a:pt x="2387256" y="1512374"/>
                  <a:pt x="2386248" y="1503810"/>
                </a:cubicBezTo>
                <a:cubicBezTo>
                  <a:pt x="2386110" y="1502639"/>
                  <a:pt x="2384769" y="1501893"/>
                  <a:pt x="2383744" y="1501308"/>
                </a:cubicBezTo>
                <a:cubicBezTo>
                  <a:pt x="2382748" y="1500739"/>
                  <a:pt x="2381508" y="1500789"/>
                  <a:pt x="2380405" y="1500474"/>
                </a:cubicBezTo>
                <a:cubicBezTo>
                  <a:pt x="2374577" y="1498810"/>
                  <a:pt x="2382030" y="1500229"/>
                  <a:pt x="2372057" y="1498806"/>
                </a:cubicBezTo>
                <a:cubicBezTo>
                  <a:pt x="2369276" y="1499084"/>
                  <a:pt x="2366458" y="1499125"/>
                  <a:pt x="2363710" y="1499640"/>
                </a:cubicBezTo>
                <a:cubicBezTo>
                  <a:pt x="2361981" y="1499964"/>
                  <a:pt x="2360372" y="1500752"/>
                  <a:pt x="2358702" y="1501308"/>
                </a:cubicBezTo>
                <a:lnTo>
                  <a:pt x="2353693" y="1502976"/>
                </a:lnTo>
                <a:lnTo>
                  <a:pt x="2348685" y="1504644"/>
                </a:lnTo>
                <a:cubicBezTo>
                  <a:pt x="2347850" y="1504922"/>
                  <a:pt x="2346913" y="1504990"/>
                  <a:pt x="2346181" y="1505478"/>
                </a:cubicBezTo>
                <a:cubicBezTo>
                  <a:pt x="2342945" y="1507634"/>
                  <a:pt x="2344629" y="1506829"/>
                  <a:pt x="2341173" y="1507980"/>
                </a:cubicBezTo>
                <a:cubicBezTo>
                  <a:pt x="2333996" y="1512760"/>
                  <a:pt x="2343076" y="1507030"/>
                  <a:pt x="2336164" y="1510483"/>
                </a:cubicBezTo>
                <a:cubicBezTo>
                  <a:pt x="2335267" y="1510931"/>
                  <a:pt x="2334577" y="1511743"/>
                  <a:pt x="2333660" y="1512150"/>
                </a:cubicBezTo>
                <a:cubicBezTo>
                  <a:pt x="2332052" y="1512865"/>
                  <a:pt x="2330116" y="1512843"/>
                  <a:pt x="2328652" y="1513819"/>
                </a:cubicBezTo>
                <a:lnTo>
                  <a:pt x="2321139" y="1518823"/>
                </a:lnTo>
                <a:lnTo>
                  <a:pt x="2316130" y="1522159"/>
                </a:lnTo>
                <a:lnTo>
                  <a:pt x="2313626" y="1522993"/>
                </a:lnTo>
                <a:cubicBezTo>
                  <a:pt x="2309453" y="1522715"/>
                  <a:pt x="2305263" y="1522621"/>
                  <a:pt x="2301105" y="1522159"/>
                </a:cubicBezTo>
                <a:cubicBezTo>
                  <a:pt x="2300231" y="1522062"/>
                  <a:pt x="2299370" y="1521752"/>
                  <a:pt x="2298601" y="1521325"/>
                </a:cubicBezTo>
                <a:cubicBezTo>
                  <a:pt x="2292835" y="1518124"/>
                  <a:pt x="2294428" y="1519935"/>
                  <a:pt x="2293593" y="1519657"/>
                </a:cubicBezTo>
                <a:cubicBezTo>
                  <a:pt x="2294428" y="1517155"/>
                  <a:pt x="2295082" y="1514585"/>
                  <a:pt x="2296097" y="1512150"/>
                </a:cubicBezTo>
                <a:cubicBezTo>
                  <a:pt x="2297434" y="1508943"/>
                  <a:pt x="2299821" y="1508280"/>
                  <a:pt x="2302775" y="1506312"/>
                </a:cubicBezTo>
                <a:cubicBezTo>
                  <a:pt x="2306011" y="1504157"/>
                  <a:pt x="2304328" y="1504961"/>
                  <a:pt x="2307783" y="1503810"/>
                </a:cubicBezTo>
                <a:cubicBezTo>
                  <a:pt x="2313524" y="1499986"/>
                  <a:pt x="2310888" y="1501108"/>
                  <a:pt x="2315296" y="1499640"/>
                </a:cubicBezTo>
                <a:cubicBezTo>
                  <a:pt x="2315852" y="1498806"/>
                  <a:pt x="2316182" y="1497764"/>
                  <a:pt x="2316965" y="1497138"/>
                </a:cubicBezTo>
                <a:cubicBezTo>
                  <a:pt x="2317653" y="1496589"/>
                  <a:pt x="2318847" y="1496926"/>
                  <a:pt x="2319470" y="1496304"/>
                </a:cubicBezTo>
                <a:cubicBezTo>
                  <a:pt x="2320091" y="1495682"/>
                  <a:pt x="2319911" y="1494588"/>
                  <a:pt x="2320305" y="1493801"/>
                </a:cubicBezTo>
                <a:cubicBezTo>
                  <a:pt x="2320754" y="1492905"/>
                  <a:pt x="2321332" y="1492069"/>
                  <a:pt x="2321974" y="1491299"/>
                </a:cubicBezTo>
                <a:cubicBezTo>
                  <a:pt x="2322730" y="1490393"/>
                  <a:pt x="2323722" y="1489703"/>
                  <a:pt x="2324478" y="1488797"/>
                </a:cubicBezTo>
                <a:cubicBezTo>
                  <a:pt x="2330288" y="1481832"/>
                  <a:pt x="2321337" y="1491101"/>
                  <a:pt x="2328652" y="1483793"/>
                </a:cubicBezTo>
                <a:cubicBezTo>
                  <a:pt x="2329247" y="1482008"/>
                  <a:pt x="2329633" y="1480120"/>
                  <a:pt x="2331156" y="1478789"/>
                </a:cubicBezTo>
                <a:cubicBezTo>
                  <a:pt x="2332665" y="1477469"/>
                  <a:pt x="2334745" y="1476870"/>
                  <a:pt x="2336164" y="1475453"/>
                </a:cubicBezTo>
                <a:cubicBezTo>
                  <a:pt x="2336999" y="1474618"/>
                  <a:pt x="2337636" y="1473523"/>
                  <a:pt x="2338668" y="1472950"/>
                </a:cubicBezTo>
                <a:cubicBezTo>
                  <a:pt x="2340207" y="1472096"/>
                  <a:pt x="2343677" y="1471282"/>
                  <a:pt x="2343677" y="1471282"/>
                </a:cubicBezTo>
                <a:cubicBezTo>
                  <a:pt x="2347572" y="1471561"/>
                  <a:pt x="2351479" y="1471708"/>
                  <a:pt x="2355363" y="1472116"/>
                </a:cubicBezTo>
                <a:cubicBezTo>
                  <a:pt x="2356774" y="1472265"/>
                  <a:pt x="2358141" y="1472697"/>
                  <a:pt x="2359537" y="1472950"/>
                </a:cubicBezTo>
                <a:cubicBezTo>
                  <a:pt x="2361202" y="1473253"/>
                  <a:pt x="2362880" y="1473482"/>
                  <a:pt x="2364545" y="1473785"/>
                </a:cubicBezTo>
                <a:cubicBezTo>
                  <a:pt x="2365941" y="1474038"/>
                  <a:pt x="2367320" y="1474385"/>
                  <a:pt x="2368719" y="1474618"/>
                </a:cubicBezTo>
                <a:cubicBezTo>
                  <a:pt x="2370659" y="1474942"/>
                  <a:pt x="2372614" y="1475175"/>
                  <a:pt x="2374562" y="1475453"/>
                </a:cubicBezTo>
                <a:cubicBezTo>
                  <a:pt x="2389568" y="1474203"/>
                  <a:pt x="2380011" y="1475540"/>
                  <a:pt x="2387917" y="1473785"/>
                </a:cubicBezTo>
                <a:cubicBezTo>
                  <a:pt x="2389303" y="1473477"/>
                  <a:pt x="2390722" y="1473323"/>
                  <a:pt x="2392091" y="1472950"/>
                </a:cubicBezTo>
                <a:cubicBezTo>
                  <a:pt x="2393789" y="1472487"/>
                  <a:pt x="2397099" y="1471282"/>
                  <a:pt x="2397099" y="1471282"/>
                </a:cubicBezTo>
                <a:cubicBezTo>
                  <a:pt x="2398770" y="1469614"/>
                  <a:pt x="2400799" y="1468241"/>
                  <a:pt x="2402108" y="1466278"/>
                </a:cubicBezTo>
                <a:cubicBezTo>
                  <a:pt x="2404334" y="1462942"/>
                  <a:pt x="2402943" y="1464332"/>
                  <a:pt x="2406282" y="1462108"/>
                </a:cubicBezTo>
                <a:cubicBezTo>
                  <a:pt x="2406838" y="1461274"/>
                  <a:pt x="2407242" y="1460314"/>
                  <a:pt x="2407951" y="1459606"/>
                </a:cubicBezTo>
                <a:cubicBezTo>
                  <a:pt x="2408661" y="1458897"/>
                  <a:pt x="2409828" y="1458720"/>
                  <a:pt x="2410455" y="1457938"/>
                </a:cubicBezTo>
                <a:cubicBezTo>
                  <a:pt x="2413935" y="1453591"/>
                  <a:pt x="2406217" y="1456035"/>
                  <a:pt x="2414629" y="1450431"/>
                </a:cubicBezTo>
                <a:lnTo>
                  <a:pt x="2419637" y="1447095"/>
                </a:lnTo>
                <a:cubicBezTo>
                  <a:pt x="2419916" y="1446261"/>
                  <a:pt x="2420045" y="1445362"/>
                  <a:pt x="2420473" y="1444593"/>
                </a:cubicBezTo>
                <a:cubicBezTo>
                  <a:pt x="2421446" y="1442840"/>
                  <a:pt x="2423811" y="1439589"/>
                  <a:pt x="2423811" y="1439589"/>
                </a:cubicBezTo>
                <a:cubicBezTo>
                  <a:pt x="2424136" y="1438617"/>
                  <a:pt x="2425102" y="1434988"/>
                  <a:pt x="2426315" y="1434584"/>
                </a:cubicBezTo>
                <a:cubicBezTo>
                  <a:pt x="2427403" y="1434222"/>
                  <a:pt x="2428541" y="1435140"/>
                  <a:pt x="2429654" y="1435418"/>
                </a:cubicBezTo>
                <a:cubicBezTo>
                  <a:pt x="2429932" y="1436252"/>
                  <a:pt x="2429939" y="1437234"/>
                  <a:pt x="2430489" y="1437921"/>
                </a:cubicBezTo>
                <a:cubicBezTo>
                  <a:pt x="2432084" y="1439912"/>
                  <a:pt x="2433481" y="1439415"/>
                  <a:pt x="2435497" y="1440423"/>
                </a:cubicBezTo>
                <a:cubicBezTo>
                  <a:pt x="2441969" y="1443656"/>
                  <a:pt x="2434212" y="1440829"/>
                  <a:pt x="2440505" y="1442925"/>
                </a:cubicBezTo>
                <a:cubicBezTo>
                  <a:pt x="2442453" y="1442647"/>
                  <a:pt x="2444419" y="1442476"/>
                  <a:pt x="2446349" y="1442091"/>
                </a:cubicBezTo>
                <a:cubicBezTo>
                  <a:pt x="2448973" y="1441567"/>
                  <a:pt x="2452188" y="1439592"/>
                  <a:pt x="2453862" y="1437921"/>
                </a:cubicBezTo>
                <a:cubicBezTo>
                  <a:pt x="2454696" y="1437086"/>
                  <a:pt x="2455641" y="1436349"/>
                  <a:pt x="2456365" y="1435418"/>
                </a:cubicBezTo>
                <a:cubicBezTo>
                  <a:pt x="2457597" y="1433836"/>
                  <a:pt x="2458591" y="1432082"/>
                  <a:pt x="2459705" y="1430414"/>
                </a:cubicBezTo>
                <a:cubicBezTo>
                  <a:pt x="2460261" y="1429580"/>
                  <a:pt x="2460539" y="1428468"/>
                  <a:pt x="2461374" y="1427912"/>
                </a:cubicBezTo>
                <a:lnTo>
                  <a:pt x="2463878" y="1426244"/>
                </a:lnTo>
                <a:cubicBezTo>
                  <a:pt x="2468330" y="1419571"/>
                  <a:pt x="2462486" y="1427634"/>
                  <a:pt x="2468051" y="1422073"/>
                </a:cubicBezTo>
                <a:cubicBezTo>
                  <a:pt x="2471827" y="1418301"/>
                  <a:pt x="2467350" y="1420361"/>
                  <a:pt x="2472225" y="1418737"/>
                </a:cubicBezTo>
                <a:cubicBezTo>
                  <a:pt x="2473850" y="1413866"/>
                  <a:pt x="2471788" y="1418339"/>
                  <a:pt x="2475564" y="1414567"/>
                </a:cubicBezTo>
                <a:cubicBezTo>
                  <a:pt x="2476274" y="1413858"/>
                  <a:pt x="2476450" y="1412691"/>
                  <a:pt x="2477234" y="1412065"/>
                </a:cubicBezTo>
                <a:cubicBezTo>
                  <a:pt x="2477921" y="1411516"/>
                  <a:pt x="2478951" y="1411624"/>
                  <a:pt x="2479738" y="1411231"/>
                </a:cubicBezTo>
                <a:cubicBezTo>
                  <a:pt x="2486209" y="1407998"/>
                  <a:pt x="2478453" y="1410825"/>
                  <a:pt x="2484746" y="1408729"/>
                </a:cubicBezTo>
                <a:cubicBezTo>
                  <a:pt x="2489531" y="1401558"/>
                  <a:pt x="2483160" y="1409996"/>
                  <a:pt x="2488920" y="1405393"/>
                </a:cubicBezTo>
                <a:cubicBezTo>
                  <a:pt x="2489703" y="1404766"/>
                  <a:pt x="2489834" y="1403550"/>
                  <a:pt x="2490589" y="1402890"/>
                </a:cubicBezTo>
                <a:cubicBezTo>
                  <a:pt x="2492099" y="1401570"/>
                  <a:pt x="2495598" y="1399554"/>
                  <a:pt x="2495598" y="1399554"/>
                </a:cubicBezTo>
                <a:cubicBezTo>
                  <a:pt x="2495876" y="1398720"/>
                  <a:pt x="2496039" y="1397838"/>
                  <a:pt x="2496432" y="1397052"/>
                </a:cubicBezTo>
                <a:cubicBezTo>
                  <a:pt x="2499669" y="1390583"/>
                  <a:pt x="2496838" y="1398338"/>
                  <a:pt x="2498936" y="1392048"/>
                </a:cubicBezTo>
                <a:cubicBezTo>
                  <a:pt x="2499215" y="1386209"/>
                  <a:pt x="2499771" y="1380377"/>
                  <a:pt x="2499771" y="1374533"/>
                </a:cubicBezTo>
                <a:cubicBezTo>
                  <a:pt x="2499771" y="1370630"/>
                  <a:pt x="2501865" y="1365417"/>
                  <a:pt x="2498936" y="1362836"/>
                </a:cubicBezTo>
                <a:cubicBezTo>
                  <a:pt x="2495592" y="1359887"/>
                  <a:pt x="2490033" y="1362279"/>
                  <a:pt x="2485581" y="1362001"/>
                </a:cubicBezTo>
                <a:cubicBezTo>
                  <a:pt x="2488287" y="1353889"/>
                  <a:pt x="2485201" y="1358690"/>
                  <a:pt x="2489755" y="1356163"/>
                </a:cubicBezTo>
                <a:cubicBezTo>
                  <a:pt x="2491508" y="1355189"/>
                  <a:pt x="2494763" y="1352826"/>
                  <a:pt x="2494763" y="1352826"/>
                </a:cubicBezTo>
                <a:cubicBezTo>
                  <a:pt x="2495320" y="1351993"/>
                  <a:pt x="2495649" y="1350951"/>
                  <a:pt x="2496432" y="1350325"/>
                </a:cubicBezTo>
                <a:cubicBezTo>
                  <a:pt x="2497119" y="1349775"/>
                  <a:pt x="2498425" y="1350206"/>
                  <a:pt x="2498936" y="1349491"/>
                </a:cubicBezTo>
                <a:cubicBezTo>
                  <a:pt x="2499959" y="1348060"/>
                  <a:pt x="2499630" y="1345950"/>
                  <a:pt x="2500606" y="1344487"/>
                </a:cubicBezTo>
                <a:lnTo>
                  <a:pt x="2502276" y="1341985"/>
                </a:lnTo>
                <a:cubicBezTo>
                  <a:pt x="2501997" y="1337258"/>
                  <a:pt x="2500918" y="1332511"/>
                  <a:pt x="2501441" y="1327805"/>
                </a:cubicBezTo>
                <a:cubicBezTo>
                  <a:pt x="2501538" y="1326931"/>
                  <a:pt x="2503077" y="1326827"/>
                  <a:pt x="2503945" y="1326971"/>
                </a:cubicBezTo>
                <a:cubicBezTo>
                  <a:pt x="2504935" y="1327136"/>
                  <a:pt x="2505614" y="1328083"/>
                  <a:pt x="2506449" y="1328640"/>
                </a:cubicBezTo>
                <a:cubicBezTo>
                  <a:pt x="2506728" y="1329474"/>
                  <a:pt x="2506857" y="1330373"/>
                  <a:pt x="2507284" y="1331142"/>
                </a:cubicBezTo>
                <a:cubicBezTo>
                  <a:pt x="2508259" y="1332894"/>
                  <a:pt x="2510623" y="1336146"/>
                  <a:pt x="2510623" y="1336146"/>
                </a:cubicBezTo>
                <a:cubicBezTo>
                  <a:pt x="2510901" y="1336980"/>
                  <a:pt x="2510835" y="1338026"/>
                  <a:pt x="2511457" y="1338648"/>
                </a:cubicBezTo>
                <a:cubicBezTo>
                  <a:pt x="2513127" y="1340316"/>
                  <a:pt x="2514796" y="1339204"/>
                  <a:pt x="2516466" y="1338648"/>
                </a:cubicBezTo>
                <a:cubicBezTo>
                  <a:pt x="2517022" y="1336980"/>
                  <a:pt x="2518010" y="1335398"/>
                  <a:pt x="2518136" y="1333644"/>
                </a:cubicBezTo>
                <a:cubicBezTo>
                  <a:pt x="2518267" y="1331801"/>
                  <a:pt x="2517908" y="1323256"/>
                  <a:pt x="2519805" y="1319465"/>
                </a:cubicBezTo>
                <a:cubicBezTo>
                  <a:pt x="2520254" y="1318568"/>
                  <a:pt x="2520765" y="1317672"/>
                  <a:pt x="2521474" y="1316963"/>
                </a:cubicBezTo>
                <a:cubicBezTo>
                  <a:pt x="2522184" y="1316254"/>
                  <a:pt x="2523144" y="1315851"/>
                  <a:pt x="2523978" y="1315294"/>
                </a:cubicBezTo>
                <a:close/>
                <a:moveTo>
                  <a:pt x="301055" y="1310291"/>
                </a:moveTo>
                <a:cubicBezTo>
                  <a:pt x="324148" y="1311145"/>
                  <a:pt x="316075" y="1311125"/>
                  <a:pt x="325262" y="1311125"/>
                </a:cubicBezTo>
                <a:lnTo>
                  <a:pt x="329436" y="1315294"/>
                </a:lnTo>
                <a:cubicBezTo>
                  <a:pt x="328044" y="1317241"/>
                  <a:pt x="326954" y="1319442"/>
                  <a:pt x="325262" y="1321133"/>
                </a:cubicBezTo>
                <a:cubicBezTo>
                  <a:pt x="324640" y="1321755"/>
                  <a:pt x="323566" y="1321621"/>
                  <a:pt x="322758" y="1321967"/>
                </a:cubicBezTo>
                <a:cubicBezTo>
                  <a:pt x="321614" y="1322457"/>
                  <a:pt x="320499" y="1323018"/>
                  <a:pt x="319419" y="1323635"/>
                </a:cubicBezTo>
                <a:cubicBezTo>
                  <a:pt x="318548" y="1324133"/>
                  <a:pt x="317831" y="1324896"/>
                  <a:pt x="316914" y="1325304"/>
                </a:cubicBezTo>
                <a:cubicBezTo>
                  <a:pt x="315306" y="1326017"/>
                  <a:pt x="313576" y="1326416"/>
                  <a:pt x="311906" y="1326971"/>
                </a:cubicBezTo>
                <a:lnTo>
                  <a:pt x="304394" y="1329474"/>
                </a:lnTo>
                <a:lnTo>
                  <a:pt x="301889" y="1329474"/>
                </a:lnTo>
                <a:cubicBezTo>
                  <a:pt x="297693" y="1329940"/>
                  <a:pt x="291939" y="1331168"/>
                  <a:pt x="287699" y="1329474"/>
                </a:cubicBezTo>
                <a:cubicBezTo>
                  <a:pt x="286768" y="1329101"/>
                  <a:pt x="286586" y="1327805"/>
                  <a:pt x="286030" y="1326971"/>
                </a:cubicBezTo>
                <a:cubicBezTo>
                  <a:pt x="286308" y="1324191"/>
                  <a:pt x="286439" y="1321393"/>
                  <a:pt x="286864" y="1318631"/>
                </a:cubicBezTo>
                <a:cubicBezTo>
                  <a:pt x="286998" y="1317762"/>
                  <a:pt x="287149" y="1316815"/>
                  <a:pt x="287699" y="1316129"/>
                </a:cubicBezTo>
                <a:cubicBezTo>
                  <a:pt x="289094" y="1314386"/>
                  <a:pt x="290866" y="1314415"/>
                  <a:pt x="292707" y="1313627"/>
                </a:cubicBezTo>
                <a:cubicBezTo>
                  <a:pt x="293851" y="1313137"/>
                  <a:pt x="294891" y="1312421"/>
                  <a:pt x="296046" y="1311958"/>
                </a:cubicBezTo>
                <a:cubicBezTo>
                  <a:pt x="297680" y="1311305"/>
                  <a:pt x="301055" y="1310291"/>
                  <a:pt x="301055" y="1310291"/>
                </a:cubicBezTo>
                <a:close/>
                <a:moveTo>
                  <a:pt x="121588" y="1281098"/>
                </a:moveTo>
                <a:cubicBezTo>
                  <a:pt x="122456" y="1280954"/>
                  <a:pt x="123246" y="1281691"/>
                  <a:pt x="124092" y="1281933"/>
                </a:cubicBezTo>
                <a:cubicBezTo>
                  <a:pt x="125195" y="1282248"/>
                  <a:pt x="126318" y="1282489"/>
                  <a:pt x="127431" y="1282767"/>
                </a:cubicBezTo>
                <a:cubicBezTo>
                  <a:pt x="128266" y="1283323"/>
                  <a:pt x="129018" y="1284028"/>
                  <a:pt x="129935" y="1284435"/>
                </a:cubicBezTo>
                <a:cubicBezTo>
                  <a:pt x="132539" y="1285591"/>
                  <a:pt x="139209" y="1287289"/>
                  <a:pt x="141621" y="1287771"/>
                </a:cubicBezTo>
                <a:cubicBezTo>
                  <a:pt x="143013" y="1288049"/>
                  <a:pt x="144419" y="1288261"/>
                  <a:pt x="145795" y="1288605"/>
                </a:cubicBezTo>
                <a:cubicBezTo>
                  <a:pt x="146649" y="1288819"/>
                  <a:pt x="147464" y="1289161"/>
                  <a:pt x="148299" y="1289439"/>
                </a:cubicBezTo>
                <a:cubicBezTo>
                  <a:pt x="149134" y="1289995"/>
                  <a:pt x="150094" y="1290398"/>
                  <a:pt x="150803" y="1291107"/>
                </a:cubicBezTo>
                <a:cubicBezTo>
                  <a:pt x="156369" y="1296668"/>
                  <a:pt x="148299" y="1290829"/>
                  <a:pt x="154977" y="1295277"/>
                </a:cubicBezTo>
                <a:lnTo>
                  <a:pt x="156647" y="1300282"/>
                </a:lnTo>
                <a:lnTo>
                  <a:pt x="157481" y="1302784"/>
                </a:lnTo>
                <a:cubicBezTo>
                  <a:pt x="156684" y="1307566"/>
                  <a:pt x="158158" y="1307820"/>
                  <a:pt x="154142" y="1308622"/>
                </a:cubicBezTo>
                <a:cubicBezTo>
                  <a:pt x="153597" y="1308731"/>
                  <a:pt x="152751" y="1307927"/>
                  <a:pt x="152473" y="1307788"/>
                </a:cubicBezTo>
                <a:cubicBezTo>
                  <a:pt x="150247" y="1306676"/>
                  <a:pt x="147980" y="1305643"/>
                  <a:pt x="145795" y="1304452"/>
                </a:cubicBezTo>
                <a:cubicBezTo>
                  <a:pt x="140710" y="1301681"/>
                  <a:pt x="145864" y="1303641"/>
                  <a:pt x="140787" y="1301949"/>
                </a:cubicBezTo>
                <a:cubicBezTo>
                  <a:pt x="132122" y="1296179"/>
                  <a:pt x="145536" y="1304964"/>
                  <a:pt x="134943" y="1298614"/>
                </a:cubicBezTo>
                <a:cubicBezTo>
                  <a:pt x="134940" y="1298612"/>
                  <a:pt x="128684" y="1294444"/>
                  <a:pt x="127431" y="1293609"/>
                </a:cubicBezTo>
                <a:lnTo>
                  <a:pt x="124926" y="1291941"/>
                </a:lnTo>
                <a:lnTo>
                  <a:pt x="122423" y="1290273"/>
                </a:lnTo>
                <a:cubicBezTo>
                  <a:pt x="121866" y="1289439"/>
                  <a:pt x="121161" y="1288687"/>
                  <a:pt x="120753" y="1287771"/>
                </a:cubicBezTo>
                <a:cubicBezTo>
                  <a:pt x="120038" y="1286164"/>
                  <a:pt x="119084" y="1282767"/>
                  <a:pt x="119084" y="1282767"/>
                </a:cubicBezTo>
                <a:cubicBezTo>
                  <a:pt x="119918" y="1282211"/>
                  <a:pt x="120598" y="1281264"/>
                  <a:pt x="121588" y="1281098"/>
                </a:cubicBezTo>
                <a:close/>
                <a:moveTo>
                  <a:pt x="2626650" y="1241065"/>
                </a:moveTo>
                <a:cubicBezTo>
                  <a:pt x="2627762" y="1241342"/>
                  <a:pt x="2629093" y="1241183"/>
                  <a:pt x="2629988" y="1241898"/>
                </a:cubicBezTo>
                <a:cubicBezTo>
                  <a:pt x="2631583" y="1243173"/>
                  <a:pt x="2630495" y="1247686"/>
                  <a:pt x="2629988" y="1248571"/>
                </a:cubicBezTo>
                <a:cubicBezTo>
                  <a:pt x="2629491" y="1249441"/>
                  <a:pt x="2628381" y="1249790"/>
                  <a:pt x="2627485" y="1250239"/>
                </a:cubicBezTo>
                <a:cubicBezTo>
                  <a:pt x="2624716" y="1251622"/>
                  <a:pt x="2625398" y="1250934"/>
                  <a:pt x="2624980" y="1251073"/>
                </a:cubicBezTo>
                <a:cubicBezTo>
                  <a:pt x="2623589" y="1249127"/>
                  <a:pt x="2621696" y="1247455"/>
                  <a:pt x="2620807" y="1245235"/>
                </a:cubicBezTo>
                <a:cubicBezTo>
                  <a:pt x="2620480" y="1244418"/>
                  <a:pt x="2620925" y="1243243"/>
                  <a:pt x="2621641" y="1242732"/>
                </a:cubicBezTo>
                <a:cubicBezTo>
                  <a:pt x="2623074" y="1241710"/>
                  <a:pt x="2626650" y="1241065"/>
                  <a:pt x="2626650" y="1241065"/>
                </a:cubicBezTo>
                <a:close/>
                <a:moveTo>
                  <a:pt x="2539003" y="1217711"/>
                </a:moveTo>
                <a:cubicBezTo>
                  <a:pt x="2540971" y="1217711"/>
                  <a:pt x="2542899" y="1218267"/>
                  <a:pt x="2544846" y="1218545"/>
                </a:cubicBezTo>
                <a:lnTo>
                  <a:pt x="2549855" y="1220213"/>
                </a:lnTo>
                <a:lnTo>
                  <a:pt x="2552359" y="1221047"/>
                </a:lnTo>
                <a:cubicBezTo>
                  <a:pt x="2556327" y="1223691"/>
                  <a:pt x="2553911" y="1222398"/>
                  <a:pt x="2559871" y="1224383"/>
                </a:cubicBezTo>
                <a:lnTo>
                  <a:pt x="2562376" y="1225218"/>
                </a:lnTo>
                <a:cubicBezTo>
                  <a:pt x="2562654" y="1226052"/>
                  <a:pt x="2562783" y="1226951"/>
                  <a:pt x="2563211" y="1227720"/>
                </a:cubicBezTo>
                <a:cubicBezTo>
                  <a:pt x="2564185" y="1229472"/>
                  <a:pt x="2565915" y="1230822"/>
                  <a:pt x="2566549" y="1232724"/>
                </a:cubicBezTo>
                <a:cubicBezTo>
                  <a:pt x="2566828" y="1233558"/>
                  <a:pt x="2567186" y="1234369"/>
                  <a:pt x="2567384" y="1235226"/>
                </a:cubicBezTo>
                <a:cubicBezTo>
                  <a:pt x="2568022" y="1237989"/>
                  <a:pt x="2568156" y="1240877"/>
                  <a:pt x="2569053" y="1243567"/>
                </a:cubicBezTo>
                <a:cubicBezTo>
                  <a:pt x="2569332" y="1244401"/>
                  <a:pt x="2569339" y="1245382"/>
                  <a:pt x="2569888" y="1246069"/>
                </a:cubicBezTo>
                <a:cubicBezTo>
                  <a:pt x="2571483" y="1248060"/>
                  <a:pt x="2572881" y="1247564"/>
                  <a:pt x="2574896" y="1248571"/>
                </a:cubicBezTo>
                <a:cubicBezTo>
                  <a:pt x="2575794" y="1249019"/>
                  <a:pt x="2576410" y="1250083"/>
                  <a:pt x="2577401" y="1250239"/>
                </a:cubicBezTo>
                <a:cubicBezTo>
                  <a:pt x="2581807" y="1250934"/>
                  <a:pt x="2586304" y="1250795"/>
                  <a:pt x="2590756" y="1251073"/>
                </a:cubicBezTo>
                <a:lnTo>
                  <a:pt x="2598269" y="1253575"/>
                </a:lnTo>
                <a:lnTo>
                  <a:pt x="2600773" y="1254409"/>
                </a:lnTo>
                <a:cubicBezTo>
                  <a:pt x="2601608" y="1254131"/>
                  <a:pt x="2602469" y="1253921"/>
                  <a:pt x="2603278" y="1253575"/>
                </a:cubicBezTo>
                <a:cubicBezTo>
                  <a:pt x="2610500" y="1250483"/>
                  <a:pt x="2603247" y="1253029"/>
                  <a:pt x="2609120" y="1251073"/>
                </a:cubicBezTo>
                <a:cubicBezTo>
                  <a:pt x="2609955" y="1251629"/>
                  <a:pt x="2611381" y="1251769"/>
                  <a:pt x="2611625" y="1252741"/>
                </a:cubicBezTo>
                <a:cubicBezTo>
                  <a:pt x="2612106" y="1254667"/>
                  <a:pt x="2609656" y="1261146"/>
                  <a:pt x="2609120" y="1262750"/>
                </a:cubicBezTo>
                <a:lnTo>
                  <a:pt x="2608285" y="1265252"/>
                </a:lnTo>
                <a:cubicBezTo>
                  <a:pt x="2608565" y="1266085"/>
                  <a:pt x="2608694" y="1266986"/>
                  <a:pt x="2609120" y="1267754"/>
                </a:cubicBezTo>
                <a:cubicBezTo>
                  <a:pt x="2610095" y="1269507"/>
                  <a:pt x="2612460" y="1272758"/>
                  <a:pt x="2612460" y="1272758"/>
                </a:cubicBezTo>
                <a:cubicBezTo>
                  <a:pt x="2612041" y="1274432"/>
                  <a:pt x="2611684" y="1277445"/>
                  <a:pt x="2609955" y="1278596"/>
                </a:cubicBezTo>
                <a:cubicBezTo>
                  <a:pt x="2609001" y="1279233"/>
                  <a:pt x="2607715" y="1279101"/>
                  <a:pt x="2606616" y="1279430"/>
                </a:cubicBezTo>
                <a:cubicBezTo>
                  <a:pt x="2604931" y="1279936"/>
                  <a:pt x="2603278" y="1280543"/>
                  <a:pt x="2601608" y="1281098"/>
                </a:cubicBezTo>
                <a:lnTo>
                  <a:pt x="2599104" y="1281933"/>
                </a:lnTo>
                <a:lnTo>
                  <a:pt x="2596600" y="1282767"/>
                </a:lnTo>
                <a:cubicBezTo>
                  <a:pt x="2595765" y="1283323"/>
                  <a:pt x="2595012" y="1284028"/>
                  <a:pt x="2594096" y="1284435"/>
                </a:cubicBezTo>
                <a:cubicBezTo>
                  <a:pt x="2590010" y="1286249"/>
                  <a:pt x="2589483" y="1285818"/>
                  <a:pt x="2585748" y="1286937"/>
                </a:cubicBezTo>
                <a:cubicBezTo>
                  <a:pt x="2584062" y="1287442"/>
                  <a:pt x="2582409" y="1288049"/>
                  <a:pt x="2580740" y="1288605"/>
                </a:cubicBezTo>
                <a:lnTo>
                  <a:pt x="2578236" y="1289439"/>
                </a:lnTo>
                <a:cubicBezTo>
                  <a:pt x="2577679" y="1290273"/>
                  <a:pt x="2577276" y="1291233"/>
                  <a:pt x="2576566" y="1291941"/>
                </a:cubicBezTo>
                <a:cubicBezTo>
                  <a:pt x="2571548" y="1296956"/>
                  <a:pt x="2576066" y="1288104"/>
                  <a:pt x="2569053" y="1298614"/>
                </a:cubicBezTo>
                <a:cubicBezTo>
                  <a:pt x="2568497" y="1299447"/>
                  <a:pt x="2568235" y="1300585"/>
                  <a:pt x="2567384" y="1301116"/>
                </a:cubicBezTo>
                <a:cubicBezTo>
                  <a:pt x="2565892" y="1302048"/>
                  <a:pt x="2562376" y="1302784"/>
                  <a:pt x="2562376" y="1302784"/>
                </a:cubicBezTo>
                <a:cubicBezTo>
                  <a:pt x="2560726" y="1302235"/>
                  <a:pt x="2558544" y="1301752"/>
                  <a:pt x="2557368" y="1300282"/>
                </a:cubicBezTo>
                <a:cubicBezTo>
                  <a:pt x="2556818" y="1299595"/>
                  <a:pt x="2557155" y="1298401"/>
                  <a:pt x="2556533" y="1297780"/>
                </a:cubicBezTo>
                <a:cubicBezTo>
                  <a:pt x="2553662" y="1294912"/>
                  <a:pt x="2552169" y="1294658"/>
                  <a:pt x="2549021" y="1293609"/>
                </a:cubicBezTo>
                <a:cubicBezTo>
                  <a:pt x="2548186" y="1293054"/>
                  <a:pt x="2547433" y="1292349"/>
                  <a:pt x="2546516" y="1291941"/>
                </a:cubicBezTo>
                <a:cubicBezTo>
                  <a:pt x="2544908" y="1291227"/>
                  <a:pt x="2541507" y="1290273"/>
                  <a:pt x="2541507" y="1290273"/>
                </a:cubicBezTo>
                <a:cubicBezTo>
                  <a:pt x="2539003" y="1290551"/>
                  <a:pt x="2536363" y="1290247"/>
                  <a:pt x="2533995" y="1291107"/>
                </a:cubicBezTo>
                <a:cubicBezTo>
                  <a:pt x="2533053" y="1291450"/>
                  <a:pt x="2533109" y="1292983"/>
                  <a:pt x="2532326" y="1293609"/>
                </a:cubicBezTo>
                <a:cubicBezTo>
                  <a:pt x="2531639" y="1294158"/>
                  <a:pt x="2530656" y="1294166"/>
                  <a:pt x="2529821" y="1294444"/>
                </a:cubicBezTo>
                <a:cubicBezTo>
                  <a:pt x="2528708" y="1294166"/>
                  <a:pt x="2527581" y="1293939"/>
                  <a:pt x="2526482" y="1293609"/>
                </a:cubicBezTo>
                <a:cubicBezTo>
                  <a:pt x="2524797" y="1293104"/>
                  <a:pt x="2521474" y="1291941"/>
                  <a:pt x="2521474" y="1291941"/>
                </a:cubicBezTo>
                <a:cubicBezTo>
                  <a:pt x="2518970" y="1292219"/>
                  <a:pt x="2516301" y="1291840"/>
                  <a:pt x="2513961" y="1292775"/>
                </a:cubicBezTo>
                <a:cubicBezTo>
                  <a:pt x="2513145" y="1293102"/>
                  <a:pt x="2513340" y="1294425"/>
                  <a:pt x="2513127" y="1295277"/>
                </a:cubicBezTo>
                <a:cubicBezTo>
                  <a:pt x="2512783" y="1296653"/>
                  <a:pt x="2512570" y="1298057"/>
                  <a:pt x="2512292" y="1299447"/>
                </a:cubicBezTo>
                <a:cubicBezTo>
                  <a:pt x="2512014" y="1303340"/>
                  <a:pt x="2511914" y="1307249"/>
                  <a:pt x="2511457" y="1311125"/>
                </a:cubicBezTo>
                <a:cubicBezTo>
                  <a:pt x="2511354" y="1311998"/>
                  <a:pt x="2510836" y="1312774"/>
                  <a:pt x="2510623" y="1313627"/>
                </a:cubicBezTo>
                <a:cubicBezTo>
                  <a:pt x="2510279" y="1315002"/>
                  <a:pt x="2510574" y="1316617"/>
                  <a:pt x="2509788" y="1317797"/>
                </a:cubicBezTo>
                <a:cubicBezTo>
                  <a:pt x="2508054" y="1320395"/>
                  <a:pt x="2508397" y="1317797"/>
                  <a:pt x="2508119" y="1317797"/>
                </a:cubicBezTo>
                <a:cubicBezTo>
                  <a:pt x="2501851" y="1316405"/>
                  <a:pt x="2501159" y="1318068"/>
                  <a:pt x="2498936" y="1313627"/>
                </a:cubicBezTo>
                <a:cubicBezTo>
                  <a:pt x="2498543" y="1312840"/>
                  <a:pt x="2498380" y="1311958"/>
                  <a:pt x="2498101" y="1311125"/>
                </a:cubicBezTo>
                <a:cubicBezTo>
                  <a:pt x="2498380" y="1307510"/>
                  <a:pt x="2498371" y="1303862"/>
                  <a:pt x="2498936" y="1300282"/>
                </a:cubicBezTo>
                <a:cubicBezTo>
                  <a:pt x="2499211" y="1298545"/>
                  <a:pt x="2500049" y="1296945"/>
                  <a:pt x="2500606" y="1295277"/>
                </a:cubicBezTo>
                <a:lnTo>
                  <a:pt x="2501441" y="1292775"/>
                </a:lnTo>
                <a:cubicBezTo>
                  <a:pt x="2501719" y="1291941"/>
                  <a:pt x="2501787" y="1291005"/>
                  <a:pt x="2502275" y="1290273"/>
                </a:cubicBezTo>
                <a:lnTo>
                  <a:pt x="2505614" y="1285269"/>
                </a:lnTo>
                <a:cubicBezTo>
                  <a:pt x="2505893" y="1284435"/>
                  <a:pt x="2506055" y="1283553"/>
                  <a:pt x="2506449" y="1282767"/>
                </a:cubicBezTo>
                <a:cubicBezTo>
                  <a:pt x="2509685" y="1276298"/>
                  <a:pt x="2506854" y="1284053"/>
                  <a:pt x="2508954" y="1277763"/>
                </a:cubicBezTo>
                <a:cubicBezTo>
                  <a:pt x="2508397" y="1276094"/>
                  <a:pt x="2507035" y="1274499"/>
                  <a:pt x="2507284" y="1272758"/>
                </a:cubicBezTo>
                <a:cubicBezTo>
                  <a:pt x="2507562" y="1270812"/>
                  <a:pt x="2507239" y="1268678"/>
                  <a:pt x="2508119" y="1266920"/>
                </a:cubicBezTo>
                <a:cubicBezTo>
                  <a:pt x="2508512" y="1266134"/>
                  <a:pt x="2509746" y="1266169"/>
                  <a:pt x="2510623" y="1266085"/>
                </a:cubicBezTo>
                <a:cubicBezTo>
                  <a:pt x="2515616" y="1265611"/>
                  <a:pt x="2520639" y="1265530"/>
                  <a:pt x="2525648" y="1265252"/>
                </a:cubicBezTo>
                <a:cubicBezTo>
                  <a:pt x="2527745" y="1258963"/>
                  <a:pt x="2524917" y="1266714"/>
                  <a:pt x="2528152" y="1260247"/>
                </a:cubicBezTo>
                <a:cubicBezTo>
                  <a:pt x="2530568" y="1255419"/>
                  <a:pt x="2526744" y="1259986"/>
                  <a:pt x="2531491" y="1255244"/>
                </a:cubicBezTo>
                <a:cubicBezTo>
                  <a:pt x="2533116" y="1250372"/>
                  <a:pt x="2531054" y="1254846"/>
                  <a:pt x="2534830" y="1251073"/>
                </a:cubicBezTo>
                <a:cubicBezTo>
                  <a:pt x="2540394" y="1245513"/>
                  <a:pt x="2532326" y="1251351"/>
                  <a:pt x="2539003" y="1246903"/>
                </a:cubicBezTo>
                <a:lnTo>
                  <a:pt x="2540673" y="1241898"/>
                </a:lnTo>
                <a:lnTo>
                  <a:pt x="2541507" y="1239396"/>
                </a:lnTo>
                <a:cubicBezTo>
                  <a:pt x="2540765" y="1231241"/>
                  <a:pt x="2542770" y="1231551"/>
                  <a:pt x="2538168" y="1227720"/>
                </a:cubicBezTo>
                <a:cubicBezTo>
                  <a:pt x="2537398" y="1227077"/>
                  <a:pt x="2536499" y="1226608"/>
                  <a:pt x="2535664" y="1226052"/>
                </a:cubicBezTo>
                <a:cubicBezTo>
                  <a:pt x="2535943" y="1223550"/>
                  <a:pt x="2535563" y="1220882"/>
                  <a:pt x="2536499" y="1218545"/>
                </a:cubicBezTo>
                <a:cubicBezTo>
                  <a:pt x="2536826" y="1217729"/>
                  <a:pt x="2538124" y="1217711"/>
                  <a:pt x="2539003" y="1217711"/>
                </a:cubicBezTo>
                <a:close/>
                <a:moveTo>
                  <a:pt x="2664746" y="1212410"/>
                </a:moveTo>
                <a:cubicBezTo>
                  <a:pt x="2666721" y="1212602"/>
                  <a:pt x="2668936" y="1213309"/>
                  <a:pt x="2671725" y="1213541"/>
                </a:cubicBezTo>
                <a:cubicBezTo>
                  <a:pt x="2672560" y="1213819"/>
                  <a:pt x="2673542" y="1213826"/>
                  <a:pt x="2674229" y="1214375"/>
                </a:cubicBezTo>
                <a:cubicBezTo>
                  <a:pt x="2675700" y="1215551"/>
                  <a:pt x="2676184" y="1217731"/>
                  <a:pt x="2676733" y="1219379"/>
                </a:cubicBezTo>
                <a:cubicBezTo>
                  <a:pt x="2675501" y="1221226"/>
                  <a:pt x="2674488" y="1223099"/>
                  <a:pt x="2672560" y="1224383"/>
                </a:cubicBezTo>
                <a:cubicBezTo>
                  <a:pt x="2671828" y="1224871"/>
                  <a:pt x="2670842" y="1224824"/>
                  <a:pt x="2670055" y="1225218"/>
                </a:cubicBezTo>
                <a:cubicBezTo>
                  <a:pt x="2669158" y="1225666"/>
                  <a:pt x="2668423" y="1226388"/>
                  <a:pt x="2667551" y="1226886"/>
                </a:cubicBezTo>
                <a:cubicBezTo>
                  <a:pt x="2666471" y="1227503"/>
                  <a:pt x="2665293" y="1227937"/>
                  <a:pt x="2664213" y="1228554"/>
                </a:cubicBezTo>
                <a:cubicBezTo>
                  <a:pt x="2663342" y="1229052"/>
                  <a:pt x="2662673" y="1229946"/>
                  <a:pt x="2661708" y="1230221"/>
                </a:cubicBezTo>
                <a:cubicBezTo>
                  <a:pt x="2660638" y="1230528"/>
                  <a:pt x="2657535" y="1230221"/>
                  <a:pt x="2656700" y="1230221"/>
                </a:cubicBezTo>
                <a:cubicBezTo>
                  <a:pt x="2655309" y="1228276"/>
                  <a:pt x="2653283" y="1226652"/>
                  <a:pt x="2652526" y="1224383"/>
                </a:cubicBezTo>
                <a:cubicBezTo>
                  <a:pt x="2652026" y="1222884"/>
                  <a:pt x="2653657" y="1218809"/>
                  <a:pt x="2655030" y="1217711"/>
                </a:cubicBezTo>
                <a:cubicBezTo>
                  <a:pt x="2655717" y="1217162"/>
                  <a:pt x="2656700" y="1217155"/>
                  <a:pt x="2657535" y="1216877"/>
                </a:cubicBezTo>
                <a:cubicBezTo>
                  <a:pt x="2658091" y="1216043"/>
                  <a:pt x="2658494" y="1215083"/>
                  <a:pt x="2659204" y="1214375"/>
                </a:cubicBezTo>
                <a:cubicBezTo>
                  <a:pt x="2661036" y="1212545"/>
                  <a:pt x="2662771" y="1212220"/>
                  <a:pt x="2664746" y="1212410"/>
                </a:cubicBezTo>
                <a:close/>
                <a:moveTo>
                  <a:pt x="2705949" y="1184349"/>
                </a:moveTo>
                <a:cubicBezTo>
                  <a:pt x="2707357" y="1184173"/>
                  <a:pt x="2708731" y="1184905"/>
                  <a:pt x="2710122" y="1185183"/>
                </a:cubicBezTo>
                <a:cubicBezTo>
                  <a:pt x="2710983" y="1187764"/>
                  <a:pt x="2712081" y="1189754"/>
                  <a:pt x="2710122" y="1192689"/>
                </a:cubicBezTo>
                <a:cubicBezTo>
                  <a:pt x="2709660" y="1193384"/>
                  <a:pt x="2706644" y="1192689"/>
                  <a:pt x="2705949" y="1192689"/>
                </a:cubicBezTo>
                <a:cubicBezTo>
                  <a:pt x="2705114" y="1190466"/>
                  <a:pt x="2703445" y="1188393"/>
                  <a:pt x="2703445" y="1186017"/>
                </a:cubicBezTo>
                <a:cubicBezTo>
                  <a:pt x="2703445" y="1185015"/>
                  <a:pt x="2704953" y="1184473"/>
                  <a:pt x="2705949" y="1184349"/>
                </a:cubicBezTo>
                <a:close/>
                <a:moveTo>
                  <a:pt x="2729621" y="1164383"/>
                </a:moveTo>
                <a:cubicBezTo>
                  <a:pt x="2730801" y="1164618"/>
                  <a:pt x="2732017" y="1165254"/>
                  <a:pt x="2732657" y="1165999"/>
                </a:cubicBezTo>
                <a:cubicBezTo>
                  <a:pt x="2733759" y="1167284"/>
                  <a:pt x="2732906" y="1169705"/>
                  <a:pt x="2731822" y="1171004"/>
                </a:cubicBezTo>
                <a:cubicBezTo>
                  <a:pt x="2731110" y="1171858"/>
                  <a:pt x="2729736" y="1171699"/>
                  <a:pt x="2729319" y="1171839"/>
                </a:cubicBezTo>
                <a:cubicBezTo>
                  <a:pt x="2728484" y="1169615"/>
                  <a:pt x="2725637" y="1167228"/>
                  <a:pt x="2726815" y="1165166"/>
                </a:cubicBezTo>
                <a:cubicBezTo>
                  <a:pt x="2727302" y="1164313"/>
                  <a:pt x="2728443" y="1164148"/>
                  <a:pt x="2729621" y="1164383"/>
                </a:cubicBezTo>
                <a:close/>
                <a:moveTo>
                  <a:pt x="2747682" y="1140979"/>
                </a:moveTo>
                <a:cubicBezTo>
                  <a:pt x="2749351" y="1141257"/>
                  <a:pt x="2751176" y="1141057"/>
                  <a:pt x="2752691" y="1141813"/>
                </a:cubicBezTo>
                <a:cubicBezTo>
                  <a:pt x="2753985" y="1142460"/>
                  <a:pt x="2754799" y="1145632"/>
                  <a:pt x="2755195" y="1146817"/>
                </a:cubicBezTo>
                <a:cubicBezTo>
                  <a:pt x="2754142" y="1152078"/>
                  <a:pt x="2751021" y="1150987"/>
                  <a:pt x="2750187" y="1151821"/>
                </a:cubicBezTo>
                <a:cubicBezTo>
                  <a:pt x="2746120" y="1147082"/>
                  <a:pt x="2743847" y="1147809"/>
                  <a:pt x="2746012" y="1143481"/>
                </a:cubicBezTo>
                <a:cubicBezTo>
                  <a:pt x="2746462" y="1142584"/>
                  <a:pt x="2747126" y="1141813"/>
                  <a:pt x="2747682" y="1140979"/>
                </a:cubicBezTo>
                <a:close/>
                <a:moveTo>
                  <a:pt x="2788582" y="1109285"/>
                </a:moveTo>
                <a:cubicBezTo>
                  <a:pt x="2789649" y="1108859"/>
                  <a:pt x="2790809" y="1109841"/>
                  <a:pt x="2791922" y="1110119"/>
                </a:cubicBezTo>
                <a:cubicBezTo>
                  <a:pt x="2792757" y="1110675"/>
                  <a:pt x="2793800" y="1111004"/>
                  <a:pt x="2794427" y="1111787"/>
                </a:cubicBezTo>
                <a:cubicBezTo>
                  <a:pt x="2795261" y="1112830"/>
                  <a:pt x="2795818" y="1115749"/>
                  <a:pt x="2794427" y="1116791"/>
                </a:cubicBezTo>
                <a:cubicBezTo>
                  <a:pt x="2793759" y="1117292"/>
                  <a:pt x="2791644" y="1118181"/>
                  <a:pt x="2791088" y="1118460"/>
                </a:cubicBezTo>
                <a:cubicBezTo>
                  <a:pt x="2789973" y="1116235"/>
                  <a:pt x="2788403" y="1114186"/>
                  <a:pt x="2787748" y="1111787"/>
                </a:cubicBezTo>
                <a:cubicBezTo>
                  <a:pt x="2787517" y="1110939"/>
                  <a:pt x="2787766" y="1109611"/>
                  <a:pt x="2788582" y="1109285"/>
                </a:cubicBezTo>
                <a:close/>
                <a:moveTo>
                  <a:pt x="2801346" y="1089095"/>
                </a:moveTo>
                <a:cubicBezTo>
                  <a:pt x="2802347" y="1089430"/>
                  <a:pt x="2803436" y="1089963"/>
                  <a:pt x="2804411" y="1090101"/>
                </a:cubicBezTo>
                <a:cubicBezTo>
                  <a:pt x="2806668" y="1093483"/>
                  <a:pt x="2807675" y="1093813"/>
                  <a:pt x="2805247" y="1099276"/>
                </a:cubicBezTo>
                <a:cubicBezTo>
                  <a:pt x="2804797" y="1100286"/>
                  <a:pt x="2802464" y="1101361"/>
                  <a:pt x="2801939" y="1101778"/>
                </a:cubicBezTo>
                <a:cubicBezTo>
                  <a:pt x="2800243" y="1099406"/>
                  <a:pt x="2793925" y="1093355"/>
                  <a:pt x="2798599" y="1089268"/>
                </a:cubicBezTo>
                <a:cubicBezTo>
                  <a:pt x="2799340" y="1088621"/>
                  <a:pt x="2800313" y="1088759"/>
                  <a:pt x="2801346" y="1089095"/>
                </a:cubicBezTo>
                <a:close/>
                <a:moveTo>
                  <a:pt x="2827783" y="1067582"/>
                </a:moveTo>
                <a:cubicBezTo>
                  <a:pt x="2834655" y="1068441"/>
                  <a:pt x="2836772" y="1066446"/>
                  <a:pt x="2833626" y="1075089"/>
                </a:cubicBezTo>
                <a:cubicBezTo>
                  <a:pt x="2833223" y="1076197"/>
                  <a:pt x="2832154" y="1077018"/>
                  <a:pt x="2831121" y="1077591"/>
                </a:cubicBezTo>
                <a:cubicBezTo>
                  <a:pt x="2829584" y="1078445"/>
                  <a:pt x="2826114" y="1079259"/>
                  <a:pt x="2826114" y="1079259"/>
                </a:cubicBezTo>
                <a:lnTo>
                  <a:pt x="2821106" y="1082595"/>
                </a:lnTo>
                <a:cubicBezTo>
                  <a:pt x="2818369" y="1084417"/>
                  <a:pt x="2819714" y="1084681"/>
                  <a:pt x="2819436" y="1085098"/>
                </a:cubicBezTo>
                <a:cubicBezTo>
                  <a:pt x="2815721" y="1084685"/>
                  <a:pt x="2811089" y="1086470"/>
                  <a:pt x="2811089" y="1081761"/>
                </a:cubicBezTo>
                <a:cubicBezTo>
                  <a:pt x="2811089" y="1080882"/>
                  <a:pt x="2811530" y="1080045"/>
                  <a:pt x="2811924" y="1079259"/>
                </a:cubicBezTo>
                <a:cubicBezTo>
                  <a:pt x="2813477" y="1076153"/>
                  <a:pt x="2813791" y="1077021"/>
                  <a:pt x="2816097" y="1074255"/>
                </a:cubicBezTo>
                <a:cubicBezTo>
                  <a:pt x="2816739" y="1073485"/>
                  <a:pt x="2816983" y="1072379"/>
                  <a:pt x="2817766" y="1071752"/>
                </a:cubicBezTo>
                <a:cubicBezTo>
                  <a:pt x="2818454" y="1071204"/>
                  <a:pt x="2819483" y="1071312"/>
                  <a:pt x="2820270" y="1070918"/>
                </a:cubicBezTo>
                <a:cubicBezTo>
                  <a:pt x="2821168" y="1070471"/>
                  <a:pt x="2821857" y="1069658"/>
                  <a:pt x="2822774" y="1069250"/>
                </a:cubicBezTo>
                <a:cubicBezTo>
                  <a:pt x="2824383" y="1068536"/>
                  <a:pt x="2827783" y="1067582"/>
                  <a:pt x="2827783" y="1067582"/>
                </a:cubicBezTo>
                <a:close/>
                <a:moveTo>
                  <a:pt x="3276590" y="1025602"/>
                </a:moveTo>
                <a:cubicBezTo>
                  <a:pt x="3278318" y="1025794"/>
                  <a:pt x="3281772" y="1025402"/>
                  <a:pt x="3283268" y="1027270"/>
                </a:cubicBezTo>
                <a:cubicBezTo>
                  <a:pt x="3283634" y="1027728"/>
                  <a:pt x="3283639" y="1028382"/>
                  <a:pt x="3283824" y="1028938"/>
                </a:cubicBezTo>
                <a:cubicBezTo>
                  <a:pt x="3283453" y="1029679"/>
                  <a:pt x="3283298" y="1030577"/>
                  <a:pt x="3282711" y="1031162"/>
                </a:cubicBezTo>
                <a:cubicBezTo>
                  <a:pt x="3282296" y="1031577"/>
                  <a:pt x="3281567" y="1031457"/>
                  <a:pt x="3281042" y="1031719"/>
                </a:cubicBezTo>
                <a:cubicBezTo>
                  <a:pt x="3280443" y="1032017"/>
                  <a:pt x="3279971" y="1032532"/>
                  <a:pt x="3279372" y="1032830"/>
                </a:cubicBezTo>
                <a:cubicBezTo>
                  <a:pt x="3278025" y="1033503"/>
                  <a:pt x="3277054" y="1033294"/>
                  <a:pt x="3276590" y="1033386"/>
                </a:cubicBezTo>
                <a:cubicBezTo>
                  <a:pt x="3275292" y="1032460"/>
                  <a:pt x="3273515" y="1031974"/>
                  <a:pt x="3272694" y="1030607"/>
                </a:cubicBezTo>
                <a:cubicBezTo>
                  <a:pt x="3272245" y="1029857"/>
                  <a:pt x="3273531" y="1026713"/>
                  <a:pt x="3274364" y="1026158"/>
                </a:cubicBezTo>
                <a:cubicBezTo>
                  <a:pt x="3275000" y="1025734"/>
                  <a:pt x="3275848" y="1025787"/>
                  <a:pt x="3276590" y="1025602"/>
                </a:cubicBezTo>
                <a:close/>
                <a:moveTo>
                  <a:pt x="3319439" y="1023934"/>
                </a:moveTo>
                <a:cubicBezTo>
                  <a:pt x="3320182" y="1024119"/>
                  <a:pt x="3321090" y="1023987"/>
                  <a:pt x="3321665" y="1024490"/>
                </a:cubicBezTo>
                <a:cubicBezTo>
                  <a:pt x="3323466" y="1026064"/>
                  <a:pt x="3323797" y="1027544"/>
                  <a:pt x="3324448" y="1029495"/>
                </a:cubicBezTo>
                <a:lnTo>
                  <a:pt x="3323335" y="1032830"/>
                </a:lnTo>
                <a:cubicBezTo>
                  <a:pt x="3321665" y="1032645"/>
                  <a:pt x="3319905" y="1032848"/>
                  <a:pt x="3318327" y="1032274"/>
                </a:cubicBezTo>
                <a:cubicBezTo>
                  <a:pt x="3317698" y="1032045"/>
                  <a:pt x="3317687" y="1031079"/>
                  <a:pt x="3317213" y="1030607"/>
                </a:cubicBezTo>
                <a:cubicBezTo>
                  <a:pt x="3316741" y="1030134"/>
                  <a:pt x="3316101" y="1029865"/>
                  <a:pt x="3315544" y="1029495"/>
                </a:cubicBezTo>
                <a:cubicBezTo>
                  <a:pt x="3316009" y="1026708"/>
                  <a:pt x="3315457" y="1026030"/>
                  <a:pt x="3317770" y="1024490"/>
                </a:cubicBezTo>
                <a:cubicBezTo>
                  <a:pt x="3318258" y="1024165"/>
                  <a:pt x="3318883" y="1024119"/>
                  <a:pt x="3319439" y="1023934"/>
                </a:cubicBezTo>
                <a:close/>
                <a:moveTo>
                  <a:pt x="3335578" y="1019486"/>
                </a:moveTo>
                <a:cubicBezTo>
                  <a:pt x="3336822" y="1019797"/>
                  <a:pt x="3340330" y="1020612"/>
                  <a:pt x="3341143" y="1021153"/>
                </a:cubicBezTo>
                <a:lnTo>
                  <a:pt x="3342812" y="1022266"/>
                </a:lnTo>
                <a:cubicBezTo>
                  <a:pt x="3342626" y="1023378"/>
                  <a:pt x="3342816" y="1024623"/>
                  <a:pt x="3342255" y="1025602"/>
                </a:cubicBezTo>
                <a:cubicBezTo>
                  <a:pt x="3341837" y="1026334"/>
                  <a:pt x="3341328" y="1026529"/>
                  <a:pt x="3341143" y="1026714"/>
                </a:cubicBezTo>
                <a:cubicBezTo>
                  <a:pt x="3339473" y="1026529"/>
                  <a:pt x="3337764" y="1026565"/>
                  <a:pt x="3336134" y="1026158"/>
                </a:cubicBezTo>
                <a:cubicBezTo>
                  <a:pt x="3335485" y="1025996"/>
                  <a:pt x="3335063" y="1025345"/>
                  <a:pt x="3334465" y="1025046"/>
                </a:cubicBezTo>
                <a:cubicBezTo>
                  <a:pt x="3333940" y="1024784"/>
                  <a:pt x="3333352" y="1024676"/>
                  <a:pt x="3332795" y="1024490"/>
                </a:cubicBezTo>
                <a:cubicBezTo>
                  <a:pt x="3332424" y="1023934"/>
                  <a:pt x="3331792" y="1023481"/>
                  <a:pt x="3331682" y="1022822"/>
                </a:cubicBezTo>
                <a:cubicBezTo>
                  <a:pt x="3331586" y="1022244"/>
                  <a:pt x="3331872" y="1021611"/>
                  <a:pt x="3332239" y="1021153"/>
                </a:cubicBezTo>
                <a:cubicBezTo>
                  <a:pt x="3333024" y="1020174"/>
                  <a:pt x="3334478" y="1019852"/>
                  <a:pt x="3335578" y="1019486"/>
                </a:cubicBezTo>
                <a:close/>
                <a:moveTo>
                  <a:pt x="3239305" y="1018374"/>
                </a:moveTo>
                <a:cubicBezTo>
                  <a:pt x="3240814" y="1018675"/>
                  <a:pt x="3242665" y="1018678"/>
                  <a:pt x="3243757" y="1020042"/>
                </a:cubicBezTo>
                <a:cubicBezTo>
                  <a:pt x="3244124" y="1020499"/>
                  <a:pt x="3244129" y="1021153"/>
                  <a:pt x="3244314" y="1021710"/>
                </a:cubicBezTo>
                <a:cubicBezTo>
                  <a:pt x="3243712" y="1024114"/>
                  <a:pt x="3243757" y="1023170"/>
                  <a:pt x="3243757" y="1027826"/>
                </a:cubicBezTo>
                <a:lnTo>
                  <a:pt x="3239305" y="1026158"/>
                </a:lnTo>
                <a:cubicBezTo>
                  <a:pt x="3238754" y="1025958"/>
                  <a:pt x="3238094" y="1025968"/>
                  <a:pt x="3237636" y="1025602"/>
                </a:cubicBezTo>
                <a:cubicBezTo>
                  <a:pt x="3237114" y="1025184"/>
                  <a:pt x="3236894" y="1024490"/>
                  <a:pt x="3236523" y="1023934"/>
                </a:cubicBezTo>
                <a:cubicBezTo>
                  <a:pt x="3236708" y="1022822"/>
                  <a:pt x="3236834" y="1021698"/>
                  <a:pt x="3237079" y="1020598"/>
                </a:cubicBezTo>
                <a:cubicBezTo>
                  <a:pt x="3237207" y="1020025"/>
                  <a:pt x="3237221" y="1019344"/>
                  <a:pt x="3237636" y="1018929"/>
                </a:cubicBezTo>
                <a:cubicBezTo>
                  <a:pt x="3238051" y="1018515"/>
                  <a:pt x="3238749" y="1018559"/>
                  <a:pt x="3239305" y="1018374"/>
                </a:cubicBezTo>
                <a:close/>
                <a:moveTo>
                  <a:pt x="3163067" y="1018374"/>
                </a:moveTo>
                <a:cubicBezTo>
                  <a:pt x="3163643" y="1018518"/>
                  <a:pt x="3166666" y="1019008"/>
                  <a:pt x="3166962" y="1020042"/>
                </a:cubicBezTo>
                <a:cubicBezTo>
                  <a:pt x="3167222" y="1020950"/>
                  <a:pt x="3166828" y="1021976"/>
                  <a:pt x="3166405" y="1022822"/>
                </a:cubicBezTo>
                <a:cubicBezTo>
                  <a:pt x="3166220" y="1023193"/>
                  <a:pt x="3166405" y="1023749"/>
                  <a:pt x="3166405" y="1023934"/>
                </a:cubicBezTo>
                <a:cubicBezTo>
                  <a:pt x="3165104" y="1023446"/>
                  <a:pt x="3161239" y="1022986"/>
                  <a:pt x="3160841" y="1020598"/>
                </a:cubicBezTo>
                <a:cubicBezTo>
                  <a:pt x="3160744" y="1020019"/>
                  <a:pt x="3160983" y="1019344"/>
                  <a:pt x="3161397" y="1018929"/>
                </a:cubicBezTo>
                <a:cubicBezTo>
                  <a:pt x="3161812" y="1018515"/>
                  <a:pt x="3162510" y="1018559"/>
                  <a:pt x="3163067" y="1018374"/>
                </a:cubicBezTo>
                <a:close/>
                <a:moveTo>
                  <a:pt x="3140807" y="1012813"/>
                </a:moveTo>
                <a:cubicBezTo>
                  <a:pt x="3141148" y="1012881"/>
                  <a:pt x="3144992" y="1013282"/>
                  <a:pt x="3145259" y="1014482"/>
                </a:cubicBezTo>
                <a:cubicBezTo>
                  <a:pt x="3145543" y="1015761"/>
                  <a:pt x="3145236" y="1017176"/>
                  <a:pt x="3144703" y="1018374"/>
                </a:cubicBezTo>
                <a:cubicBezTo>
                  <a:pt x="3144431" y="1018984"/>
                  <a:pt x="3143631" y="1019187"/>
                  <a:pt x="3143033" y="1019486"/>
                </a:cubicBezTo>
                <a:cubicBezTo>
                  <a:pt x="3142508" y="1019748"/>
                  <a:pt x="3141908" y="1019823"/>
                  <a:pt x="3141363" y="1020042"/>
                </a:cubicBezTo>
                <a:cubicBezTo>
                  <a:pt x="3140979" y="1020195"/>
                  <a:pt x="3141363" y="1020505"/>
                  <a:pt x="3141363" y="1020598"/>
                </a:cubicBezTo>
                <a:cubicBezTo>
                  <a:pt x="3139694" y="1020412"/>
                  <a:pt x="3137620" y="1021147"/>
                  <a:pt x="3136356" y="1020042"/>
                </a:cubicBezTo>
                <a:cubicBezTo>
                  <a:pt x="3135506" y="1019300"/>
                  <a:pt x="3136667" y="1017806"/>
                  <a:pt x="3136912" y="1016706"/>
                </a:cubicBezTo>
                <a:cubicBezTo>
                  <a:pt x="3137039" y="1016134"/>
                  <a:pt x="3137053" y="1015452"/>
                  <a:pt x="3137468" y="1015037"/>
                </a:cubicBezTo>
                <a:cubicBezTo>
                  <a:pt x="3138414" y="1014092"/>
                  <a:pt x="3140807" y="1012813"/>
                  <a:pt x="3140807" y="1012813"/>
                </a:cubicBezTo>
                <a:close/>
                <a:moveTo>
                  <a:pt x="3385105" y="1008921"/>
                </a:moveTo>
                <a:cubicBezTo>
                  <a:pt x="3386033" y="1009107"/>
                  <a:pt x="3387066" y="1009008"/>
                  <a:pt x="3387888" y="1009477"/>
                </a:cubicBezTo>
                <a:cubicBezTo>
                  <a:pt x="3388776" y="1009984"/>
                  <a:pt x="3389271" y="1011957"/>
                  <a:pt x="3389557" y="1012813"/>
                </a:cubicBezTo>
                <a:cubicBezTo>
                  <a:pt x="3388765" y="1015185"/>
                  <a:pt x="3389093" y="1015594"/>
                  <a:pt x="3389000" y="1016149"/>
                </a:cubicBezTo>
                <a:cubicBezTo>
                  <a:pt x="3387516" y="1015594"/>
                  <a:pt x="3385991" y="1015136"/>
                  <a:pt x="3384548" y="1014482"/>
                </a:cubicBezTo>
                <a:cubicBezTo>
                  <a:pt x="3383940" y="1014205"/>
                  <a:pt x="3383041" y="1014017"/>
                  <a:pt x="3382879" y="1013369"/>
                </a:cubicBezTo>
                <a:cubicBezTo>
                  <a:pt x="3382606" y="1012275"/>
                  <a:pt x="3382931" y="1011041"/>
                  <a:pt x="3383436" y="1010033"/>
                </a:cubicBezTo>
                <a:cubicBezTo>
                  <a:pt x="3383734" y="1009436"/>
                  <a:pt x="3384548" y="1009292"/>
                  <a:pt x="3385105" y="1008921"/>
                </a:cubicBezTo>
                <a:close/>
                <a:moveTo>
                  <a:pt x="3451884" y="992240"/>
                </a:moveTo>
                <a:cubicBezTo>
                  <a:pt x="3453694" y="992843"/>
                  <a:pt x="3453790" y="992496"/>
                  <a:pt x="3454666" y="994464"/>
                </a:cubicBezTo>
                <a:cubicBezTo>
                  <a:pt x="3455142" y="995535"/>
                  <a:pt x="3455779" y="997800"/>
                  <a:pt x="3455779" y="997800"/>
                </a:cubicBezTo>
                <a:cubicBezTo>
                  <a:pt x="3455594" y="998913"/>
                  <a:pt x="3455727" y="1000128"/>
                  <a:pt x="3455222" y="1001137"/>
                </a:cubicBezTo>
                <a:cubicBezTo>
                  <a:pt x="3454923" y="1001734"/>
                  <a:pt x="3454151" y="1001950"/>
                  <a:pt x="3453553" y="1002249"/>
                </a:cubicBezTo>
                <a:cubicBezTo>
                  <a:pt x="3453028" y="1002511"/>
                  <a:pt x="3453089" y="1002712"/>
                  <a:pt x="3452996" y="1002805"/>
                </a:cubicBezTo>
                <a:cubicBezTo>
                  <a:pt x="3451513" y="1002249"/>
                  <a:pt x="3449904" y="1001951"/>
                  <a:pt x="3448544" y="1001137"/>
                </a:cubicBezTo>
                <a:cubicBezTo>
                  <a:pt x="3447406" y="1000454"/>
                  <a:pt x="3447380" y="998811"/>
                  <a:pt x="3446875" y="997800"/>
                </a:cubicBezTo>
                <a:cubicBezTo>
                  <a:pt x="3446576" y="997203"/>
                  <a:pt x="3446133" y="996688"/>
                  <a:pt x="3445762" y="996132"/>
                </a:cubicBezTo>
                <a:cubicBezTo>
                  <a:pt x="3445947" y="995391"/>
                  <a:pt x="3445738" y="994405"/>
                  <a:pt x="3446318" y="993908"/>
                </a:cubicBezTo>
                <a:cubicBezTo>
                  <a:pt x="3446876" y="993431"/>
                  <a:pt x="3450805" y="992509"/>
                  <a:pt x="3451884" y="992240"/>
                </a:cubicBezTo>
                <a:close/>
                <a:moveTo>
                  <a:pt x="2567384" y="979173"/>
                </a:moveTo>
                <a:cubicBezTo>
                  <a:pt x="2569053" y="979729"/>
                  <a:pt x="2571836" y="979173"/>
                  <a:pt x="2572392" y="980841"/>
                </a:cubicBezTo>
                <a:lnTo>
                  <a:pt x="2574062" y="985846"/>
                </a:lnTo>
                <a:lnTo>
                  <a:pt x="2574896" y="988348"/>
                </a:lnTo>
                <a:cubicBezTo>
                  <a:pt x="2573662" y="1009313"/>
                  <a:pt x="2573531" y="1004580"/>
                  <a:pt x="2574896" y="1032552"/>
                </a:cubicBezTo>
                <a:cubicBezTo>
                  <a:pt x="2574966" y="1033968"/>
                  <a:pt x="2575453" y="1035333"/>
                  <a:pt x="2575731" y="1036723"/>
                </a:cubicBezTo>
                <a:cubicBezTo>
                  <a:pt x="2576010" y="1040337"/>
                  <a:pt x="2576222" y="1043957"/>
                  <a:pt x="2576566" y="1047566"/>
                </a:cubicBezTo>
                <a:cubicBezTo>
                  <a:pt x="2576899" y="1051059"/>
                  <a:pt x="2577569" y="1055690"/>
                  <a:pt x="2578236" y="1059241"/>
                </a:cubicBezTo>
                <a:cubicBezTo>
                  <a:pt x="2578759" y="1062029"/>
                  <a:pt x="2579217" y="1064832"/>
                  <a:pt x="2579905" y="1067582"/>
                </a:cubicBezTo>
                <a:cubicBezTo>
                  <a:pt x="2580183" y="1068695"/>
                  <a:pt x="2580410" y="1069820"/>
                  <a:pt x="2580740" y="1070918"/>
                </a:cubicBezTo>
                <a:cubicBezTo>
                  <a:pt x="2581498" y="1073445"/>
                  <a:pt x="2582409" y="1075923"/>
                  <a:pt x="2583244" y="1078425"/>
                </a:cubicBezTo>
                <a:cubicBezTo>
                  <a:pt x="2583245" y="1078427"/>
                  <a:pt x="2584913" y="1083427"/>
                  <a:pt x="2584913" y="1083429"/>
                </a:cubicBezTo>
                <a:cubicBezTo>
                  <a:pt x="2586881" y="1093257"/>
                  <a:pt x="2584512" y="1081024"/>
                  <a:pt x="2586583" y="1093438"/>
                </a:cubicBezTo>
                <a:cubicBezTo>
                  <a:pt x="2586881" y="1095222"/>
                  <a:pt x="2587690" y="1099072"/>
                  <a:pt x="2588252" y="1100944"/>
                </a:cubicBezTo>
                <a:cubicBezTo>
                  <a:pt x="2588757" y="1102629"/>
                  <a:pt x="2589365" y="1104281"/>
                  <a:pt x="2589922" y="1105948"/>
                </a:cubicBezTo>
                <a:cubicBezTo>
                  <a:pt x="2590200" y="1106783"/>
                  <a:pt x="2590268" y="1107719"/>
                  <a:pt x="2590756" y="1108450"/>
                </a:cubicBezTo>
                <a:lnTo>
                  <a:pt x="2594096" y="1113455"/>
                </a:lnTo>
                <a:lnTo>
                  <a:pt x="2595765" y="1115957"/>
                </a:lnTo>
                <a:lnTo>
                  <a:pt x="2597434" y="1120961"/>
                </a:lnTo>
                <a:lnTo>
                  <a:pt x="2598269" y="1123463"/>
                </a:lnTo>
                <a:lnTo>
                  <a:pt x="2593261" y="1125132"/>
                </a:lnTo>
                <a:lnTo>
                  <a:pt x="2590756" y="1125966"/>
                </a:lnTo>
                <a:cubicBezTo>
                  <a:pt x="2589087" y="1125687"/>
                  <a:pt x="2587400" y="1125499"/>
                  <a:pt x="2585748" y="1125132"/>
                </a:cubicBezTo>
                <a:cubicBezTo>
                  <a:pt x="2584889" y="1124941"/>
                  <a:pt x="2584090" y="1124539"/>
                  <a:pt x="2583244" y="1124298"/>
                </a:cubicBezTo>
                <a:cubicBezTo>
                  <a:pt x="2574414" y="1121777"/>
                  <a:pt x="2586798" y="1125760"/>
                  <a:pt x="2574896" y="1121796"/>
                </a:cubicBezTo>
                <a:lnTo>
                  <a:pt x="2572392" y="1120961"/>
                </a:lnTo>
                <a:lnTo>
                  <a:pt x="2569888" y="1120128"/>
                </a:lnTo>
                <a:cubicBezTo>
                  <a:pt x="2567941" y="1120406"/>
                  <a:pt x="2565974" y="1120576"/>
                  <a:pt x="2564046" y="1120961"/>
                </a:cubicBezTo>
                <a:cubicBezTo>
                  <a:pt x="2563183" y="1121134"/>
                  <a:pt x="2562163" y="1121174"/>
                  <a:pt x="2561541" y="1121796"/>
                </a:cubicBezTo>
                <a:cubicBezTo>
                  <a:pt x="2560919" y="1122417"/>
                  <a:pt x="2561100" y="1123512"/>
                  <a:pt x="2560706" y="1124298"/>
                </a:cubicBezTo>
                <a:cubicBezTo>
                  <a:pt x="2560258" y="1125194"/>
                  <a:pt x="2559444" y="1125884"/>
                  <a:pt x="2559037" y="1126800"/>
                </a:cubicBezTo>
                <a:cubicBezTo>
                  <a:pt x="2558322" y="1128406"/>
                  <a:pt x="2557367" y="1131805"/>
                  <a:pt x="2557367" y="1131805"/>
                </a:cubicBezTo>
                <a:cubicBezTo>
                  <a:pt x="2557645" y="1135418"/>
                  <a:pt x="2557874" y="1139037"/>
                  <a:pt x="2558202" y="1142647"/>
                </a:cubicBezTo>
                <a:cubicBezTo>
                  <a:pt x="2558901" y="1150328"/>
                  <a:pt x="2558322" y="1148008"/>
                  <a:pt x="2559871" y="1152655"/>
                </a:cubicBezTo>
                <a:cubicBezTo>
                  <a:pt x="2560150" y="1157660"/>
                  <a:pt x="2560084" y="1162695"/>
                  <a:pt x="2560706" y="1167668"/>
                </a:cubicBezTo>
                <a:cubicBezTo>
                  <a:pt x="2560924" y="1169413"/>
                  <a:pt x="2560706" y="1172117"/>
                  <a:pt x="2562376" y="1172672"/>
                </a:cubicBezTo>
                <a:lnTo>
                  <a:pt x="2567384" y="1174341"/>
                </a:lnTo>
                <a:cubicBezTo>
                  <a:pt x="2570395" y="1176346"/>
                  <a:pt x="2572609" y="1177585"/>
                  <a:pt x="2574896" y="1181013"/>
                </a:cubicBezTo>
                <a:cubicBezTo>
                  <a:pt x="2575453" y="1181847"/>
                  <a:pt x="2576158" y="1182599"/>
                  <a:pt x="2576566" y="1183515"/>
                </a:cubicBezTo>
                <a:cubicBezTo>
                  <a:pt x="2577281" y="1185122"/>
                  <a:pt x="2578236" y="1188519"/>
                  <a:pt x="2578236" y="1188519"/>
                </a:cubicBezTo>
                <a:cubicBezTo>
                  <a:pt x="2577957" y="1190466"/>
                  <a:pt x="2577787" y="1192430"/>
                  <a:pt x="2577401" y="1194358"/>
                </a:cubicBezTo>
                <a:cubicBezTo>
                  <a:pt x="2577228" y="1195220"/>
                  <a:pt x="2577115" y="1196173"/>
                  <a:pt x="2576566" y="1196860"/>
                </a:cubicBezTo>
                <a:cubicBezTo>
                  <a:pt x="2575939" y="1197642"/>
                  <a:pt x="2574896" y="1197972"/>
                  <a:pt x="2574062" y="1198528"/>
                </a:cubicBezTo>
                <a:cubicBezTo>
                  <a:pt x="2572994" y="1198261"/>
                  <a:pt x="2569416" y="1197458"/>
                  <a:pt x="2568218" y="1196860"/>
                </a:cubicBezTo>
                <a:cubicBezTo>
                  <a:pt x="2567322" y="1196412"/>
                  <a:pt x="2566549" y="1195748"/>
                  <a:pt x="2565715" y="1195192"/>
                </a:cubicBezTo>
                <a:cubicBezTo>
                  <a:pt x="2563211" y="1187685"/>
                  <a:pt x="2565992" y="1191578"/>
                  <a:pt x="2561541" y="1189353"/>
                </a:cubicBezTo>
                <a:cubicBezTo>
                  <a:pt x="2560644" y="1188905"/>
                  <a:pt x="2559871" y="1188242"/>
                  <a:pt x="2559037" y="1187685"/>
                </a:cubicBezTo>
                <a:cubicBezTo>
                  <a:pt x="2558202" y="1188242"/>
                  <a:pt x="2557430" y="1188905"/>
                  <a:pt x="2556533" y="1189353"/>
                </a:cubicBezTo>
                <a:cubicBezTo>
                  <a:pt x="2555745" y="1189747"/>
                  <a:pt x="2554760" y="1189700"/>
                  <a:pt x="2554028" y="1190187"/>
                </a:cubicBezTo>
                <a:cubicBezTo>
                  <a:pt x="2553046" y="1190842"/>
                  <a:pt x="2552456" y="1191966"/>
                  <a:pt x="2551524" y="1192689"/>
                </a:cubicBezTo>
                <a:cubicBezTo>
                  <a:pt x="2549940" y="1193920"/>
                  <a:pt x="2548186" y="1194913"/>
                  <a:pt x="2546516" y="1196025"/>
                </a:cubicBezTo>
                <a:lnTo>
                  <a:pt x="2544011" y="1197694"/>
                </a:lnTo>
                <a:cubicBezTo>
                  <a:pt x="2542448" y="1197173"/>
                  <a:pt x="2539838" y="1196873"/>
                  <a:pt x="2539838" y="1194358"/>
                </a:cubicBezTo>
                <a:cubicBezTo>
                  <a:pt x="2539838" y="1193802"/>
                  <a:pt x="2540534" y="1194358"/>
                  <a:pt x="2540673" y="1194358"/>
                </a:cubicBezTo>
                <a:cubicBezTo>
                  <a:pt x="2540951" y="1187129"/>
                  <a:pt x="2540832" y="1179874"/>
                  <a:pt x="2541507" y="1172672"/>
                </a:cubicBezTo>
                <a:cubicBezTo>
                  <a:pt x="2542004" y="1167376"/>
                  <a:pt x="2543050" y="1168756"/>
                  <a:pt x="2544846" y="1165166"/>
                </a:cubicBezTo>
                <a:cubicBezTo>
                  <a:pt x="2548302" y="1158261"/>
                  <a:pt x="2542566" y="1167332"/>
                  <a:pt x="2547351" y="1160162"/>
                </a:cubicBezTo>
                <a:cubicBezTo>
                  <a:pt x="2547907" y="1158494"/>
                  <a:pt x="2549130" y="1156913"/>
                  <a:pt x="2549020" y="1155158"/>
                </a:cubicBezTo>
                <a:cubicBezTo>
                  <a:pt x="2548742" y="1150709"/>
                  <a:pt x="2548653" y="1146245"/>
                  <a:pt x="2548186" y="1141813"/>
                </a:cubicBezTo>
                <a:cubicBezTo>
                  <a:pt x="2548093" y="1140939"/>
                  <a:pt x="2547582" y="1140158"/>
                  <a:pt x="2547351" y="1139311"/>
                </a:cubicBezTo>
                <a:cubicBezTo>
                  <a:pt x="2546747" y="1137099"/>
                  <a:pt x="2546238" y="1134862"/>
                  <a:pt x="2545681" y="1132638"/>
                </a:cubicBezTo>
                <a:cubicBezTo>
                  <a:pt x="2545403" y="1131526"/>
                  <a:pt x="2545209" y="1130389"/>
                  <a:pt x="2544846" y="1129302"/>
                </a:cubicBezTo>
                <a:lnTo>
                  <a:pt x="2544011" y="1126800"/>
                </a:lnTo>
                <a:cubicBezTo>
                  <a:pt x="2544396" y="1124108"/>
                  <a:pt x="2544849" y="1118455"/>
                  <a:pt x="2546516" y="1115957"/>
                </a:cubicBezTo>
                <a:cubicBezTo>
                  <a:pt x="2547072" y="1115123"/>
                  <a:pt x="2547778" y="1114371"/>
                  <a:pt x="2548186" y="1113455"/>
                </a:cubicBezTo>
                <a:cubicBezTo>
                  <a:pt x="2548900" y="1111849"/>
                  <a:pt x="2549298" y="1110119"/>
                  <a:pt x="2549855" y="1108450"/>
                </a:cubicBezTo>
                <a:lnTo>
                  <a:pt x="2550689" y="1105948"/>
                </a:lnTo>
                <a:cubicBezTo>
                  <a:pt x="2550968" y="1103724"/>
                  <a:pt x="2551054" y="1101468"/>
                  <a:pt x="2551524" y="1099276"/>
                </a:cubicBezTo>
                <a:cubicBezTo>
                  <a:pt x="2551893" y="1097557"/>
                  <a:pt x="2552637" y="1095940"/>
                  <a:pt x="2553193" y="1094272"/>
                </a:cubicBezTo>
                <a:cubicBezTo>
                  <a:pt x="2553472" y="1093438"/>
                  <a:pt x="2553540" y="1092502"/>
                  <a:pt x="2554028" y="1091770"/>
                </a:cubicBezTo>
                <a:lnTo>
                  <a:pt x="2555698" y="1089268"/>
                </a:lnTo>
                <a:cubicBezTo>
                  <a:pt x="2558018" y="1082314"/>
                  <a:pt x="2557915" y="1084897"/>
                  <a:pt x="2556533" y="1075923"/>
                </a:cubicBezTo>
                <a:cubicBezTo>
                  <a:pt x="2556399" y="1075054"/>
                  <a:pt x="2556091" y="1074207"/>
                  <a:pt x="2555698" y="1073421"/>
                </a:cubicBezTo>
                <a:cubicBezTo>
                  <a:pt x="2555249" y="1072524"/>
                  <a:pt x="2554436" y="1071835"/>
                  <a:pt x="2554028" y="1070918"/>
                </a:cubicBezTo>
                <a:cubicBezTo>
                  <a:pt x="2553313" y="1069312"/>
                  <a:pt x="2552915" y="1067582"/>
                  <a:pt x="2552359" y="1065914"/>
                </a:cubicBezTo>
                <a:lnTo>
                  <a:pt x="2551524" y="1063412"/>
                </a:lnTo>
                <a:cubicBezTo>
                  <a:pt x="2551246" y="1053403"/>
                  <a:pt x="2551155" y="1043388"/>
                  <a:pt x="2550689" y="1033386"/>
                </a:cubicBezTo>
                <a:cubicBezTo>
                  <a:pt x="2550598" y="1031423"/>
                  <a:pt x="2549855" y="1029514"/>
                  <a:pt x="2549855" y="1027548"/>
                </a:cubicBezTo>
                <a:cubicBezTo>
                  <a:pt x="2549855" y="1020314"/>
                  <a:pt x="2550191" y="1013079"/>
                  <a:pt x="2550689" y="1005863"/>
                </a:cubicBezTo>
                <a:cubicBezTo>
                  <a:pt x="2550790" y="1004406"/>
                  <a:pt x="2552235" y="1001817"/>
                  <a:pt x="2553193" y="1000859"/>
                </a:cubicBezTo>
                <a:cubicBezTo>
                  <a:pt x="2553903" y="1000150"/>
                  <a:pt x="2554863" y="999746"/>
                  <a:pt x="2555698" y="999190"/>
                </a:cubicBezTo>
                <a:lnTo>
                  <a:pt x="2559037" y="994186"/>
                </a:lnTo>
                <a:lnTo>
                  <a:pt x="2560706" y="991684"/>
                </a:lnTo>
                <a:lnTo>
                  <a:pt x="2562376" y="986679"/>
                </a:lnTo>
                <a:cubicBezTo>
                  <a:pt x="2563213" y="984171"/>
                  <a:pt x="2563082" y="983832"/>
                  <a:pt x="2564880" y="981676"/>
                </a:cubicBezTo>
                <a:cubicBezTo>
                  <a:pt x="2565636" y="980769"/>
                  <a:pt x="2566549" y="980008"/>
                  <a:pt x="2567384" y="979173"/>
                </a:cubicBezTo>
                <a:close/>
                <a:moveTo>
                  <a:pt x="3490837" y="971667"/>
                </a:moveTo>
                <a:cubicBezTo>
                  <a:pt x="3492507" y="971852"/>
                  <a:pt x="3494287" y="971600"/>
                  <a:pt x="3495846" y="972223"/>
                </a:cubicBezTo>
                <a:cubicBezTo>
                  <a:pt x="3496391" y="972441"/>
                  <a:pt x="3496402" y="973305"/>
                  <a:pt x="3496402" y="973891"/>
                </a:cubicBezTo>
                <a:cubicBezTo>
                  <a:pt x="3496402" y="975385"/>
                  <a:pt x="3496159" y="976878"/>
                  <a:pt x="3495846" y="978339"/>
                </a:cubicBezTo>
                <a:cubicBezTo>
                  <a:pt x="3495600" y="979485"/>
                  <a:pt x="3495104" y="980563"/>
                  <a:pt x="3494733" y="981676"/>
                </a:cubicBezTo>
                <a:cubicBezTo>
                  <a:pt x="3494280" y="983032"/>
                  <a:pt x="3494142" y="983933"/>
                  <a:pt x="3493063" y="985012"/>
                </a:cubicBezTo>
                <a:cubicBezTo>
                  <a:pt x="3492591" y="985484"/>
                  <a:pt x="3492009" y="985861"/>
                  <a:pt x="3491394" y="986123"/>
                </a:cubicBezTo>
                <a:cubicBezTo>
                  <a:pt x="3490691" y="986425"/>
                  <a:pt x="3489910" y="986495"/>
                  <a:pt x="3489168" y="986679"/>
                </a:cubicBezTo>
                <a:cubicBezTo>
                  <a:pt x="3488611" y="987050"/>
                  <a:pt x="3488114" y="987529"/>
                  <a:pt x="3487499" y="987792"/>
                </a:cubicBezTo>
                <a:cubicBezTo>
                  <a:pt x="3486796" y="988093"/>
                  <a:pt x="3486008" y="988138"/>
                  <a:pt x="3485273" y="988348"/>
                </a:cubicBezTo>
                <a:cubicBezTo>
                  <a:pt x="3484708" y="988509"/>
                  <a:pt x="3484159" y="988719"/>
                  <a:pt x="3483603" y="988904"/>
                </a:cubicBezTo>
                <a:cubicBezTo>
                  <a:pt x="3482861" y="988719"/>
                  <a:pt x="3482013" y="988772"/>
                  <a:pt x="3481378" y="988348"/>
                </a:cubicBezTo>
                <a:cubicBezTo>
                  <a:pt x="3479956" y="987401"/>
                  <a:pt x="3481841" y="986958"/>
                  <a:pt x="3481933" y="986679"/>
                </a:cubicBezTo>
                <a:cubicBezTo>
                  <a:pt x="3481748" y="985012"/>
                  <a:pt x="3481238" y="983348"/>
                  <a:pt x="3481378" y="981676"/>
                </a:cubicBezTo>
                <a:cubicBezTo>
                  <a:pt x="3481433" y="981009"/>
                  <a:pt x="3482062" y="980521"/>
                  <a:pt x="3482490" y="980008"/>
                </a:cubicBezTo>
                <a:cubicBezTo>
                  <a:pt x="3482994" y="979403"/>
                  <a:pt x="3483656" y="978943"/>
                  <a:pt x="3484159" y="978339"/>
                </a:cubicBezTo>
                <a:cubicBezTo>
                  <a:pt x="3486479" y="975559"/>
                  <a:pt x="3483882" y="977598"/>
                  <a:pt x="3486942" y="975559"/>
                </a:cubicBezTo>
                <a:cubicBezTo>
                  <a:pt x="3487128" y="975003"/>
                  <a:pt x="3487084" y="974306"/>
                  <a:pt x="3487499" y="973891"/>
                </a:cubicBezTo>
                <a:cubicBezTo>
                  <a:pt x="3488444" y="972946"/>
                  <a:pt x="3490837" y="971667"/>
                  <a:pt x="3490837" y="971667"/>
                </a:cubicBezTo>
                <a:close/>
                <a:moveTo>
                  <a:pt x="4258512" y="968748"/>
                </a:moveTo>
                <a:cubicBezTo>
                  <a:pt x="4259078" y="968418"/>
                  <a:pt x="4262758" y="969228"/>
                  <a:pt x="4263937" y="969582"/>
                </a:cubicBezTo>
                <a:cubicBezTo>
                  <a:pt x="4264780" y="969835"/>
                  <a:pt x="4265607" y="970138"/>
                  <a:pt x="4266441" y="970416"/>
                </a:cubicBezTo>
                <a:lnTo>
                  <a:pt x="4267693" y="970833"/>
                </a:lnTo>
                <a:cubicBezTo>
                  <a:pt x="4268111" y="971111"/>
                  <a:pt x="4268497" y="971443"/>
                  <a:pt x="4268945" y="971667"/>
                </a:cubicBezTo>
                <a:cubicBezTo>
                  <a:pt x="4269647" y="972017"/>
                  <a:pt x="4271199" y="972301"/>
                  <a:pt x="4271867" y="972501"/>
                </a:cubicBezTo>
                <a:cubicBezTo>
                  <a:pt x="4272710" y="972753"/>
                  <a:pt x="4273537" y="973057"/>
                  <a:pt x="4274371" y="973335"/>
                </a:cubicBezTo>
                <a:lnTo>
                  <a:pt x="4275623" y="973752"/>
                </a:lnTo>
                <a:cubicBezTo>
                  <a:pt x="4276041" y="974030"/>
                  <a:pt x="4276415" y="974389"/>
                  <a:pt x="4276875" y="974586"/>
                </a:cubicBezTo>
                <a:cubicBezTo>
                  <a:pt x="4277403" y="974812"/>
                  <a:pt x="4277996" y="974838"/>
                  <a:pt x="4278545" y="975003"/>
                </a:cubicBezTo>
                <a:cubicBezTo>
                  <a:pt x="4279388" y="975255"/>
                  <a:pt x="4280215" y="975559"/>
                  <a:pt x="4281049" y="975837"/>
                </a:cubicBezTo>
                <a:cubicBezTo>
                  <a:pt x="4281467" y="975976"/>
                  <a:pt x="4281935" y="976010"/>
                  <a:pt x="4282301" y="976254"/>
                </a:cubicBezTo>
                <a:cubicBezTo>
                  <a:pt x="4282719" y="976532"/>
                  <a:pt x="4283095" y="976885"/>
                  <a:pt x="4283553" y="977088"/>
                </a:cubicBezTo>
                <a:cubicBezTo>
                  <a:pt x="4284861" y="977669"/>
                  <a:pt x="4286339" y="977993"/>
                  <a:pt x="4287727" y="978339"/>
                </a:cubicBezTo>
                <a:cubicBezTo>
                  <a:pt x="4289711" y="979660"/>
                  <a:pt x="4288504" y="979015"/>
                  <a:pt x="4291483" y="980008"/>
                </a:cubicBezTo>
                <a:lnTo>
                  <a:pt x="4292735" y="980424"/>
                </a:lnTo>
                <a:cubicBezTo>
                  <a:pt x="4296323" y="982814"/>
                  <a:pt x="4291785" y="979949"/>
                  <a:pt x="4295240" y="981676"/>
                </a:cubicBezTo>
                <a:cubicBezTo>
                  <a:pt x="4295688" y="981899"/>
                  <a:pt x="4296043" y="982285"/>
                  <a:pt x="4296492" y="982509"/>
                </a:cubicBezTo>
                <a:cubicBezTo>
                  <a:pt x="4296905" y="982716"/>
                  <a:pt x="4299119" y="983330"/>
                  <a:pt x="4299413" y="983344"/>
                </a:cubicBezTo>
                <a:cubicBezTo>
                  <a:pt x="4305113" y="983596"/>
                  <a:pt x="4310821" y="983622"/>
                  <a:pt x="4316525" y="983761"/>
                </a:cubicBezTo>
                <a:cubicBezTo>
                  <a:pt x="4317082" y="984595"/>
                  <a:pt x="4317878" y="985311"/>
                  <a:pt x="4318195" y="986262"/>
                </a:cubicBezTo>
                <a:lnTo>
                  <a:pt x="4319030" y="988765"/>
                </a:lnTo>
                <a:cubicBezTo>
                  <a:pt x="4318743" y="991342"/>
                  <a:pt x="4318170" y="994112"/>
                  <a:pt x="4319030" y="996688"/>
                </a:cubicBezTo>
                <a:cubicBezTo>
                  <a:pt x="4319188" y="997163"/>
                  <a:pt x="4319823" y="997319"/>
                  <a:pt x="4320282" y="997522"/>
                </a:cubicBezTo>
                <a:cubicBezTo>
                  <a:pt x="4322453" y="998486"/>
                  <a:pt x="4323330" y="998434"/>
                  <a:pt x="4325707" y="998773"/>
                </a:cubicBezTo>
                <a:lnTo>
                  <a:pt x="4329464" y="1000025"/>
                </a:lnTo>
                <a:lnTo>
                  <a:pt x="4330716" y="1000441"/>
                </a:lnTo>
                <a:cubicBezTo>
                  <a:pt x="4334303" y="1002831"/>
                  <a:pt x="4329765" y="999967"/>
                  <a:pt x="4333219" y="1001692"/>
                </a:cubicBezTo>
                <a:cubicBezTo>
                  <a:pt x="4333668" y="1001917"/>
                  <a:pt x="4334011" y="1002329"/>
                  <a:pt x="4334472" y="1002526"/>
                </a:cubicBezTo>
                <a:cubicBezTo>
                  <a:pt x="4334999" y="1002752"/>
                  <a:pt x="4335592" y="1002779"/>
                  <a:pt x="4336142" y="1002944"/>
                </a:cubicBezTo>
                <a:cubicBezTo>
                  <a:pt x="4336984" y="1003197"/>
                  <a:pt x="4337811" y="1003500"/>
                  <a:pt x="4338646" y="1003778"/>
                </a:cubicBezTo>
                <a:lnTo>
                  <a:pt x="4339897" y="1004195"/>
                </a:lnTo>
                <a:cubicBezTo>
                  <a:pt x="4341882" y="1005517"/>
                  <a:pt x="4340673" y="1004870"/>
                  <a:pt x="4343654" y="1005863"/>
                </a:cubicBezTo>
                <a:lnTo>
                  <a:pt x="4344906" y="1006280"/>
                </a:lnTo>
                <a:lnTo>
                  <a:pt x="4346158" y="1006697"/>
                </a:lnTo>
                <a:cubicBezTo>
                  <a:pt x="4346298" y="1007114"/>
                  <a:pt x="4346379" y="1007555"/>
                  <a:pt x="4346575" y="1007948"/>
                </a:cubicBezTo>
                <a:cubicBezTo>
                  <a:pt x="4346800" y="1008396"/>
                  <a:pt x="4347207" y="1008741"/>
                  <a:pt x="4347410" y="1009199"/>
                </a:cubicBezTo>
                <a:cubicBezTo>
                  <a:pt x="4347768" y="1010002"/>
                  <a:pt x="4348245" y="1011701"/>
                  <a:pt x="4348245" y="1011701"/>
                </a:cubicBezTo>
                <a:cubicBezTo>
                  <a:pt x="4347994" y="1012703"/>
                  <a:pt x="4347893" y="1013900"/>
                  <a:pt x="4346993" y="1014620"/>
                </a:cubicBezTo>
                <a:cubicBezTo>
                  <a:pt x="4346649" y="1014895"/>
                  <a:pt x="4346134" y="1014841"/>
                  <a:pt x="4345741" y="1015037"/>
                </a:cubicBezTo>
                <a:cubicBezTo>
                  <a:pt x="4345292" y="1015261"/>
                  <a:pt x="4344937" y="1015647"/>
                  <a:pt x="4344489" y="1015871"/>
                </a:cubicBezTo>
                <a:cubicBezTo>
                  <a:pt x="4344095" y="1016068"/>
                  <a:pt x="4343664" y="1016182"/>
                  <a:pt x="4343237" y="1016289"/>
                </a:cubicBezTo>
                <a:cubicBezTo>
                  <a:pt x="4340228" y="1017041"/>
                  <a:pt x="4338528" y="1016880"/>
                  <a:pt x="4334889" y="1017122"/>
                </a:cubicBezTo>
                <a:cubicBezTo>
                  <a:pt x="4328678" y="1016946"/>
                  <a:pt x="4321337" y="1016970"/>
                  <a:pt x="4314856" y="1016289"/>
                </a:cubicBezTo>
                <a:cubicBezTo>
                  <a:pt x="4314014" y="1016200"/>
                  <a:pt x="4313178" y="1016055"/>
                  <a:pt x="4312352" y="1015871"/>
                </a:cubicBezTo>
                <a:cubicBezTo>
                  <a:pt x="4311922" y="1015776"/>
                  <a:pt x="4311537" y="1015498"/>
                  <a:pt x="4311100" y="1015454"/>
                </a:cubicBezTo>
                <a:cubicBezTo>
                  <a:pt x="4308742" y="1015219"/>
                  <a:pt x="4306369" y="1015176"/>
                  <a:pt x="4304005" y="1015037"/>
                </a:cubicBezTo>
                <a:cubicBezTo>
                  <a:pt x="4303587" y="1014898"/>
                  <a:pt x="4303063" y="1014931"/>
                  <a:pt x="4302752" y="1014620"/>
                </a:cubicBezTo>
                <a:cubicBezTo>
                  <a:pt x="4302043" y="1013912"/>
                  <a:pt x="4301082" y="1012118"/>
                  <a:pt x="4301082" y="1012118"/>
                </a:cubicBezTo>
                <a:cubicBezTo>
                  <a:pt x="4300090" y="1009141"/>
                  <a:pt x="4300736" y="1010348"/>
                  <a:pt x="4299413" y="1008365"/>
                </a:cubicBezTo>
                <a:cubicBezTo>
                  <a:pt x="4299274" y="1007948"/>
                  <a:pt x="4299068" y="1007547"/>
                  <a:pt x="4298996" y="1007114"/>
                </a:cubicBezTo>
                <a:cubicBezTo>
                  <a:pt x="4298403" y="1003559"/>
                  <a:pt x="4298606" y="1001303"/>
                  <a:pt x="4298161" y="997522"/>
                </a:cubicBezTo>
                <a:cubicBezTo>
                  <a:pt x="4298094" y="996958"/>
                  <a:pt x="4297166" y="994859"/>
                  <a:pt x="4296909" y="994603"/>
                </a:cubicBezTo>
                <a:cubicBezTo>
                  <a:pt x="4296598" y="994292"/>
                  <a:pt x="4296075" y="994325"/>
                  <a:pt x="4295657" y="994186"/>
                </a:cubicBezTo>
                <a:cubicBezTo>
                  <a:pt x="4295240" y="993769"/>
                  <a:pt x="4294782" y="993388"/>
                  <a:pt x="4294405" y="992935"/>
                </a:cubicBezTo>
                <a:cubicBezTo>
                  <a:pt x="4294083" y="992550"/>
                  <a:pt x="4293996" y="991950"/>
                  <a:pt x="4293570" y="991684"/>
                </a:cubicBezTo>
                <a:cubicBezTo>
                  <a:pt x="4292824" y="991218"/>
                  <a:pt x="4291066" y="990850"/>
                  <a:pt x="4291066" y="990850"/>
                </a:cubicBezTo>
                <a:cubicBezTo>
                  <a:pt x="4290788" y="990433"/>
                  <a:pt x="4290586" y="989953"/>
                  <a:pt x="4290231" y="989599"/>
                </a:cubicBezTo>
                <a:cubicBezTo>
                  <a:pt x="4289422" y="988790"/>
                  <a:pt x="4288745" y="988687"/>
                  <a:pt x="4287727" y="988348"/>
                </a:cubicBezTo>
                <a:cubicBezTo>
                  <a:pt x="4284140" y="985958"/>
                  <a:pt x="4288677" y="988822"/>
                  <a:pt x="4285223" y="987097"/>
                </a:cubicBezTo>
                <a:cubicBezTo>
                  <a:pt x="4284774" y="986873"/>
                  <a:pt x="4284420" y="986487"/>
                  <a:pt x="4283971" y="986262"/>
                </a:cubicBezTo>
                <a:cubicBezTo>
                  <a:pt x="4283577" y="986066"/>
                  <a:pt x="4283112" y="986042"/>
                  <a:pt x="4282719" y="985846"/>
                </a:cubicBezTo>
                <a:cubicBezTo>
                  <a:pt x="4282270" y="985621"/>
                  <a:pt x="4281925" y="985215"/>
                  <a:pt x="4281467" y="985012"/>
                </a:cubicBezTo>
                <a:cubicBezTo>
                  <a:pt x="4280663" y="984654"/>
                  <a:pt x="4279797" y="984455"/>
                  <a:pt x="4278962" y="984177"/>
                </a:cubicBezTo>
                <a:cubicBezTo>
                  <a:pt x="4275964" y="983179"/>
                  <a:pt x="4279704" y="984389"/>
                  <a:pt x="4276041" y="983344"/>
                </a:cubicBezTo>
                <a:cubicBezTo>
                  <a:pt x="4274185" y="982814"/>
                  <a:pt x="4275292" y="982944"/>
                  <a:pt x="4273119" y="982509"/>
                </a:cubicBezTo>
                <a:cubicBezTo>
                  <a:pt x="4272290" y="982344"/>
                  <a:pt x="4271436" y="982298"/>
                  <a:pt x="4270615" y="982092"/>
                </a:cubicBezTo>
                <a:cubicBezTo>
                  <a:pt x="4270607" y="982091"/>
                  <a:pt x="4267488" y="981051"/>
                  <a:pt x="4266859" y="980841"/>
                </a:cubicBezTo>
                <a:cubicBezTo>
                  <a:pt x="4266442" y="980702"/>
                  <a:pt x="4265973" y="980668"/>
                  <a:pt x="4265607" y="980424"/>
                </a:cubicBezTo>
                <a:cubicBezTo>
                  <a:pt x="4265190" y="980146"/>
                  <a:pt x="4264815" y="979787"/>
                  <a:pt x="4264355" y="979590"/>
                </a:cubicBezTo>
                <a:cubicBezTo>
                  <a:pt x="4263827" y="979365"/>
                  <a:pt x="4263236" y="979331"/>
                  <a:pt x="4262685" y="979173"/>
                </a:cubicBezTo>
                <a:cubicBezTo>
                  <a:pt x="4262262" y="979052"/>
                  <a:pt x="4261850" y="978895"/>
                  <a:pt x="4261433" y="978756"/>
                </a:cubicBezTo>
                <a:cubicBezTo>
                  <a:pt x="4258929" y="977088"/>
                  <a:pt x="4258651" y="977366"/>
                  <a:pt x="4257260" y="974586"/>
                </a:cubicBezTo>
                <a:cubicBezTo>
                  <a:pt x="4256981" y="974030"/>
                  <a:pt x="4256981" y="973196"/>
                  <a:pt x="4256425" y="972918"/>
                </a:cubicBezTo>
                <a:cubicBezTo>
                  <a:pt x="4255678" y="972545"/>
                  <a:pt x="4257120" y="972223"/>
                  <a:pt x="4257260" y="972084"/>
                </a:cubicBezTo>
                <a:cubicBezTo>
                  <a:pt x="4257677" y="970972"/>
                  <a:pt x="4257485" y="969346"/>
                  <a:pt x="4258512" y="968748"/>
                </a:cubicBezTo>
                <a:close/>
                <a:moveTo>
                  <a:pt x="3037858" y="963882"/>
                </a:moveTo>
                <a:cubicBezTo>
                  <a:pt x="3038785" y="964068"/>
                  <a:pt x="3039819" y="963970"/>
                  <a:pt x="3040640" y="964439"/>
                </a:cubicBezTo>
                <a:cubicBezTo>
                  <a:pt x="3042252" y="965359"/>
                  <a:pt x="3041921" y="967621"/>
                  <a:pt x="3041197" y="968887"/>
                </a:cubicBezTo>
                <a:cubicBezTo>
                  <a:pt x="3040865" y="969467"/>
                  <a:pt x="3040125" y="969700"/>
                  <a:pt x="3039527" y="969999"/>
                </a:cubicBezTo>
                <a:cubicBezTo>
                  <a:pt x="3038180" y="970672"/>
                  <a:pt x="3037672" y="970462"/>
                  <a:pt x="3037301" y="970555"/>
                </a:cubicBezTo>
                <a:cubicBezTo>
                  <a:pt x="3036037" y="968029"/>
                  <a:pt x="3033646" y="966470"/>
                  <a:pt x="3036188" y="964439"/>
                </a:cubicBezTo>
                <a:cubicBezTo>
                  <a:pt x="3036646" y="964072"/>
                  <a:pt x="3037301" y="964068"/>
                  <a:pt x="3037858" y="963882"/>
                </a:cubicBezTo>
                <a:close/>
                <a:moveTo>
                  <a:pt x="3002799" y="962770"/>
                </a:moveTo>
                <a:cubicBezTo>
                  <a:pt x="3003540" y="962956"/>
                  <a:pt x="3004427" y="962849"/>
                  <a:pt x="3005024" y="963326"/>
                </a:cubicBezTo>
                <a:cubicBezTo>
                  <a:pt x="3005482" y="963692"/>
                  <a:pt x="3005581" y="964409"/>
                  <a:pt x="3005581" y="964995"/>
                </a:cubicBezTo>
                <a:cubicBezTo>
                  <a:pt x="3005581" y="966503"/>
                  <a:pt x="3005420" y="969349"/>
                  <a:pt x="3003911" y="970555"/>
                </a:cubicBezTo>
                <a:cubicBezTo>
                  <a:pt x="3003453" y="970921"/>
                  <a:pt x="3002787" y="970893"/>
                  <a:pt x="3002242" y="971111"/>
                </a:cubicBezTo>
                <a:cubicBezTo>
                  <a:pt x="3001857" y="971265"/>
                  <a:pt x="3001314" y="972038"/>
                  <a:pt x="3001129" y="972223"/>
                </a:cubicBezTo>
                <a:cubicBezTo>
                  <a:pt x="2999831" y="971296"/>
                  <a:pt x="2997948" y="970869"/>
                  <a:pt x="2997233" y="969443"/>
                </a:cubicBezTo>
                <a:cubicBezTo>
                  <a:pt x="2996647" y="968271"/>
                  <a:pt x="2997086" y="966656"/>
                  <a:pt x="2997790" y="965551"/>
                </a:cubicBezTo>
                <a:cubicBezTo>
                  <a:pt x="2998821" y="963933"/>
                  <a:pt x="3001086" y="963340"/>
                  <a:pt x="3002799" y="962770"/>
                </a:cubicBezTo>
                <a:close/>
                <a:moveTo>
                  <a:pt x="3516993" y="949426"/>
                </a:moveTo>
                <a:cubicBezTo>
                  <a:pt x="3519750" y="949770"/>
                  <a:pt x="3521689" y="949088"/>
                  <a:pt x="3523114" y="951650"/>
                </a:cubicBezTo>
                <a:cubicBezTo>
                  <a:pt x="3523684" y="952674"/>
                  <a:pt x="3523856" y="953874"/>
                  <a:pt x="3524226" y="954986"/>
                </a:cubicBezTo>
                <a:lnTo>
                  <a:pt x="3524783" y="956654"/>
                </a:lnTo>
                <a:cubicBezTo>
                  <a:pt x="3524588" y="958799"/>
                  <a:pt x="3524309" y="963556"/>
                  <a:pt x="3523671" y="966107"/>
                </a:cubicBezTo>
                <a:cubicBezTo>
                  <a:pt x="3522945" y="969004"/>
                  <a:pt x="3523192" y="969404"/>
                  <a:pt x="3520888" y="970555"/>
                </a:cubicBezTo>
                <a:cubicBezTo>
                  <a:pt x="3519658" y="971169"/>
                  <a:pt x="3519960" y="971482"/>
                  <a:pt x="3519775" y="971667"/>
                </a:cubicBezTo>
                <a:cubicBezTo>
                  <a:pt x="3514934" y="966830"/>
                  <a:pt x="3516898" y="969301"/>
                  <a:pt x="3513653" y="964439"/>
                </a:cubicBezTo>
                <a:lnTo>
                  <a:pt x="3512541" y="962770"/>
                </a:lnTo>
                <a:cubicBezTo>
                  <a:pt x="3512169" y="962214"/>
                  <a:pt x="3511639" y="961737"/>
                  <a:pt x="3511427" y="961102"/>
                </a:cubicBezTo>
                <a:lnTo>
                  <a:pt x="3510871" y="959434"/>
                </a:lnTo>
                <a:cubicBezTo>
                  <a:pt x="3511057" y="957766"/>
                  <a:pt x="3510896" y="956022"/>
                  <a:pt x="3511427" y="954429"/>
                </a:cubicBezTo>
                <a:cubicBezTo>
                  <a:pt x="3512096" y="952428"/>
                  <a:pt x="3513505" y="950890"/>
                  <a:pt x="3515323" y="949982"/>
                </a:cubicBezTo>
                <a:cubicBezTo>
                  <a:pt x="3515848" y="949719"/>
                  <a:pt x="3516436" y="949611"/>
                  <a:pt x="3516993" y="949426"/>
                </a:cubicBezTo>
                <a:close/>
                <a:moveTo>
                  <a:pt x="4164187" y="929548"/>
                </a:moveTo>
                <a:lnTo>
                  <a:pt x="4165432" y="929781"/>
                </a:lnTo>
                <a:lnTo>
                  <a:pt x="4166273" y="930381"/>
                </a:lnTo>
                <a:cubicBezTo>
                  <a:pt x="4165926" y="930242"/>
                  <a:pt x="4164029" y="929429"/>
                  <a:pt x="4164187" y="929548"/>
                </a:cubicBezTo>
                <a:close/>
                <a:moveTo>
                  <a:pt x="3548712" y="924404"/>
                </a:moveTo>
                <a:cubicBezTo>
                  <a:pt x="3552051" y="924589"/>
                  <a:pt x="3555399" y="924658"/>
                  <a:pt x="3558729" y="924960"/>
                </a:cubicBezTo>
                <a:cubicBezTo>
                  <a:pt x="3559490" y="925029"/>
                  <a:pt x="3560222" y="925297"/>
                  <a:pt x="3560955" y="925516"/>
                </a:cubicBezTo>
                <a:cubicBezTo>
                  <a:pt x="3562079" y="925853"/>
                  <a:pt x="3564294" y="926628"/>
                  <a:pt x="3564294" y="926628"/>
                </a:cubicBezTo>
                <a:cubicBezTo>
                  <a:pt x="3566845" y="930452"/>
                  <a:pt x="3566097" y="928696"/>
                  <a:pt x="3567076" y="931633"/>
                </a:cubicBezTo>
                <a:cubicBezTo>
                  <a:pt x="3566813" y="932683"/>
                  <a:pt x="3566545" y="934813"/>
                  <a:pt x="3565407" y="935525"/>
                </a:cubicBezTo>
                <a:cubicBezTo>
                  <a:pt x="3564412" y="936146"/>
                  <a:pt x="3563181" y="936266"/>
                  <a:pt x="3562068" y="936637"/>
                </a:cubicBezTo>
                <a:cubicBezTo>
                  <a:pt x="3560149" y="937276"/>
                  <a:pt x="3560213" y="936173"/>
                  <a:pt x="3559842" y="936081"/>
                </a:cubicBezTo>
                <a:cubicBezTo>
                  <a:pt x="3558543" y="935154"/>
                  <a:pt x="3557351" y="934056"/>
                  <a:pt x="3555946" y="933301"/>
                </a:cubicBezTo>
                <a:cubicBezTo>
                  <a:pt x="3552949" y="931688"/>
                  <a:pt x="3549093" y="931896"/>
                  <a:pt x="3545930" y="931633"/>
                </a:cubicBezTo>
                <a:cubicBezTo>
                  <a:pt x="3545410" y="930074"/>
                  <a:pt x="3543988" y="927802"/>
                  <a:pt x="3545373" y="926072"/>
                </a:cubicBezTo>
                <a:cubicBezTo>
                  <a:pt x="3545740" y="925614"/>
                  <a:pt x="3546518" y="925778"/>
                  <a:pt x="3547043" y="925516"/>
                </a:cubicBezTo>
                <a:cubicBezTo>
                  <a:pt x="3547641" y="925217"/>
                  <a:pt x="3548156" y="924775"/>
                  <a:pt x="3548712" y="924404"/>
                </a:cubicBezTo>
                <a:close/>
                <a:moveTo>
                  <a:pt x="4153753" y="917871"/>
                </a:moveTo>
                <a:cubicBezTo>
                  <a:pt x="4156952" y="918010"/>
                  <a:pt x="4160159" y="918042"/>
                  <a:pt x="4163352" y="918288"/>
                </a:cubicBezTo>
                <a:cubicBezTo>
                  <a:pt x="4163791" y="918321"/>
                  <a:pt x="4164211" y="918508"/>
                  <a:pt x="4164604" y="918704"/>
                </a:cubicBezTo>
                <a:cubicBezTo>
                  <a:pt x="4165053" y="918929"/>
                  <a:pt x="4165408" y="919314"/>
                  <a:pt x="4165856" y="919539"/>
                </a:cubicBezTo>
                <a:cubicBezTo>
                  <a:pt x="4166250" y="919736"/>
                  <a:pt x="4166715" y="919759"/>
                  <a:pt x="4167108" y="919956"/>
                </a:cubicBezTo>
                <a:cubicBezTo>
                  <a:pt x="4167557" y="920180"/>
                  <a:pt x="4167902" y="920586"/>
                  <a:pt x="4168361" y="920790"/>
                </a:cubicBezTo>
                <a:cubicBezTo>
                  <a:pt x="4169165" y="921147"/>
                  <a:pt x="4170865" y="921624"/>
                  <a:pt x="4170865" y="921624"/>
                </a:cubicBezTo>
                <a:cubicBezTo>
                  <a:pt x="4171143" y="922041"/>
                  <a:pt x="4171322" y="922545"/>
                  <a:pt x="4171700" y="922875"/>
                </a:cubicBezTo>
                <a:cubicBezTo>
                  <a:pt x="4172454" y="923535"/>
                  <a:pt x="4174203" y="924543"/>
                  <a:pt x="4174203" y="924543"/>
                </a:cubicBezTo>
                <a:lnTo>
                  <a:pt x="4175038" y="927045"/>
                </a:lnTo>
                <a:lnTo>
                  <a:pt x="4175456" y="928297"/>
                </a:lnTo>
                <a:cubicBezTo>
                  <a:pt x="4175317" y="928714"/>
                  <a:pt x="4175350" y="929236"/>
                  <a:pt x="4175038" y="929548"/>
                </a:cubicBezTo>
                <a:cubicBezTo>
                  <a:pt x="4174727" y="929858"/>
                  <a:pt x="4174210" y="929844"/>
                  <a:pt x="4173786" y="929965"/>
                </a:cubicBezTo>
                <a:cubicBezTo>
                  <a:pt x="4170117" y="931011"/>
                  <a:pt x="4173867" y="929799"/>
                  <a:pt x="4170865" y="930798"/>
                </a:cubicBezTo>
                <a:lnTo>
                  <a:pt x="4165432" y="929781"/>
                </a:lnTo>
                <a:lnTo>
                  <a:pt x="4163352" y="928297"/>
                </a:lnTo>
                <a:cubicBezTo>
                  <a:pt x="4162577" y="927879"/>
                  <a:pt x="4161580" y="927950"/>
                  <a:pt x="4160848" y="927462"/>
                </a:cubicBezTo>
                <a:cubicBezTo>
                  <a:pt x="4160431" y="927185"/>
                  <a:pt x="4159981" y="926949"/>
                  <a:pt x="4159596" y="926628"/>
                </a:cubicBezTo>
                <a:cubicBezTo>
                  <a:pt x="4159143" y="926250"/>
                  <a:pt x="4158835" y="925704"/>
                  <a:pt x="4158344" y="925377"/>
                </a:cubicBezTo>
                <a:cubicBezTo>
                  <a:pt x="4157977" y="925133"/>
                  <a:pt x="4157496" y="925133"/>
                  <a:pt x="4157092" y="924960"/>
                </a:cubicBezTo>
                <a:cubicBezTo>
                  <a:pt x="4156520" y="924716"/>
                  <a:pt x="4155979" y="924404"/>
                  <a:pt x="4155422" y="924126"/>
                </a:cubicBezTo>
                <a:cubicBezTo>
                  <a:pt x="4155144" y="923709"/>
                  <a:pt x="4154979" y="923188"/>
                  <a:pt x="4154588" y="922875"/>
                </a:cubicBezTo>
                <a:cubicBezTo>
                  <a:pt x="4151708" y="920573"/>
                  <a:pt x="4154893" y="924792"/>
                  <a:pt x="4152501" y="921207"/>
                </a:cubicBezTo>
                <a:cubicBezTo>
                  <a:pt x="4152162" y="920192"/>
                  <a:pt x="4151638" y="919366"/>
                  <a:pt x="4152501" y="918288"/>
                </a:cubicBezTo>
                <a:cubicBezTo>
                  <a:pt x="4152775" y="917944"/>
                  <a:pt x="4153336" y="918010"/>
                  <a:pt x="4153753" y="917871"/>
                </a:cubicBezTo>
                <a:close/>
                <a:moveTo>
                  <a:pt x="3051770" y="899939"/>
                </a:moveTo>
                <a:cubicBezTo>
                  <a:pt x="3052883" y="900124"/>
                  <a:pt x="3054310" y="899698"/>
                  <a:pt x="3055108" y="900495"/>
                </a:cubicBezTo>
                <a:cubicBezTo>
                  <a:pt x="3055909" y="901295"/>
                  <a:pt x="3055572" y="907445"/>
                  <a:pt x="3055665" y="908835"/>
                </a:cubicBezTo>
                <a:cubicBezTo>
                  <a:pt x="3054551" y="907538"/>
                  <a:pt x="3053395" y="906278"/>
                  <a:pt x="3052326" y="904943"/>
                </a:cubicBezTo>
                <a:cubicBezTo>
                  <a:pt x="3051908" y="904421"/>
                  <a:pt x="3051287" y="903939"/>
                  <a:pt x="3051213" y="903275"/>
                </a:cubicBezTo>
                <a:cubicBezTo>
                  <a:pt x="3051089" y="902154"/>
                  <a:pt x="3051584" y="901051"/>
                  <a:pt x="3051770" y="899939"/>
                </a:cubicBezTo>
                <a:close/>
                <a:moveTo>
                  <a:pt x="4140814" y="892432"/>
                </a:moveTo>
                <a:cubicBezTo>
                  <a:pt x="4150473" y="893175"/>
                  <a:pt x="4143599" y="892205"/>
                  <a:pt x="4147492" y="893266"/>
                </a:cubicBezTo>
                <a:cubicBezTo>
                  <a:pt x="4148599" y="893568"/>
                  <a:pt x="4150831" y="894100"/>
                  <a:pt x="4150831" y="894100"/>
                </a:cubicBezTo>
                <a:cubicBezTo>
                  <a:pt x="4151666" y="894657"/>
                  <a:pt x="4152779" y="894934"/>
                  <a:pt x="4153336" y="895769"/>
                </a:cubicBezTo>
                <a:lnTo>
                  <a:pt x="4155005" y="898271"/>
                </a:lnTo>
                <a:cubicBezTo>
                  <a:pt x="4155144" y="898687"/>
                  <a:pt x="4155226" y="899128"/>
                  <a:pt x="4155422" y="899522"/>
                </a:cubicBezTo>
                <a:cubicBezTo>
                  <a:pt x="4155646" y="899970"/>
                  <a:pt x="4156211" y="900273"/>
                  <a:pt x="4156257" y="900773"/>
                </a:cubicBezTo>
                <a:cubicBezTo>
                  <a:pt x="4156301" y="901257"/>
                  <a:pt x="4155992" y="904336"/>
                  <a:pt x="4155422" y="905360"/>
                </a:cubicBezTo>
                <a:cubicBezTo>
                  <a:pt x="4154935" y="906236"/>
                  <a:pt x="4154588" y="907306"/>
                  <a:pt x="4153753" y="907862"/>
                </a:cubicBezTo>
                <a:cubicBezTo>
                  <a:pt x="4153336" y="908140"/>
                  <a:pt x="4152959" y="908493"/>
                  <a:pt x="4152501" y="908696"/>
                </a:cubicBezTo>
                <a:cubicBezTo>
                  <a:pt x="4151696" y="909053"/>
                  <a:pt x="4149996" y="909530"/>
                  <a:pt x="4149996" y="909530"/>
                </a:cubicBezTo>
                <a:cubicBezTo>
                  <a:pt x="4147605" y="909052"/>
                  <a:pt x="4148605" y="910921"/>
                  <a:pt x="4148327" y="911198"/>
                </a:cubicBezTo>
                <a:cubicBezTo>
                  <a:pt x="4147632" y="910225"/>
                  <a:pt x="4147035" y="909173"/>
                  <a:pt x="4146240" y="908279"/>
                </a:cubicBezTo>
                <a:cubicBezTo>
                  <a:pt x="4145258" y="907175"/>
                  <a:pt x="4143708" y="907223"/>
                  <a:pt x="4142484" y="906611"/>
                </a:cubicBezTo>
                <a:cubicBezTo>
                  <a:pt x="4141927" y="906333"/>
                  <a:pt x="4141348" y="906096"/>
                  <a:pt x="4140814" y="905777"/>
                </a:cubicBezTo>
                <a:cubicBezTo>
                  <a:pt x="4139954" y="905261"/>
                  <a:pt x="4139145" y="904665"/>
                  <a:pt x="4138311" y="904109"/>
                </a:cubicBezTo>
                <a:cubicBezTo>
                  <a:pt x="4137893" y="903831"/>
                  <a:pt x="4137534" y="903433"/>
                  <a:pt x="4137058" y="903275"/>
                </a:cubicBezTo>
                <a:lnTo>
                  <a:pt x="4135806" y="902858"/>
                </a:lnTo>
                <a:cubicBezTo>
                  <a:pt x="4135388" y="902580"/>
                  <a:pt x="4134868" y="902415"/>
                  <a:pt x="4134554" y="902024"/>
                </a:cubicBezTo>
                <a:cubicBezTo>
                  <a:pt x="4134279" y="901680"/>
                  <a:pt x="4134136" y="901212"/>
                  <a:pt x="4134136" y="900773"/>
                </a:cubicBezTo>
                <a:cubicBezTo>
                  <a:pt x="4134136" y="899318"/>
                  <a:pt x="4133852" y="896277"/>
                  <a:pt x="4135388" y="894934"/>
                </a:cubicBezTo>
                <a:cubicBezTo>
                  <a:pt x="4136144" y="894274"/>
                  <a:pt x="4136920" y="893509"/>
                  <a:pt x="4137893" y="893266"/>
                </a:cubicBezTo>
                <a:cubicBezTo>
                  <a:pt x="4139989" y="892743"/>
                  <a:pt x="4139018" y="893031"/>
                  <a:pt x="4140814" y="892432"/>
                </a:cubicBezTo>
                <a:close/>
                <a:moveTo>
                  <a:pt x="5525895" y="884327"/>
                </a:moveTo>
                <a:cubicBezTo>
                  <a:pt x="5529321" y="884127"/>
                  <a:pt x="5532660" y="884267"/>
                  <a:pt x="5535649" y="885760"/>
                </a:cubicBezTo>
                <a:cubicBezTo>
                  <a:pt x="5538187" y="887028"/>
                  <a:pt x="5534814" y="891390"/>
                  <a:pt x="5533979" y="894100"/>
                </a:cubicBezTo>
                <a:cubicBezTo>
                  <a:pt x="5533055" y="897104"/>
                  <a:pt x="5532181" y="896488"/>
                  <a:pt x="5529806" y="897437"/>
                </a:cubicBezTo>
                <a:cubicBezTo>
                  <a:pt x="5529228" y="897667"/>
                  <a:pt x="5527719" y="898826"/>
                  <a:pt x="5527302" y="899104"/>
                </a:cubicBezTo>
                <a:cubicBezTo>
                  <a:pt x="5526783" y="899220"/>
                  <a:pt x="5519529" y="902181"/>
                  <a:pt x="5517285" y="899939"/>
                </a:cubicBezTo>
                <a:cubicBezTo>
                  <a:pt x="5516663" y="899317"/>
                  <a:pt x="5516878" y="898205"/>
                  <a:pt x="5516450" y="897437"/>
                </a:cubicBezTo>
                <a:cubicBezTo>
                  <a:pt x="5515476" y="895684"/>
                  <a:pt x="5513112" y="892432"/>
                  <a:pt x="5513112" y="892432"/>
                </a:cubicBezTo>
                <a:cubicBezTo>
                  <a:pt x="5512314" y="890042"/>
                  <a:pt x="5511321" y="888444"/>
                  <a:pt x="5513112" y="885760"/>
                </a:cubicBezTo>
                <a:cubicBezTo>
                  <a:pt x="5513600" y="885028"/>
                  <a:pt x="5514781" y="885204"/>
                  <a:pt x="5515616" y="884926"/>
                </a:cubicBezTo>
                <a:cubicBezTo>
                  <a:pt x="5518954" y="885065"/>
                  <a:pt x="5522468" y="884527"/>
                  <a:pt x="5525895" y="884327"/>
                </a:cubicBezTo>
                <a:close/>
                <a:moveTo>
                  <a:pt x="5466367" y="879922"/>
                </a:moveTo>
                <a:cubicBezTo>
                  <a:pt x="5469427" y="880200"/>
                  <a:pt x="5472543" y="880112"/>
                  <a:pt x="5475549" y="880756"/>
                </a:cubicBezTo>
                <a:cubicBezTo>
                  <a:pt x="5476530" y="880966"/>
                  <a:pt x="5477156" y="881976"/>
                  <a:pt x="5478052" y="882424"/>
                </a:cubicBezTo>
                <a:cubicBezTo>
                  <a:pt x="5484964" y="885877"/>
                  <a:pt x="5475885" y="880146"/>
                  <a:pt x="5483061" y="884926"/>
                </a:cubicBezTo>
                <a:cubicBezTo>
                  <a:pt x="5483339" y="885760"/>
                  <a:pt x="5483503" y="886642"/>
                  <a:pt x="5483896" y="887428"/>
                </a:cubicBezTo>
                <a:cubicBezTo>
                  <a:pt x="5484345" y="888325"/>
                  <a:pt x="5486679" y="890903"/>
                  <a:pt x="5487234" y="891598"/>
                </a:cubicBezTo>
                <a:cubicBezTo>
                  <a:pt x="5478052" y="891320"/>
                  <a:pt x="5468860" y="891273"/>
                  <a:pt x="5459689" y="890764"/>
                </a:cubicBezTo>
                <a:cubicBezTo>
                  <a:pt x="5458810" y="890715"/>
                  <a:pt x="5457696" y="890646"/>
                  <a:pt x="5457185" y="889930"/>
                </a:cubicBezTo>
                <a:cubicBezTo>
                  <a:pt x="5456162" y="888499"/>
                  <a:pt x="5455515" y="884926"/>
                  <a:pt x="5455515" y="884926"/>
                </a:cubicBezTo>
                <a:cubicBezTo>
                  <a:pt x="5459998" y="881940"/>
                  <a:pt x="5459171" y="881857"/>
                  <a:pt x="5463027" y="880756"/>
                </a:cubicBezTo>
                <a:cubicBezTo>
                  <a:pt x="5464131" y="880441"/>
                  <a:pt x="5465253" y="880200"/>
                  <a:pt x="5466367" y="879922"/>
                </a:cubicBezTo>
                <a:close/>
                <a:moveTo>
                  <a:pt x="4094069" y="837385"/>
                </a:moveTo>
                <a:cubicBezTo>
                  <a:pt x="4095468" y="837385"/>
                  <a:pt x="4096852" y="837663"/>
                  <a:pt x="4098243" y="837802"/>
                </a:cubicBezTo>
                <a:cubicBezTo>
                  <a:pt x="4098799" y="837941"/>
                  <a:pt x="4099363" y="838055"/>
                  <a:pt x="4099913" y="838219"/>
                </a:cubicBezTo>
                <a:cubicBezTo>
                  <a:pt x="4099925" y="838223"/>
                  <a:pt x="4103037" y="839260"/>
                  <a:pt x="4103669" y="839470"/>
                </a:cubicBezTo>
                <a:lnTo>
                  <a:pt x="4104921" y="839887"/>
                </a:lnTo>
                <a:lnTo>
                  <a:pt x="4106173" y="840304"/>
                </a:lnTo>
                <a:cubicBezTo>
                  <a:pt x="4109044" y="842216"/>
                  <a:pt x="4107726" y="841655"/>
                  <a:pt x="4109929" y="842389"/>
                </a:cubicBezTo>
                <a:cubicBezTo>
                  <a:pt x="4113040" y="844461"/>
                  <a:pt x="4109218" y="841797"/>
                  <a:pt x="4112433" y="844475"/>
                </a:cubicBezTo>
                <a:cubicBezTo>
                  <a:pt x="4112819" y="844795"/>
                  <a:pt x="4113300" y="844988"/>
                  <a:pt x="4113686" y="845308"/>
                </a:cubicBezTo>
                <a:cubicBezTo>
                  <a:pt x="4114139" y="845686"/>
                  <a:pt x="4114472" y="846198"/>
                  <a:pt x="4114938" y="846560"/>
                </a:cubicBezTo>
                <a:cubicBezTo>
                  <a:pt x="4115730" y="847175"/>
                  <a:pt x="4116607" y="847671"/>
                  <a:pt x="4117442" y="848228"/>
                </a:cubicBezTo>
                <a:lnTo>
                  <a:pt x="4118694" y="849062"/>
                </a:lnTo>
                <a:lnTo>
                  <a:pt x="4119946" y="849896"/>
                </a:lnTo>
                <a:cubicBezTo>
                  <a:pt x="4122019" y="853002"/>
                  <a:pt x="4119355" y="849187"/>
                  <a:pt x="4122033" y="852398"/>
                </a:cubicBezTo>
                <a:cubicBezTo>
                  <a:pt x="4122354" y="852783"/>
                  <a:pt x="4122476" y="853336"/>
                  <a:pt x="4122868" y="853649"/>
                </a:cubicBezTo>
                <a:cubicBezTo>
                  <a:pt x="4123211" y="853924"/>
                  <a:pt x="4123703" y="853927"/>
                  <a:pt x="4124120" y="854066"/>
                </a:cubicBezTo>
                <a:cubicBezTo>
                  <a:pt x="4124537" y="854483"/>
                  <a:pt x="4124906" y="854955"/>
                  <a:pt x="4125372" y="855318"/>
                </a:cubicBezTo>
                <a:cubicBezTo>
                  <a:pt x="4126164" y="855933"/>
                  <a:pt x="4127876" y="856985"/>
                  <a:pt x="4127876" y="856985"/>
                </a:cubicBezTo>
                <a:cubicBezTo>
                  <a:pt x="4128689" y="859421"/>
                  <a:pt x="4127658" y="857184"/>
                  <a:pt x="4129546" y="859070"/>
                </a:cubicBezTo>
                <a:cubicBezTo>
                  <a:pt x="4129900" y="859424"/>
                  <a:pt x="4130003" y="859991"/>
                  <a:pt x="4130381" y="860321"/>
                </a:cubicBezTo>
                <a:cubicBezTo>
                  <a:pt x="4131135" y="860981"/>
                  <a:pt x="4132175" y="861281"/>
                  <a:pt x="4132884" y="861989"/>
                </a:cubicBezTo>
                <a:lnTo>
                  <a:pt x="4134136" y="863241"/>
                </a:lnTo>
                <a:lnTo>
                  <a:pt x="4135388" y="866994"/>
                </a:lnTo>
                <a:lnTo>
                  <a:pt x="4135806" y="868245"/>
                </a:lnTo>
                <a:cubicBezTo>
                  <a:pt x="4135287" y="870317"/>
                  <a:pt x="4134067" y="869983"/>
                  <a:pt x="4133719" y="870330"/>
                </a:cubicBezTo>
                <a:cubicBezTo>
                  <a:pt x="4132372" y="868759"/>
                  <a:pt x="4131702" y="867446"/>
                  <a:pt x="4129963" y="866577"/>
                </a:cubicBezTo>
                <a:cubicBezTo>
                  <a:pt x="4129569" y="866380"/>
                  <a:pt x="4129128" y="866299"/>
                  <a:pt x="4128711" y="866160"/>
                </a:cubicBezTo>
                <a:cubicBezTo>
                  <a:pt x="4128293" y="865882"/>
                  <a:pt x="4127907" y="865550"/>
                  <a:pt x="4127458" y="865326"/>
                </a:cubicBezTo>
                <a:cubicBezTo>
                  <a:pt x="4127065" y="865129"/>
                  <a:pt x="4126588" y="865127"/>
                  <a:pt x="4126206" y="864908"/>
                </a:cubicBezTo>
                <a:cubicBezTo>
                  <a:pt x="4125603" y="864564"/>
                  <a:pt x="4125160" y="863968"/>
                  <a:pt x="4124537" y="863657"/>
                </a:cubicBezTo>
                <a:cubicBezTo>
                  <a:pt x="4123750" y="863264"/>
                  <a:pt x="4122033" y="862824"/>
                  <a:pt x="4122033" y="862824"/>
                </a:cubicBezTo>
                <a:cubicBezTo>
                  <a:pt x="4121616" y="862545"/>
                  <a:pt x="4121239" y="862193"/>
                  <a:pt x="4120781" y="861989"/>
                </a:cubicBezTo>
                <a:cubicBezTo>
                  <a:pt x="4119977" y="861633"/>
                  <a:pt x="4118277" y="861155"/>
                  <a:pt x="4118277" y="861155"/>
                </a:cubicBezTo>
                <a:cubicBezTo>
                  <a:pt x="4117859" y="860878"/>
                  <a:pt x="4117486" y="860519"/>
                  <a:pt x="4117025" y="860321"/>
                </a:cubicBezTo>
                <a:cubicBezTo>
                  <a:pt x="4116498" y="860096"/>
                  <a:pt x="4115907" y="860062"/>
                  <a:pt x="4115355" y="859904"/>
                </a:cubicBezTo>
                <a:cubicBezTo>
                  <a:pt x="4114932" y="859783"/>
                  <a:pt x="4114521" y="859627"/>
                  <a:pt x="4114103" y="859488"/>
                </a:cubicBezTo>
                <a:cubicBezTo>
                  <a:pt x="4110514" y="857097"/>
                  <a:pt x="4115055" y="859963"/>
                  <a:pt x="4111599" y="858237"/>
                </a:cubicBezTo>
                <a:cubicBezTo>
                  <a:pt x="4111150" y="858012"/>
                  <a:pt x="4110796" y="857627"/>
                  <a:pt x="4110347" y="857402"/>
                </a:cubicBezTo>
                <a:cubicBezTo>
                  <a:pt x="4109953" y="857205"/>
                  <a:pt x="4109488" y="857182"/>
                  <a:pt x="4109095" y="856985"/>
                </a:cubicBezTo>
                <a:cubicBezTo>
                  <a:pt x="4105857" y="855368"/>
                  <a:pt x="4109739" y="856783"/>
                  <a:pt x="4106591" y="855734"/>
                </a:cubicBezTo>
                <a:cubicBezTo>
                  <a:pt x="4106034" y="855318"/>
                  <a:pt x="4105543" y="854794"/>
                  <a:pt x="4104921" y="854483"/>
                </a:cubicBezTo>
                <a:cubicBezTo>
                  <a:pt x="4104408" y="854227"/>
                  <a:pt x="4103729" y="854384"/>
                  <a:pt x="4103251" y="854066"/>
                </a:cubicBezTo>
                <a:cubicBezTo>
                  <a:pt x="4102834" y="853788"/>
                  <a:pt x="4102794" y="853145"/>
                  <a:pt x="4102417" y="852815"/>
                </a:cubicBezTo>
                <a:cubicBezTo>
                  <a:pt x="4101662" y="852155"/>
                  <a:pt x="4099913" y="851147"/>
                  <a:pt x="4099913" y="851147"/>
                </a:cubicBezTo>
                <a:cubicBezTo>
                  <a:pt x="4099634" y="850730"/>
                  <a:pt x="4099456" y="850226"/>
                  <a:pt x="4099078" y="849896"/>
                </a:cubicBezTo>
                <a:cubicBezTo>
                  <a:pt x="4098323" y="849235"/>
                  <a:pt x="4097283" y="848937"/>
                  <a:pt x="4096574" y="848228"/>
                </a:cubicBezTo>
                <a:lnTo>
                  <a:pt x="4095321" y="846977"/>
                </a:lnTo>
                <a:cubicBezTo>
                  <a:pt x="4095183" y="846560"/>
                  <a:pt x="4095179" y="846069"/>
                  <a:pt x="4094904" y="845726"/>
                </a:cubicBezTo>
                <a:cubicBezTo>
                  <a:pt x="4094591" y="845334"/>
                  <a:pt x="4093918" y="845316"/>
                  <a:pt x="4093652" y="844892"/>
                </a:cubicBezTo>
                <a:cubicBezTo>
                  <a:pt x="4093186" y="844146"/>
                  <a:pt x="4093095" y="843224"/>
                  <a:pt x="4092817" y="842389"/>
                </a:cubicBezTo>
                <a:lnTo>
                  <a:pt x="4092400" y="841138"/>
                </a:lnTo>
                <a:lnTo>
                  <a:pt x="4091983" y="839887"/>
                </a:lnTo>
                <a:cubicBezTo>
                  <a:pt x="4092122" y="839193"/>
                  <a:pt x="4091946" y="838347"/>
                  <a:pt x="4092400" y="837802"/>
                </a:cubicBezTo>
                <a:cubicBezTo>
                  <a:pt x="4092767" y="837362"/>
                  <a:pt x="4093496" y="837385"/>
                  <a:pt x="4094069" y="837385"/>
                </a:cubicBezTo>
                <a:close/>
                <a:moveTo>
                  <a:pt x="2965514" y="832659"/>
                </a:moveTo>
                <a:cubicBezTo>
                  <a:pt x="2966442" y="832844"/>
                  <a:pt x="2967509" y="832691"/>
                  <a:pt x="2968296" y="833215"/>
                </a:cubicBezTo>
                <a:cubicBezTo>
                  <a:pt x="2968785" y="833540"/>
                  <a:pt x="2968691" y="834320"/>
                  <a:pt x="2968853" y="834883"/>
                </a:cubicBezTo>
                <a:cubicBezTo>
                  <a:pt x="2969063" y="835618"/>
                  <a:pt x="2969224" y="836366"/>
                  <a:pt x="2969409" y="837107"/>
                </a:cubicBezTo>
                <a:cubicBezTo>
                  <a:pt x="2969224" y="839702"/>
                  <a:pt x="2969125" y="842305"/>
                  <a:pt x="2968853" y="844892"/>
                </a:cubicBezTo>
                <a:cubicBezTo>
                  <a:pt x="2968611" y="847189"/>
                  <a:pt x="2967920" y="848800"/>
                  <a:pt x="2967183" y="851008"/>
                </a:cubicBezTo>
                <a:lnTo>
                  <a:pt x="2966627" y="852676"/>
                </a:lnTo>
                <a:lnTo>
                  <a:pt x="2966071" y="854344"/>
                </a:lnTo>
                <a:cubicBezTo>
                  <a:pt x="2965885" y="854900"/>
                  <a:pt x="2966071" y="855827"/>
                  <a:pt x="2965514" y="856012"/>
                </a:cubicBezTo>
                <a:cubicBezTo>
                  <a:pt x="2961449" y="857366"/>
                  <a:pt x="2963313" y="856840"/>
                  <a:pt x="2959949" y="857681"/>
                </a:cubicBezTo>
                <a:cubicBezTo>
                  <a:pt x="2957543" y="857079"/>
                  <a:pt x="2959485" y="856754"/>
                  <a:pt x="2959393" y="856568"/>
                </a:cubicBezTo>
                <a:cubicBezTo>
                  <a:pt x="2958094" y="855456"/>
                  <a:pt x="2956633" y="854509"/>
                  <a:pt x="2955497" y="853232"/>
                </a:cubicBezTo>
                <a:cubicBezTo>
                  <a:pt x="2955107" y="852794"/>
                  <a:pt x="2954941" y="852150"/>
                  <a:pt x="2954941" y="851564"/>
                </a:cubicBezTo>
                <a:cubicBezTo>
                  <a:pt x="2954941" y="842248"/>
                  <a:pt x="2954658" y="844072"/>
                  <a:pt x="2956610" y="838219"/>
                </a:cubicBezTo>
                <a:cubicBezTo>
                  <a:pt x="2958009" y="834027"/>
                  <a:pt x="2956122" y="839194"/>
                  <a:pt x="2958280" y="834883"/>
                </a:cubicBezTo>
                <a:cubicBezTo>
                  <a:pt x="2958542" y="834359"/>
                  <a:pt x="2958275" y="833387"/>
                  <a:pt x="2958836" y="833215"/>
                </a:cubicBezTo>
                <a:cubicBezTo>
                  <a:pt x="2960971" y="832559"/>
                  <a:pt x="2963288" y="832844"/>
                  <a:pt x="2965514" y="832659"/>
                </a:cubicBezTo>
                <a:close/>
                <a:moveTo>
                  <a:pt x="4092747" y="822615"/>
                </a:moveTo>
                <a:cubicBezTo>
                  <a:pt x="4093579" y="822806"/>
                  <a:pt x="4094156" y="823264"/>
                  <a:pt x="4095321" y="824040"/>
                </a:cubicBezTo>
                <a:cubicBezTo>
                  <a:pt x="4095461" y="824457"/>
                  <a:pt x="4095739" y="824852"/>
                  <a:pt x="4095739" y="825292"/>
                </a:cubicBezTo>
                <a:cubicBezTo>
                  <a:pt x="4095739" y="826412"/>
                  <a:pt x="4095617" y="827547"/>
                  <a:pt x="4095321" y="828628"/>
                </a:cubicBezTo>
                <a:cubicBezTo>
                  <a:pt x="4095190" y="829111"/>
                  <a:pt x="4094842" y="829524"/>
                  <a:pt x="4094487" y="829879"/>
                </a:cubicBezTo>
                <a:cubicBezTo>
                  <a:pt x="4093910" y="830455"/>
                  <a:pt x="4092797" y="830994"/>
                  <a:pt x="4091983" y="831130"/>
                </a:cubicBezTo>
                <a:lnTo>
                  <a:pt x="4089479" y="831547"/>
                </a:lnTo>
                <a:cubicBezTo>
                  <a:pt x="4088505" y="830852"/>
                  <a:pt x="4087403" y="830307"/>
                  <a:pt x="4086557" y="829462"/>
                </a:cubicBezTo>
                <a:cubicBezTo>
                  <a:pt x="4085634" y="828540"/>
                  <a:pt x="4086468" y="825097"/>
                  <a:pt x="4086557" y="824875"/>
                </a:cubicBezTo>
                <a:cubicBezTo>
                  <a:pt x="4086744" y="824409"/>
                  <a:pt x="4087391" y="824318"/>
                  <a:pt x="4087809" y="824040"/>
                </a:cubicBezTo>
                <a:cubicBezTo>
                  <a:pt x="4088088" y="823623"/>
                  <a:pt x="4088146" y="822856"/>
                  <a:pt x="4088644" y="822789"/>
                </a:cubicBezTo>
                <a:cubicBezTo>
                  <a:pt x="4090828" y="822498"/>
                  <a:pt x="4091915" y="822423"/>
                  <a:pt x="4092747" y="822615"/>
                </a:cubicBezTo>
                <a:close/>
                <a:moveTo>
                  <a:pt x="4051916" y="814032"/>
                </a:moveTo>
                <a:cubicBezTo>
                  <a:pt x="4053957" y="814188"/>
                  <a:pt x="4058326" y="814439"/>
                  <a:pt x="4060680" y="814866"/>
                </a:cubicBezTo>
                <a:cubicBezTo>
                  <a:pt x="4061113" y="814944"/>
                  <a:pt x="4061515" y="815144"/>
                  <a:pt x="4061932" y="815283"/>
                </a:cubicBezTo>
                <a:cubicBezTo>
                  <a:pt x="4062350" y="815561"/>
                  <a:pt x="4062736" y="815892"/>
                  <a:pt x="4063184" y="816117"/>
                </a:cubicBezTo>
                <a:cubicBezTo>
                  <a:pt x="4063578" y="816313"/>
                  <a:pt x="4064070" y="816290"/>
                  <a:pt x="4064436" y="816534"/>
                </a:cubicBezTo>
                <a:cubicBezTo>
                  <a:pt x="4065541" y="817269"/>
                  <a:pt x="4065618" y="817645"/>
                  <a:pt x="4066106" y="818619"/>
                </a:cubicBezTo>
                <a:lnTo>
                  <a:pt x="4068610" y="822372"/>
                </a:lnTo>
                <a:cubicBezTo>
                  <a:pt x="4069306" y="823345"/>
                  <a:pt x="4070382" y="824138"/>
                  <a:pt x="4070697" y="825292"/>
                </a:cubicBezTo>
                <a:cubicBezTo>
                  <a:pt x="4071038" y="826541"/>
                  <a:pt x="4069251" y="827314"/>
                  <a:pt x="4068610" y="827793"/>
                </a:cubicBezTo>
                <a:cubicBezTo>
                  <a:pt x="4068453" y="827911"/>
                  <a:pt x="4068262" y="828489"/>
                  <a:pt x="4068193" y="828628"/>
                </a:cubicBezTo>
                <a:cubicBezTo>
                  <a:pt x="4065967" y="828489"/>
                  <a:pt x="4063690" y="828704"/>
                  <a:pt x="4061515" y="828211"/>
                </a:cubicBezTo>
                <a:cubicBezTo>
                  <a:pt x="4060537" y="827988"/>
                  <a:pt x="4059011" y="826542"/>
                  <a:pt x="4059011" y="826542"/>
                </a:cubicBezTo>
                <a:lnTo>
                  <a:pt x="4057341" y="824040"/>
                </a:lnTo>
                <a:cubicBezTo>
                  <a:pt x="4056506" y="822789"/>
                  <a:pt x="4056646" y="822650"/>
                  <a:pt x="4055254" y="821955"/>
                </a:cubicBezTo>
                <a:cubicBezTo>
                  <a:pt x="4054861" y="821758"/>
                  <a:pt x="4054420" y="821677"/>
                  <a:pt x="4054002" y="821538"/>
                </a:cubicBezTo>
                <a:cubicBezTo>
                  <a:pt x="4053585" y="821260"/>
                  <a:pt x="4053199" y="820928"/>
                  <a:pt x="4052750" y="820704"/>
                </a:cubicBezTo>
                <a:cubicBezTo>
                  <a:pt x="4052357" y="820508"/>
                  <a:pt x="4051842" y="820562"/>
                  <a:pt x="4051499" y="820287"/>
                </a:cubicBezTo>
                <a:cubicBezTo>
                  <a:pt x="4051107" y="819974"/>
                  <a:pt x="4050942" y="819453"/>
                  <a:pt x="4050664" y="819036"/>
                </a:cubicBezTo>
                <a:cubicBezTo>
                  <a:pt x="4050129" y="817434"/>
                  <a:pt x="4049750" y="816919"/>
                  <a:pt x="4050664" y="814866"/>
                </a:cubicBezTo>
                <a:cubicBezTo>
                  <a:pt x="4050867" y="814408"/>
                  <a:pt x="4051499" y="814310"/>
                  <a:pt x="4051916" y="814032"/>
                </a:cubicBezTo>
                <a:close/>
                <a:moveTo>
                  <a:pt x="4059428" y="793597"/>
                </a:moveTo>
                <a:cubicBezTo>
                  <a:pt x="4061659" y="793597"/>
                  <a:pt x="4063880" y="793876"/>
                  <a:pt x="4066106" y="794015"/>
                </a:cubicBezTo>
                <a:cubicBezTo>
                  <a:pt x="4069254" y="795064"/>
                  <a:pt x="4065372" y="793648"/>
                  <a:pt x="4068610" y="795266"/>
                </a:cubicBezTo>
                <a:cubicBezTo>
                  <a:pt x="4069004" y="795462"/>
                  <a:pt x="4069445" y="795544"/>
                  <a:pt x="4069862" y="795682"/>
                </a:cubicBezTo>
                <a:lnTo>
                  <a:pt x="4070697" y="798185"/>
                </a:lnTo>
                <a:lnTo>
                  <a:pt x="4071114" y="799436"/>
                </a:lnTo>
                <a:cubicBezTo>
                  <a:pt x="4070975" y="800270"/>
                  <a:pt x="4070903" y="801118"/>
                  <a:pt x="4070697" y="801938"/>
                </a:cubicBezTo>
                <a:cubicBezTo>
                  <a:pt x="4070355" y="803304"/>
                  <a:pt x="4070223" y="804872"/>
                  <a:pt x="4068610" y="805274"/>
                </a:cubicBezTo>
                <a:cubicBezTo>
                  <a:pt x="4067936" y="805442"/>
                  <a:pt x="4067567" y="805969"/>
                  <a:pt x="4067358" y="806108"/>
                </a:cubicBezTo>
                <a:cubicBezTo>
                  <a:pt x="4066245" y="805413"/>
                  <a:pt x="4065000" y="804894"/>
                  <a:pt x="4064019" y="804023"/>
                </a:cubicBezTo>
                <a:cubicBezTo>
                  <a:pt x="4063690" y="803731"/>
                  <a:pt x="4063877" y="803115"/>
                  <a:pt x="4063602" y="802772"/>
                </a:cubicBezTo>
                <a:cubicBezTo>
                  <a:pt x="4063289" y="802381"/>
                  <a:pt x="4062767" y="802216"/>
                  <a:pt x="4062350" y="801938"/>
                </a:cubicBezTo>
                <a:cubicBezTo>
                  <a:pt x="4062210" y="801521"/>
                  <a:pt x="4062243" y="800998"/>
                  <a:pt x="4061932" y="800687"/>
                </a:cubicBezTo>
                <a:cubicBezTo>
                  <a:pt x="4061622" y="800376"/>
                  <a:pt x="4061074" y="800466"/>
                  <a:pt x="4060680" y="800270"/>
                </a:cubicBezTo>
                <a:cubicBezTo>
                  <a:pt x="4060231" y="800046"/>
                  <a:pt x="4059846" y="799714"/>
                  <a:pt x="4059428" y="799436"/>
                </a:cubicBezTo>
                <a:cubicBezTo>
                  <a:pt x="4059289" y="799019"/>
                  <a:pt x="4059208" y="798578"/>
                  <a:pt x="4059011" y="798185"/>
                </a:cubicBezTo>
                <a:cubicBezTo>
                  <a:pt x="4057392" y="794949"/>
                  <a:pt x="4058809" y="798829"/>
                  <a:pt x="4057759" y="795682"/>
                </a:cubicBezTo>
                <a:cubicBezTo>
                  <a:pt x="4057898" y="795127"/>
                  <a:pt x="4057817" y="794462"/>
                  <a:pt x="4058176" y="794015"/>
                </a:cubicBezTo>
                <a:cubicBezTo>
                  <a:pt x="4058451" y="793671"/>
                  <a:pt x="4058988" y="793597"/>
                  <a:pt x="4059428" y="793597"/>
                </a:cubicBezTo>
                <a:close/>
                <a:moveTo>
                  <a:pt x="5394580" y="793181"/>
                </a:moveTo>
                <a:cubicBezTo>
                  <a:pt x="5401814" y="793459"/>
                  <a:pt x="5409075" y="793339"/>
                  <a:pt x="5416282" y="794015"/>
                </a:cubicBezTo>
                <a:cubicBezTo>
                  <a:pt x="5418034" y="794178"/>
                  <a:pt x="5421291" y="795682"/>
                  <a:pt x="5421291" y="795682"/>
                </a:cubicBezTo>
                <a:cubicBezTo>
                  <a:pt x="5422126" y="796239"/>
                  <a:pt x="5423086" y="796642"/>
                  <a:pt x="5423795" y="797351"/>
                </a:cubicBezTo>
                <a:cubicBezTo>
                  <a:pt x="5424505" y="798059"/>
                  <a:pt x="5424681" y="799227"/>
                  <a:pt x="5425465" y="799853"/>
                </a:cubicBezTo>
                <a:cubicBezTo>
                  <a:pt x="5426152" y="800402"/>
                  <a:pt x="5427134" y="800409"/>
                  <a:pt x="5427969" y="800687"/>
                </a:cubicBezTo>
                <a:cubicBezTo>
                  <a:pt x="5428247" y="801521"/>
                  <a:pt x="5428410" y="802403"/>
                  <a:pt x="5428804" y="803189"/>
                </a:cubicBezTo>
                <a:cubicBezTo>
                  <a:pt x="5429253" y="804086"/>
                  <a:pt x="5430230" y="804719"/>
                  <a:pt x="5430473" y="805691"/>
                </a:cubicBezTo>
                <a:cubicBezTo>
                  <a:pt x="5430810" y="807040"/>
                  <a:pt x="5431169" y="809861"/>
                  <a:pt x="5431307" y="810696"/>
                </a:cubicBezTo>
                <a:cubicBezTo>
                  <a:pt x="5428804" y="810974"/>
                  <a:pt x="5426315" y="811530"/>
                  <a:pt x="5423795" y="811530"/>
                </a:cubicBezTo>
                <a:cubicBezTo>
                  <a:pt x="5418501" y="811530"/>
                  <a:pt x="5413201" y="811240"/>
                  <a:pt x="5407935" y="810696"/>
                </a:cubicBezTo>
                <a:cubicBezTo>
                  <a:pt x="5406436" y="810540"/>
                  <a:pt x="5399118" y="809013"/>
                  <a:pt x="5396249" y="808193"/>
                </a:cubicBezTo>
                <a:cubicBezTo>
                  <a:pt x="5391354" y="806796"/>
                  <a:pt x="5396118" y="808128"/>
                  <a:pt x="5391240" y="805691"/>
                </a:cubicBezTo>
                <a:cubicBezTo>
                  <a:pt x="5390454" y="805298"/>
                  <a:pt x="5389571" y="805135"/>
                  <a:pt x="5388737" y="804857"/>
                </a:cubicBezTo>
                <a:cubicBezTo>
                  <a:pt x="5388180" y="804023"/>
                  <a:pt x="5387515" y="803252"/>
                  <a:pt x="5387067" y="802355"/>
                </a:cubicBezTo>
                <a:cubicBezTo>
                  <a:pt x="5386101" y="800425"/>
                  <a:pt x="5385717" y="798541"/>
                  <a:pt x="5387067" y="796517"/>
                </a:cubicBezTo>
                <a:cubicBezTo>
                  <a:pt x="5387623" y="795682"/>
                  <a:pt x="5388655" y="795256"/>
                  <a:pt x="5389571" y="794849"/>
                </a:cubicBezTo>
                <a:cubicBezTo>
                  <a:pt x="5391179" y="794134"/>
                  <a:pt x="5394580" y="793181"/>
                  <a:pt x="5394580" y="793181"/>
                </a:cubicBezTo>
                <a:close/>
                <a:moveTo>
                  <a:pt x="4033134" y="783589"/>
                </a:moveTo>
                <a:cubicBezTo>
                  <a:pt x="4033929" y="783748"/>
                  <a:pt x="4035617" y="783995"/>
                  <a:pt x="4036473" y="784423"/>
                </a:cubicBezTo>
                <a:cubicBezTo>
                  <a:pt x="4039708" y="786039"/>
                  <a:pt x="4035831" y="784626"/>
                  <a:pt x="4038977" y="785674"/>
                </a:cubicBezTo>
                <a:cubicBezTo>
                  <a:pt x="4039812" y="786230"/>
                  <a:pt x="4040530" y="787024"/>
                  <a:pt x="4041481" y="787342"/>
                </a:cubicBezTo>
                <a:cubicBezTo>
                  <a:pt x="4041899" y="787481"/>
                  <a:pt x="4042349" y="787546"/>
                  <a:pt x="4042734" y="787759"/>
                </a:cubicBezTo>
                <a:cubicBezTo>
                  <a:pt x="4043611" y="788246"/>
                  <a:pt x="4045238" y="789427"/>
                  <a:pt x="4045238" y="789427"/>
                </a:cubicBezTo>
                <a:cubicBezTo>
                  <a:pt x="4045516" y="790261"/>
                  <a:pt x="4046170" y="791055"/>
                  <a:pt x="4046072" y="791929"/>
                </a:cubicBezTo>
                <a:cubicBezTo>
                  <a:pt x="4045940" y="793118"/>
                  <a:pt x="4045937" y="795537"/>
                  <a:pt x="4045238" y="796934"/>
                </a:cubicBezTo>
                <a:cubicBezTo>
                  <a:pt x="4045014" y="797382"/>
                  <a:pt x="4044681" y="797768"/>
                  <a:pt x="4044403" y="798185"/>
                </a:cubicBezTo>
                <a:cubicBezTo>
                  <a:pt x="4044264" y="798602"/>
                  <a:pt x="4044261" y="799092"/>
                  <a:pt x="4043986" y="799436"/>
                </a:cubicBezTo>
                <a:cubicBezTo>
                  <a:pt x="4043009" y="800655"/>
                  <a:pt x="4040508" y="800478"/>
                  <a:pt x="4039812" y="800687"/>
                </a:cubicBezTo>
                <a:cubicBezTo>
                  <a:pt x="4038560" y="800409"/>
                  <a:pt x="4037282" y="800230"/>
                  <a:pt x="4036056" y="799853"/>
                </a:cubicBezTo>
                <a:cubicBezTo>
                  <a:pt x="4035073" y="799551"/>
                  <a:pt x="4033989" y="798754"/>
                  <a:pt x="4033134" y="798185"/>
                </a:cubicBezTo>
                <a:cubicBezTo>
                  <a:pt x="4031811" y="796202"/>
                  <a:pt x="4032458" y="797410"/>
                  <a:pt x="4031465" y="794432"/>
                </a:cubicBezTo>
                <a:lnTo>
                  <a:pt x="4031047" y="793181"/>
                </a:lnTo>
                <a:cubicBezTo>
                  <a:pt x="4031187" y="790678"/>
                  <a:pt x="4031227" y="788169"/>
                  <a:pt x="4031465" y="785674"/>
                </a:cubicBezTo>
                <a:cubicBezTo>
                  <a:pt x="4031506" y="785237"/>
                  <a:pt x="4031607" y="784766"/>
                  <a:pt x="4031882" y="784423"/>
                </a:cubicBezTo>
                <a:cubicBezTo>
                  <a:pt x="4032196" y="784032"/>
                  <a:pt x="4032717" y="783867"/>
                  <a:pt x="4033134" y="783589"/>
                </a:cubicBezTo>
                <a:close/>
                <a:moveTo>
                  <a:pt x="5048584" y="778168"/>
                </a:moveTo>
                <a:cubicBezTo>
                  <a:pt x="5048584" y="778099"/>
                  <a:pt x="5048455" y="778276"/>
                  <a:pt x="5048390" y="778279"/>
                </a:cubicBezTo>
                <a:lnTo>
                  <a:pt x="5048394" y="778263"/>
                </a:lnTo>
                <a:close/>
                <a:moveTo>
                  <a:pt x="3461344" y="772052"/>
                </a:moveTo>
                <a:cubicBezTo>
                  <a:pt x="3461719" y="772114"/>
                  <a:pt x="3466843" y="772930"/>
                  <a:pt x="3467465" y="773164"/>
                </a:cubicBezTo>
                <a:cubicBezTo>
                  <a:pt x="3468091" y="773398"/>
                  <a:pt x="3468536" y="773977"/>
                  <a:pt x="3469134" y="774276"/>
                </a:cubicBezTo>
                <a:cubicBezTo>
                  <a:pt x="3469659" y="774538"/>
                  <a:pt x="3470248" y="774646"/>
                  <a:pt x="3470804" y="774832"/>
                </a:cubicBezTo>
                <a:cubicBezTo>
                  <a:pt x="3471175" y="775388"/>
                  <a:pt x="3471414" y="776060"/>
                  <a:pt x="3471917" y="776500"/>
                </a:cubicBezTo>
                <a:cubicBezTo>
                  <a:pt x="3472924" y="777380"/>
                  <a:pt x="3474143" y="777982"/>
                  <a:pt x="3475256" y="778724"/>
                </a:cubicBezTo>
                <a:lnTo>
                  <a:pt x="3478595" y="780948"/>
                </a:lnTo>
                <a:lnTo>
                  <a:pt x="3480264" y="782059"/>
                </a:lnTo>
                <a:lnTo>
                  <a:pt x="3481933" y="783172"/>
                </a:lnTo>
                <a:cubicBezTo>
                  <a:pt x="3482676" y="784284"/>
                  <a:pt x="3483737" y="785240"/>
                  <a:pt x="3484159" y="786508"/>
                </a:cubicBezTo>
                <a:cubicBezTo>
                  <a:pt x="3485484" y="790479"/>
                  <a:pt x="3484622" y="788869"/>
                  <a:pt x="3486385" y="791513"/>
                </a:cubicBezTo>
                <a:cubicBezTo>
                  <a:pt x="3486014" y="792069"/>
                  <a:pt x="3485745" y="792708"/>
                  <a:pt x="3485273" y="793181"/>
                </a:cubicBezTo>
                <a:cubicBezTo>
                  <a:pt x="3483131" y="795321"/>
                  <a:pt x="3482490" y="794107"/>
                  <a:pt x="3481933" y="794293"/>
                </a:cubicBezTo>
                <a:cubicBezTo>
                  <a:pt x="3478780" y="794107"/>
                  <a:pt x="3475597" y="794205"/>
                  <a:pt x="3472474" y="793737"/>
                </a:cubicBezTo>
                <a:cubicBezTo>
                  <a:pt x="3471812" y="793638"/>
                  <a:pt x="3471402" y="792924"/>
                  <a:pt x="3470804" y="792624"/>
                </a:cubicBezTo>
                <a:cubicBezTo>
                  <a:pt x="3470279" y="792363"/>
                  <a:pt x="3469648" y="792353"/>
                  <a:pt x="3469134" y="792069"/>
                </a:cubicBezTo>
                <a:cubicBezTo>
                  <a:pt x="3467965" y="791420"/>
                  <a:pt x="3465796" y="789844"/>
                  <a:pt x="3465796" y="789844"/>
                </a:cubicBezTo>
                <a:cubicBezTo>
                  <a:pt x="3465424" y="789289"/>
                  <a:pt x="3465205" y="788594"/>
                  <a:pt x="3464683" y="788176"/>
                </a:cubicBezTo>
                <a:cubicBezTo>
                  <a:pt x="3464225" y="787810"/>
                  <a:pt x="3463428" y="788035"/>
                  <a:pt x="3463013" y="787620"/>
                </a:cubicBezTo>
                <a:cubicBezTo>
                  <a:pt x="3462598" y="787206"/>
                  <a:pt x="3462741" y="786465"/>
                  <a:pt x="3462457" y="785952"/>
                </a:cubicBezTo>
                <a:lnTo>
                  <a:pt x="3459118" y="780948"/>
                </a:lnTo>
                <a:cubicBezTo>
                  <a:pt x="3458746" y="780392"/>
                  <a:pt x="3458216" y="779913"/>
                  <a:pt x="3458005" y="779280"/>
                </a:cubicBezTo>
                <a:lnTo>
                  <a:pt x="3457448" y="777612"/>
                </a:lnTo>
                <a:cubicBezTo>
                  <a:pt x="3457634" y="776500"/>
                  <a:pt x="3457358" y="775199"/>
                  <a:pt x="3458005" y="774276"/>
                </a:cubicBezTo>
                <a:cubicBezTo>
                  <a:pt x="3458772" y="773181"/>
                  <a:pt x="3461344" y="772052"/>
                  <a:pt x="3461344" y="772052"/>
                </a:cubicBezTo>
                <a:close/>
                <a:moveTo>
                  <a:pt x="5043158" y="768576"/>
                </a:moveTo>
                <a:cubicBezTo>
                  <a:pt x="5045106" y="768715"/>
                  <a:pt x="5047060" y="768778"/>
                  <a:pt x="5049001" y="768993"/>
                </a:cubicBezTo>
                <a:cubicBezTo>
                  <a:pt x="5055977" y="769767"/>
                  <a:pt x="5046384" y="769036"/>
                  <a:pt x="5051922" y="769827"/>
                </a:cubicBezTo>
                <a:cubicBezTo>
                  <a:pt x="5053444" y="770044"/>
                  <a:pt x="5054983" y="770105"/>
                  <a:pt x="5056514" y="770244"/>
                </a:cubicBezTo>
                <a:cubicBezTo>
                  <a:pt x="5056792" y="770661"/>
                  <a:pt x="5057298" y="770996"/>
                  <a:pt x="5057348" y="771495"/>
                </a:cubicBezTo>
                <a:cubicBezTo>
                  <a:pt x="5057418" y="772196"/>
                  <a:pt x="5057192" y="774981"/>
                  <a:pt x="5056096" y="775665"/>
                </a:cubicBezTo>
                <a:cubicBezTo>
                  <a:pt x="5055350" y="776132"/>
                  <a:pt x="5054427" y="776221"/>
                  <a:pt x="5053592" y="776500"/>
                </a:cubicBezTo>
                <a:cubicBezTo>
                  <a:pt x="5051146" y="777315"/>
                  <a:pt x="5052776" y="776868"/>
                  <a:pt x="5048584" y="777333"/>
                </a:cubicBezTo>
                <a:lnTo>
                  <a:pt x="5048394" y="778263"/>
                </a:lnTo>
                <a:lnTo>
                  <a:pt x="5045245" y="779836"/>
                </a:lnTo>
                <a:cubicBezTo>
                  <a:pt x="5042067" y="780365"/>
                  <a:pt x="5041698" y="779837"/>
                  <a:pt x="5039819" y="778584"/>
                </a:cubicBezTo>
                <a:cubicBezTo>
                  <a:pt x="5039541" y="778168"/>
                  <a:pt x="5039209" y="777782"/>
                  <a:pt x="5038985" y="777333"/>
                </a:cubicBezTo>
                <a:cubicBezTo>
                  <a:pt x="5037994" y="775355"/>
                  <a:pt x="5038695" y="773245"/>
                  <a:pt x="5038985" y="771079"/>
                </a:cubicBezTo>
                <a:cubicBezTo>
                  <a:pt x="5039043" y="770642"/>
                  <a:pt x="5039043" y="770082"/>
                  <a:pt x="5039402" y="769827"/>
                </a:cubicBezTo>
                <a:cubicBezTo>
                  <a:pt x="5040118" y="769316"/>
                  <a:pt x="5041071" y="769271"/>
                  <a:pt x="5041906" y="768993"/>
                </a:cubicBezTo>
                <a:close/>
                <a:moveTo>
                  <a:pt x="5492243" y="715614"/>
                </a:moveTo>
                <a:cubicBezTo>
                  <a:pt x="5498203" y="717599"/>
                  <a:pt x="5496276" y="715819"/>
                  <a:pt x="5498921" y="719784"/>
                </a:cubicBezTo>
                <a:cubicBezTo>
                  <a:pt x="5501738" y="728228"/>
                  <a:pt x="5500725" y="723035"/>
                  <a:pt x="5499756" y="735631"/>
                </a:cubicBezTo>
                <a:cubicBezTo>
                  <a:pt x="5500163" y="738073"/>
                  <a:pt x="5500003" y="741333"/>
                  <a:pt x="5502260" y="743138"/>
                </a:cubicBezTo>
                <a:cubicBezTo>
                  <a:pt x="5502947" y="743687"/>
                  <a:pt x="5503929" y="743694"/>
                  <a:pt x="5504764" y="743971"/>
                </a:cubicBezTo>
                <a:cubicBezTo>
                  <a:pt x="5505429" y="744636"/>
                  <a:pt x="5508780" y="747657"/>
                  <a:pt x="5508938" y="748976"/>
                </a:cubicBezTo>
                <a:cubicBezTo>
                  <a:pt x="5511578" y="770965"/>
                  <a:pt x="5506085" y="761799"/>
                  <a:pt x="5511442" y="769827"/>
                </a:cubicBezTo>
                <a:cubicBezTo>
                  <a:pt x="5513112" y="769271"/>
                  <a:pt x="5514986" y="769134"/>
                  <a:pt x="5516450" y="768159"/>
                </a:cubicBezTo>
                <a:cubicBezTo>
                  <a:pt x="5517285" y="767603"/>
                  <a:pt x="5518057" y="766939"/>
                  <a:pt x="5518954" y="766491"/>
                </a:cubicBezTo>
                <a:cubicBezTo>
                  <a:pt x="5519742" y="766098"/>
                  <a:pt x="5520690" y="766084"/>
                  <a:pt x="5521459" y="765657"/>
                </a:cubicBezTo>
                <a:cubicBezTo>
                  <a:pt x="5523213" y="764683"/>
                  <a:pt x="5526467" y="762321"/>
                  <a:pt x="5526467" y="762321"/>
                </a:cubicBezTo>
                <a:cubicBezTo>
                  <a:pt x="5527858" y="762598"/>
                  <a:pt x="5529409" y="762452"/>
                  <a:pt x="5530641" y="763155"/>
                </a:cubicBezTo>
                <a:cubicBezTo>
                  <a:pt x="5531974" y="763916"/>
                  <a:pt x="5532717" y="766875"/>
                  <a:pt x="5533145" y="768159"/>
                </a:cubicBezTo>
                <a:cubicBezTo>
                  <a:pt x="5531047" y="774446"/>
                  <a:pt x="5533876" y="766698"/>
                  <a:pt x="5530641" y="773164"/>
                </a:cubicBezTo>
                <a:cubicBezTo>
                  <a:pt x="5527184" y="780069"/>
                  <a:pt x="5532921" y="770996"/>
                  <a:pt x="5528137" y="778168"/>
                </a:cubicBezTo>
                <a:cubicBezTo>
                  <a:pt x="5528972" y="778446"/>
                  <a:pt x="5529773" y="779146"/>
                  <a:pt x="5530641" y="779002"/>
                </a:cubicBezTo>
                <a:cubicBezTo>
                  <a:pt x="5531630" y="778837"/>
                  <a:pt x="5532248" y="777782"/>
                  <a:pt x="5533145" y="777333"/>
                </a:cubicBezTo>
                <a:cubicBezTo>
                  <a:pt x="5533932" y="776940"/>
                  <a:pt x="5534814" y="776777"/>
                  <a:pt x="5535649" y="776500"/>
                </a:cubicBezTo>
                <a:lnTo>
                  <a:pt x="5540657" y="773164"/>
                </a:lnTo>
                <a:cubicBezTo>
                  <a:pt x="5541492" y="772607"/>
                  <a:pt x="5542210" y="771812"/>
                  <a:pt x="5543161" y="771495"/>
                </a:cubicBezTo>
                <a:lnTo>
                  <a:pt x="5548170" y="769827"/>
                </a:lnTo>
                <a:cubicBezTo>
                  <a:pt x="5554570" y="770105"/>
                  <a:pt x="5560997" y="770003"/>
                  <a:pt x="5567369" y="770661"/>
                </a:cubicBezTo>
                <a:cubicBezTo>
                  <a:pt x="5569119" y="770842"/>
                  <a:pt x="5572377" y="772329"/>
                  <a:pt x="5572377" y="772329"/>
                </a:cubicBezTo>
                <a:cubicBezTo>
                  <a:pt x="5573846" y="776734"/>
                  <a:pt x="5572724" y="774100"/>
                  <a:pt x="5576551" y="779836"/>
                </a:cubicBezTo>
                <a:lnTo>
                  <a:pt x="5578220" y="782338"/>
                </a:lnTo>
                <a:cubicBezTo>
                  <a:pt x="5578498" y="783728"/>
                  <a:pt x="5578711" y="785133"/>
                  <a:pt x="5579055" y="786508"/>
                </a:cubicBezTo>
                <a:cubicBezTo>
                  <a:pt x="5579269" y="787361"/>
                  <a:pt x="5579718" y="788148"/>
                  <a:pt x="5579890" y="789010"/>
                </a:cubicBezTo>
                <a:cubicBezTo>
                  <a:pt x="5580553" y="792327"/>
                  <a:pt x="5580489" y="795810"/>
                  <a:pt x="5581559" y="799019"/>
                </a:cubicBezTo>
                <a:lnTo>
                  <a:pt x="5583229" y="804023"/>
                </a:lnTo>
                <a:cubicBezTo>
                  <a:pt x="5583507" y="804857"/>
                  <a:pt x="5583229" y="806247"/>
                  <a:pt x="5584064" y="806526"/>
                </a:cubicBezTo>
                <a:lnTo>
                  <a:pt x="5586568" y="807359"/>
                </a:lnTo>
                <a:cubicBezTo>
                  <a:pt x="5587402" y="806803"/>
                  <a:pt x="5588175" y="806139"/>
                  <a:pt x="5589072" y="805691"/>
                </a:cubicBezTo>
                <a:cubicBezTo>
                  <a:pt x="5589859" y="805298"/>
                  <a:pt x="5590807" y="805284"/>
                  <a:pt x="5591576" y="804857"/>
                </a:cubicBezTo>
                <a:cubicBezTo>
                  <a:pt x="5593330" y="803884"/>
                  <a:pt x="5596584" y="801521"/>
                  <a:pt x="5596584" y="801521"/>
                </a:cubicBezTo>
                <a:cubicBezTo>
                  <a:pt x="5600479" y="795682"/>
                  <a:pt x="5598254" y="797629"/>
                  <a:pt x="5602428" y="794849"/>
                </a:cubicBezTo>
                <a:cubicBezTo>
                  <a:pt x="5602705" y="795682"/>
                  <a:pt x="5603262" y="796472"/>
                  <a:pt x="5603262" y="797351"/>
                </a:cubicBezTo>
                <a:cubicBezTo>
                  <a:pt x="5603262" y="800720"/>
                  <a:pt x="5601794" y="804254"/>
                  <a:pt x="5600758" y="807359"/>
                </a:cubicBezTo>
                <a:lnTo>
                  <a:pt x="5599924" y="809861"/>
                </a:lnTo>
                <a:lnTo>
                  <a:pt x="5599089" y="812364"/>
                </a:lnTo>
                <a:cubicBezTo>
                  <a:pt x="5603007" y="813669"/>
                  <a:pt x="5603514" y="814226"/>
                  <a:pt x="5609106" y="812364"/>
                </a:cubicBezTo>
                <a:cubicBezTo>
                  <a:pt x="5610225" y="811991"/>
                  <a:pt x="5610578" y="810435"/>
                  <a:pt x="5611609" y="809861"/>
                </a:cubicBezTo>
                <a:cubicBezTo>
                  <a:pt x="5613148" y="809007"/>
                  <a:pt x="5616618" y="808193"/>
                  <a:pt x="5616618" y="808193"/>
                </a:cubicBezTo>
                <a:cubicBezTo>
                  <a:pt x="5624448" y="809311"/>
                  <a:pt x="5621370" y="807392"/>
                  <a:pt x="5625800" y="814032"/>
                </a:cubicBezTo>
                <a:lnTo>
                  <a:pt x="5627469" y="816534"/>
                </a:lnTo>
                <a:lnTo>
                  <a:pt x="5629139" y="819036"/>
                </a:lnTo>
                <a:cubicBezTo>
                  <a:pt x="5631125" y="824991"/>
                  <a:pt x="5629833" y="822577"/>
                  <a:pt x="5632478" y="826542"/>
                </a:cubicBezTo>
                <a:cubicBezTo>
                  <a:pt x="5632756" y="827376"/>
                  <a:pt x="5632885" y="828276"/>
                  <a:pt x="5633313" y="829045"/>
                </a:cubicBezTo>
                <a:cubicBezTo>
                  <a:pt x="5634287" y="830797"/>
                  <a:pt x="5636017" y="832147"/>
                  <a:pt x="5636651" y="834049"/>
                </a:cubicBezTo>
                <a:cubicBezTo>
                  <a:pt x="5638638" y="840004"/>
                  <a:pt x="5637345" y="837590"/>
                  <a:pt x="5639991" y="841555"/>
                </a:cubicBezTo>
                <a:cubicBezTo>
                  <a:pt x="5639238" y="850583"/>
                  <a:pt x="5642348" y="853461"/>
                  <a:pt x="5634147" y="850730"/>
                </a:cubicBezTo>
                <a:cubicBezTo>
                  <a:pt x="5633196" y="850413"/>
                  <a:pt x="5632478" y="849618"/>
                  <a:pt x="5631643" y="849062"/>
                </a:cubicBezTo>
                <a:cubicBezTo>
                  <a:pt x="5631365" y="848228"/>
                  <a:pt x="5631202" y="847346"/>
                  <a:pt x="5630808" y="846560"/>
                </a:cubicBezTo>
                <a:cubicBezTo>
                  <a:pt x="5630360" y="845663"/>
                  <a:pt x="5629547" y="844974"/>
                  <a:pt x="5629139" y="844057"/>
                </a:cubicBezTo>
                <a:cubicBezTo>
                  <a:pt x="5625166" y="835125"/>
                  <a:pt x="5629578" y="842214"/>
                  <a:pt x="5625800" y="836551"/>
                </a:cubicBezTo>
                <a:cubicBezTo>
                  <a:pt x="5624965" y="836829"/>
                  <a:pt x="5624060" y="836949"/>
                  <a:pt x="5623296" y="837385"/>
                </a:cubicBezTo>
                <a:cubicBezTo>
                  <a:pt x="5616220" y="841425"/>
                  <a:pt x="5623195" y="838809"/>
                  <a:pt x="5617453" y="840721"/>
                </a:cubicBezTo>
                <a:cubicBezTo>
                  <a:pt x="5616618" y="840443"/>
                  <a:pt x="5615636" y="840436"/>
                  <a:pt x="5614949" y="839887"/>
                </a:cubicBezTo>
                <a:cubicBezTo>
                  <a:pt x="5613145" y="838445"/>
                  <a:pt x="5612120" y="833910"/>
                  <a:pt x="5611609" y="832381"/>
                </a:cubicBezTo>
                <a:cubicBezTo>
                  <a:pt x="5611332" y="831547"/>
                  <a:pt x="5611263" y="830610"/>
                  <a:pt x="5610775" y="829879"/>
                </a:cubicBezTo>
                <a:cubicBezTo>
                  <a:pt x="5610218" y="829045"/>
                  <a:pt x="5609513" y="828292"/>
                  <a:pt x="5609106" y="827376"/>
                </a:cubicBezTo>
                <a:cubicBezTo>
                  <a:pt x="5608391" y="825770"/>
                  <a:pt x="5609144" y="822799"/>
                  <a:pt x="5607436" y="822372"/>
                </a:cubicBezTo>
                <a:lnTo>
                  <a:pt x="5604097" y="821538"/>
                </a:lnTo>
                <a:cubicBezTo>
                  <a:pt x="5599689" y="823006"/>
                  <a:pt x="5602081" y="821641"/>
                  <a:pt x="5598254" y="827376"/>
                </a:cubicBezTo>
                <a:lnTo>
                  <a:pt x="5596584" y="829879"/>
                </a:lnTo>
                <a:cubicBezTo>
                  <a:pt x="5596028" y="831547"/>
                  <a:pt x="5595024" y="833128"/>
                  <a:pt x="5594915" y="834883"/>
                </a:cubicBezTo>
                <a:cubicBezTo>
                  <a:pt x="5594025" y="849105"/>
                  <a:pt x="5595491" y="844000"/>
                  <a:pt x="5593246" y="850730"/>
                </a:cubicBezTo>
                <a:cubicBezTo>
                  <a:pt x="5591576" y="850452"/>
                  <a:pt x="5589784" y="850583"/>
                  <a:pt x="5588237" y="849896"/>
                </a:cubicBezTo>
                <a:cubicBezTo>
                  <a:pt x="5586379" y="849070"/>
                  <a:pt x="5582878" y="843115"/>
                  <a:pt x="5582394" y="842389"/>
                </a:cubicBezTo>
                <a:lnTo>
                  <a:pt x="5580724" y="839887"/>
                </a:lnTo>
                <a:cubicBezTo>
                  <a:pt x="5580168" y="839053"/>
                  <a:pt x="5579890" y="837941"/>
                  <a:pt x="5579055" y="837385"/>
                </a:cubicBezTo>
                <a:lnTo>
                  <a:pt x="5576551" y="835717"/>
                </a:lnTo>
                <a:cubicBezTo>
                  <a:pt x="5572817" y="830122"/>
                  <a:pt x="5577215" y="835603"/>
                  <a:pt x="5572377" y="832381"/>
                </a:cubicBezTo>
                <a:cubicBezTo>
                  <a:pt x="5566125" y="828216"/>
                  <a:pt x="5573323" y="831028"/>
                  <a:pt x="5567369" y="829045"/>
                </a:cubicBezTo>
                <a:cubicBezTo>
                  <a:pt x="5565978" y="829323"/>
                  <a:pt x="5564376" y="829093"/>
                  <a:pt x="5563195" y="829879"/>
                </a:cubicBezTo>
                <a:cubicBezTo>
                  <a:pt x="5562463" y="830366"/>
                  <a:pt x="5562788" y="831612"/>
                  <a:pt x="5562361" y="832381"/>
                </a:cubicBezTo>
                <a:cubicBezTo>
                  <a:pt x="5562040" y="832957"/>
                  <a:pt x="5558904" y="838904"/>
                  <a:pt x="5556517" y="839053"/>
                </a:cubicBezTo>
                <a:cubicBezTo>
                  <a:pt x="5544018" y="839834"/>
                  <a:pt x="5531475" y="839609"/>
                  <a:pt x="5518954" y="839887"/>
                </a:cubicBezTo>
                <a:cubicBezTo>
                  <a:pt x="5517563" y="839609"/>
                  <a:pt x="5515230" y="840398"/>
                  <a:pt x="5514781" y="839053"/>
                </a:cubicBezTo>
                <a:cubicBezTo>
                  <a:pt x="5513900" y="836413"/>
                  <a:pt x="5515864" y="829222"/>
                  <a:pt x="5516450" y="825708"/>
                </a:cubicBezTo>
                <a:cubicBezTo>
                  <a:pt x="5516496" y="825434"/>
                  <a:pt x="5517841" y="825013"/>
                  <a:pt x="5518119" y="824875"/>
                </a:cubicBezTo>
                <a:cubicBezTo>
                  <a:pt x="5516172" y="823206"/>
                  <a:pt x="5514280" y="821471"/>
                  <a:pt x="5512277" y="819870"/>
                </a:cubicBezTo>
                <a:cubicBezTo>
                  <a:pt x="5511493" y="819244"/>
                  <a:pt x="5510762" y="818367"/>
                  <a:pt x="5509772" y="818202"/>
                </a:cubicBezTo>
                <a:cubicBezTo>
                  <a:pt x="5505646" y="817515"/>
                  <a:pt x="5501425" y="817646"/>
                  <a:pt x="5497252" y="817368"/>
                </a:cubicBezTo>
                <a:cubicBezTo>
                  <a:pt x="5497530" y="813754"/>
                  <a:pt x="5497151" y="810028"/>
                  <a:pt x="5498086" y="806526"/>
                </a:cubicBezTo>
                <a:cubicBezTo>
                  <a:pt x="5498345" y="805557"/>
                  <a:pt x="5499963" y="805640"/>
                  <a:pt x="5500590" y="804857"/>
                </a:cubicBezTo>
                <a:cubicBezTo>
                  <a:pt x="5501140" y="804171"/>
                  <a:pt x="5500997" y="803124"/>
                  <a:pt x="5501425" y="802355"/>
                </a:cubicBezTo>
                <a:cubicBezTo>
                  <a:pt x="5506209" y="793750"/>
                  <a:pt x="5503709" y="800511"/>
                  <a:pt x="5505599" y="794849"/>
                </a:cubicBezTo>
                <a:cubicBezTo>
                  <a:pt x="5505320" y="793459"/>
                  <a:pt x="5505108" y="792054"/>
                  <a:pt x="5504764" y="790678"/>
                </a:cubicBezTo>
                <a:cubicBezTo>
                  <a:pt x="5504551" y="789825"/>
                  <a:pt x="5504551" y="788798"/>
                  <a:pt x="5503929" y="788176"/>
                </a:cubicBezTo>
                <a:cubicBezTo>
                  <a:pt x="5502510" y="786759"/>
                  <a:pt x="5498921" y="784840"/>
                  <a:pt x="5498921" y="784840"/>
                </a:cubicBezTo>
                <a:cubicBezTo>
                  <a:pt x="5495187" y="779244"/>
                  <a:pt x="5499585" y="784727"/>
                  <a:pt x="5494747" y="781504"/>
                </a:cubicBezTo>
                <a:cubicBezTo>
                  <a:pt x="5493765" y="780849"/>
                  <a:pt x="5493175" y="779726"/>
                  <a:pt x="5492243" y="779002"/>
                </a:cubicBezTo>
                <a:cubicBezTo>
                  <a:pt x="5490659" y="777771"/>
                  <a:pt x="5487234" y="775665"/>
                  <a:pt x="5487234" y="775665"/>
                </a:cubicBezTo>
                <a:cubicBezTo>
                  <a:pt x="5483339" y="769827"/>
                  <a:pt x="5485565" y="771773"/>
                  <a:pt x="5481392" y="768993"/>
                </a:cubicBezTo>
                <a:lnTo>
                  <a:pt x="5479722" y="763989"/>
                </a:lnTo>
                <a:cubicBezTo>
                  <a:pt x="5479444" y="763155"/>
                  <a:pt x="5479375" y="762218"/>
                  <a:pt x="5478887" y="761487"/>
                </a:cubicBezTo>
                <a:lnTo>
                  <a:pt x="5477218" y="758984"/>
                </a:lnTo>
                <a:cubicBezTo>
                  <a:pt x="5477519" y="753269"/>
                  <a:pt x="5477672" y="743145"/>
                  <a:pt x="5478887" y="736465"/>
                </a:cubicBezTo>
                <a:cubicBezTo>
                  <a:pt x="5479045" y="735601"/>
                  <a:pt x="5479480" y="734809"/>
                  <a:pt x="5479722" y="733963"/>
                </a:cubicBezTo>
                <a:cubicBezTo>
                  <a:pt x="5480078" y="732717"/>
                  <a:pt x="5480725" y="729457"/>
                  <a:pt x="5481392" y="728124"/>
                </a:cubicBezTo>
                <a:cubicBezTo>
                  <a:pt x="5481840" y="727228"/>
                  <a:pt x="5482612" y="726519"/>
                  <a:pt x="5483061" y="725622"/>
                </a:cubicBezTo>
                <a:cubicBezTo>
                  <a:pt x="5483454" y="724836"/>
                  <a:pt x="5483468" y="723889"/>
                  <a:pt x="5483896" y="723120"/>
                </a:cubicBezTo>
                <a:cubicBezTo>
                  <a:pt x="5485822" y="719656"/>
                  <a:pt x="5486550" y="718041"/>
                  <a:pt x="5489739" y="716448"/>
                </a:cubicBezTo>
                <a:cubicBezTo>
                  <a:pt x="5490526" y="716055"/>
                  <a:pt x="5491408" y="715892"/>
                  <a:pt x="5492243" y="715614"/>
                </a:cubicBezTo>
                <a:close/>
                <a:moveTo>
                  <a:pt x="3358394" y="691427"/>
                </a:moveTo>
                <a:lnTo>
                  <a:pt x="3372306" y="691983"/>
                </a:lnTo>
                <a:cubicBezTo>
                  <a:pt x="3379910" y="692213"/>
                  <a:pt x="3387522" y="692201"/>
                  <a:pt x="3395121" y="692539"/>
                </a:cubicBezTo>
                <a:cubicBezTo>
                  <a:pt x="3395513" y="692556"/>
                  <a:pt x="3398466" y="693375"/>
                  <a:pt x="3399017" y="693650"/>
                </a:cubicBezTo>
                <a:cubicBezTo>
                  <a:pt x="3399615" y="693949"/>
                  <a:pt x="3400130" y="694392"/>
                  <a:pt x="3400687" y="694763"/>
                </a:cubicBezTo>
                <a:cubicBezTo>
                  <a:pt x="3400872" y="695319"/>
                  <a:pt x="3400958" y="695919"/>
                  <a:pt x="3401243" y="696431"/>
                </a:cubicBezTo>
                <a:cubicBezTo>
                  <a:pt x="3401893" y="697599"/>
                  <a:pt x="3403469" y="699767"/>
                  <a:pt x="3403469" y="699767"/>
                </a:cubicBezTo>
                <a:cubicBezTo>
                  <a:pt x="3403293" y="701353"/>
                  <a:pt x="3403288" y="704577"/>
                  <a:pt x="3402356" y="706440"/>
                </a:cubicBezTo>
                <a:cubicBezTo>
                  <a:pt x="3402057" y="707037"/>
                  <a:pt x="3401811" y="707754"/>
                  <a:pt x="3401243" y="708108"/>
                </a:cubicBezTo>
                <a:lnTo>
                  <a:pt x="3396235" y="709776"/>
                </a:lnTo>
                <a:lnTo>
                  <a:pt x="3394566" y="710332"/>
                </a:lnTo>
                <a:cubicBezTo>
                  <a:pt x="3392896" y="710147"/>
                  <a:pt x="3391204" y="710105"/>
                  <a:pt x="3389557" y="709776"/>
                </a:cubicBezTo>
                <a:cubicBezTo>
                  <a:pt x="3388406" y="709546"/>
                  <a:pt x="3387331" y="709034"/>
                  <a:pt x="3386218" y="708664"/>
                </a:cubicBezTo>
                <a:cubicBezTo>
                  <a:pt x="3385662" y="708478"/>
                  <a:pt x="3385036" y="708433"/>
                  <a:pt x="3384548" y="708108"/>
                </a:cubicBezTo>
                <a:cubicBezTo>
                  <a:pt x="3383401" y="707344"/>
                  <a:pt x="3382627" y="706617"/>
                  <a:pt x="3381210" y="706440"/>
                </a:cubicBezTo>
                <a:cubicBezTo>
                  <a:pt x="3380289" y="706325"/>
                  <a:pt x="3381210" y="707830"/>
                  <a:pt x="3381210" y="708108"/>
                </a:cubicBezTo>
                <a:cubicBezTo>
                  <a:pt x="3372196" y="704105"/>
                  <a:pt x="3379358" y="706941"/>
                  <a:pt x="3373975" y="705328"/>
                </a:cubicBezTo>
                <a:cubicBezTo>
                  <a:pt x="3372120" y="704771"/>
                  <a:pt x="3370335" y="703980"/>
                  <a:pt x="3368410" y="703659"/>
                </a:cubicBezTo>
                <a:cubicBezTo>
                  <a:pt x="3364740" y="703048"/>
                  <a:pt x="3360305" y="702822"/>
                  <a:pt x="3356724" y="702547"/>
                </a:cubicBezTo>
                <a:lnTo>
                  <a:pt x="3353385" y="701435"/>
                </a:lnTo>
                <a:lnTo>
                  <a:pt x="3351716" y="700879"/>
                </a:lnTo>
                <a:cubicBezTo>
                  <a:pt x="3351530" y="700323"/>
                  <a:pt x="3351159" y="699797"/>
                  <a:pt x="3351159" y="699210"/>
                </a:cubicBezTo>
                <a:cubicBezTo>
                  <a:pt x="3351159" y="698084"/>
                  <a:pt x="3351359" y="696944"/>
                  <a:pt x="3351716" y="695875"/>
                </a:cubicBezTo>
                <a:cubicBezTo>
                  <a:pt x="3351928" y="695241"/>
                  <a:pt x="3352325" y="694647"/>
                  <a:pt x="3352828" y="694207"/>
                </a:cubicBezTo>
                <a:cubicBezTo>
                  <a:pt x="3355479" y="691890"/>
                  <a:pt x="3355628" y="692117"/>
                  <a:pt x="3358394" y="691427"/>
                </a:cubicBezTo>
                <a:close/>
                <a:moveTo>
                  <a:pt x="312480" y="684866"/>
                </a:moveTo>
                <a:cubicBezTo>
                  <a:pt x="313349" y="684997"/>
                  <a:pt x="314243" y="685207"/>
                  <a:pt x="314968" y="685310"/>
                </a:cubicBezTo>
                <a:cubicBezTo>
                  <a:pt x="315524" y="685681"/>
                  <a:pt x="316219" y="685901"/>
                  <a:pt x="316637" y="686422"/>
                </a:cubicBezTo>
                <a:cubicBezTo>
                  <a:pt x="317456" y="687445"/>
                  <a:pt x="317309" y="689309"/>
                  <a:pt x="316637" y="690315"/>
                </a:cubicBezTo>
                <a:cubicBezTo>
                  <a:pt x="316266" y="690871"/>
                  <a:pt x="315566" y="691128"/>
                  <a:pt x="314968" y="691427"/>
                </a:cubicBezTo>
                <a:cubicBezTo>
                  <a:pt x="313122" y="692349"/>
                  <a:pt x="314968" y="692353"/>
                  <a:pt x="314968" y="692539"/>
                </a:cubicBezTo>
                <a:cubicBezTo>
                  <a:pt x="313484" y="691983"/>
                  <a:pt x="311225" y="692287"/>
                  <a:pt x="310516" y="690871"/>
                </a:cubicBezTo>
                <a:cubicBezTo>
                  <a:pt x="307477" y="684799"/>
                  <a:pt x="309871" y="684474"/>
                  <a:pt x="312480" y="684866"/>
                </a:cubicBezTo>
                <a:close/>
                <a:moveTo>
                  <a:pt x="231713" y="671337"/>
                </a:moveTo>
                <a:lnTo>
                  <a:pt x="232608" y="671966"/>
                </a:lnTo>
                <a:cubicBezTo>
                  <a:pt x="232144" y="671966"/>
                  <a:pt x="229660" y="672048"/>
                  <a:pt x="229826" y="671966"/>
                </a:cubicBezTo>
                <a:close/>
                <a:moveTo>
                  <a:pt x="244851" y="664737"/>
                </a:moveTo>
                <a:cubicBezTo>
                  <a:pt x="247804" y="664390"/>
                  <a:pt x="250787" y="665108"/>
                  <a:pt x="253755" y="665293"/>
                </a:cubicBezTo>
                <a:cubicBezTo>
                  <a:pt x="254311" y="665479"/>
                  <a:pt x="254900" y="665587"/>
                  <a:pt x="255424" y="665849"/>
                </a:cubicBezTo>
                <a:cubicBezTo>
                  <a:pt x="256675" y="666474"/>
                  <a:pt x="257884" y="667575"/>
                  <a:pt x="258763" y="668629"/>
                </a:cubicBezTo>
                <a:cubicBezTo>
                  <a:pt x="259191" y="669143"/>
                  <a:pt x="259604" y="669687"/>
                  <a:pt x="259876" y="670297"/>
                </a:cubicBezTo>
                <a:cubicBezTo>
                  <a:pt x="260352" y="671369"/>
                  <a:pt x="260989" y="673634"/>
                  <a:pt x="260989" y="673634"/>
                </a:cubicBezTo>
                <a:cubicBezTo>
                  <a:pt x="260804" y="674931"/>
                  <a:pt x="260965" y="676328"/>
                  <a:pt x="260433" y="677526"/>
                </a:cubicBezTo>
                <a:cubicBezTo>
                  <a:pt x="260161" y="678136"/>
                  <a:pt x="259374" y="678367"/>
                  <a:pt x="258763" y="678638"/>
                </a:cubicBezTo>
                <a:cubicBezTo>
                  <a:pt x="256377" y="679698"/>
                  <a:pt x="254129" y="680106"/>
                  <a:pt x="251529" y="680306"/>
                </a:cubicBezTo>
                <a:cubicBezTo>
                  <a:pt x="250419" y="680392"/>
                  <a:pt x="249674" y="680306"/>
                  <a:pt x="249303" y="680306"/>
                </a:cubicBezTo>
                <a:cubicBezTo>
                  <a:pt x="247819" y="679750"/>
                  <a:pt x="246102" y="679610"/>
                  <a:pt x="244851" y="678638"/>
                </a:cubicBezTo>
                <a:cubicBezTo>
                  <a:pt x="244247" y="678168"/>
                  <a:pt x="244444" y="677163"/>
                  <a:pt x="244294" y="676414"/>
                </a:cubicBezTo>
                <a:cubicBezTo>
                  <a:pt x="244073" y="675308"/>
                  <a:pt x="243923" y="674190"/>
                  <a:pt x="243738" y="673078"/>
                </a:cubicBezTo>
                <a:cubicBezTo>
                  <a:pt x="243923" y="670854"/>
                  <a:pt x="243999" y="668618"/>
                  <a:pt x="244294" y="666405"/>
                </a:cubicBezTo>
                <a:cubicBezTo>
                  <a:pt x="244372" y="665824"/>
                  <a:pt x="244268" y="664806"/>
                  <a:pt x="244851" y="664737"/>
                </a:cubicBezTo>
                <a:close/>
                <a:moveTo>
                  <a:pt x="231100" y="664622"/>
                </a:moveTo>
                <a:cubicBezTo>
                  <a:pt x="231788" y="664846"/>
                  <a:pt x="232515" y="665201"/>
                  <a:pt x="233164" y="665293"/>
                </a:cubicBezTo>
                <a:cubicBezTo>
                  <a:pt x="233770" y="667109"/>
                  <a:pt x="234239" y="667594"/>
                  <a:pt x="233164" y="669742"/>
                </a:cubicBezTo>
                <a:cubicBezTo>
                  <a:pt x="232637" y="670796"/>
                  <a:pt x="232215" y="671146"/>
                  <a:pt x="231718" y="671335"/>
                </a:cubicBezTo>
                <a:lnTo>
                  <a:pt x="231713" y="671337"/>
                </a:lnTo>
                <a:lnTo>
                  <a:pt x="228824" y="669305"/>
                </a:lnTo>
                <a:cubicBezTo>
                  <a:pt x="227660" y="668084"/>
                  <a:pt x="227201" y="666545"/>
                  <a:pt x="229269" y="664737"/>
                </a:cubicBezTo>
                <a:cubicBezTo>
                  <a:pt x="229763" y="664306"/>
                  <a:pt x="230412" y="664398"/>
                  <a:pt x="231100" y="664622"/>
                </a:cubicBezTo>
                <a:close/>
                <a:moveTo>
                  <a:pt x="5003925" y="662652"/>
                </a:moveTo>
                <a:cubicBezTo>
                  <a:pt x="5004719" y="662811"/>
                  <a:pt x="5006409" y="663059"/>
                  <a:pt x="5007265" y="663486"/>
                </a:cubicBezTo>
                <a:cubicBezTo>
                  <a:pt x="5007713" y="663710"/>
                  <a:pt x="5008100" y="664042"/>
                  <a:pt x="5008517" y="664320"/>
                </a:cubicBezTo>
                <a:cubicBezTo>
                  <a:pt x="5010588" y="667426"/>
                  <a:pt x="5007926" y="663612"/>
                  <a:pt x="5010603" y="666823"/>
                </a:cubicBezTo>
                <a:cubicBezTo>
                  <a:pt x="5010924" y="667207"/>
                  <a:pt x="5011160" y="667656"/>
                  <a:pt x="5011438" y="668074"/>
                </a:cubicBezTo>
                <a:lnTo>
                  <a:pt x="5012273" y="670575"/>
                </a:lnTo>
                <a:cubicBezTo>
                  <a:pt x="5012412" y="670993"/>
                  <a:pt x="5012584" y="671400"/>
                  <a:pt x="5012690" y="671826"/>
                </a:cubicBezTo>
                <a:lnTo>
                  <a:pt x="5013107" y="673495"/>
                </a:lnTo>
                <a:cubicBezTo>
                  <a:pt x="5012784" y="679976"/>
                  <a:pt x="5014215" y="679944"/>
                  <a:pt x="5011855" y="683086"/>
                </a:cubicBezTo>
                <a:cubicBezTo>
                  <a:pt x="5011738" y="683244"/>
                  <a:pt x="5011160" y="684129"/>
                  <a:pt x="5011021" y="684337"/>
                </a:cubicBezTo>
                <a:cubicBezTo>
                  <a:pt x="5010279" y="684008"/>
                  <a:pt x="5006863" y="682559"/>
                  <a:pt x="5005595" y="681835"/>
                </a:cubicBezTo>
                <a:cubicBezTo>
                  <a:pt x="5005159" y="681587"/>
                  <a:pt x="5004760" y="681279"/>
                  <a:pt x="5004343" y="681001"/>
                </a:cubicBezTo>
                <a:lnTo>
                  <a:pt x="5002673" y="678499"/>
                </a:lnTo>
                <a:cubicBezTo>
                  <a:pt x="5002396" y="678082"/>
                  <a:pt x="5001997" y="677723"/>
                  <a:pt x="5001839" y="677248"/>
                </a:cubicBezTo>
                <a:cubicBezTo>
                  <a:pt x="5001240" y="675453"/>
                  <a:pt x="5001528" y="676423"/>
                  <a:pt x="5001004" y="674329"/>
                </a:cubicBezTo>
                <a:cubicBezTo>
                  <a:pt x="5000562" y="670794"/>
                  <a:pt x="5000290" y="670627"/>
                  <a:pt x="5001004" y="666823"/>
                </a:cubicBezTo>
                <a:cubicBezTo>
                  <a:pt x="5001128" y="666163"/>
                  <a:pt x="5001847" y="663730"/>
                  <a:pt x="5002673" y="663069"/>
                </a:cubicBezTo>
                <a:cubicBezTo>
                  <a:pt x="5003017" y="662794"/>
                  <a:pt x="5003508" y="662791"/>
                  <a:pt x="5003925" y="662652"/>
                </a:cubicBezTo>
                <a:close/>
                <a:moveTo>
                  <a:pt x="401229" y="650755"/>
                </a:moveTo>
                <a:lnTo>
                  <a:pt x="401223" y="650836"/>
                </a:lnTo>
                <a:cubicBezTo>
                  <a:pt x="401131" y="650836"/>
                  <a:pt x="400483" y="650859"/>
                  <a:pt x="400667" y="650836"/>
                </a:cubicBezTo>
                <a:close/>
                <a:moveTo>
                  <a:pt x="426822" y="625814"/>
                </a:moveTo>
                <a:cubicBezTo>
                  <a:pt x="427395" y="627534"/>
                  <a:pt x="427935" y="628861"/>
                  <a:pt x="427935" y="630819"/>
                </a:cubicBezTo>
                <a:cubicBezTo>
                  <a:pt x="427935" y="631946"/>
                  <a:pt x="428026" y="633231"/>
                  <a:pt x="427378" y="634155"/>
                </a:cubicBezTo>
                <a:cubicBezTo>
                  <a:pt x="426611" y="635250"/>
                  <a:pt x="424985" y="635435"/>
                  <a:pt x="424039" y="636379"/>
                </a:cubicBezTo>
                <a:cubicBezTo>
                  <a:pt x="423483" y="636936"/>
                  <a:pt x="423025" y="637611"/>
                  <a:pt x="422370" y="638048"/>
                </a:cubicBezTo>
                <a:cubicBezTo>
                  <a:pt x="421882" y="638373"/>
                  <a:pt x="421225" y="638341"/>
                  <a:pt x="420701" y="638604"/>
                </a:cubicBezTo>
                <a:cubicBezTo>
                  <a:pt x="420102" y="638902"/>
                  <a:pt x="419618" y="639396"/>
                  <a:pt x="419031" y="639716"/>
                </a:cubicBezTo>
                <a:cubicBezTo>
                  <a:pt x="417575" y="640510"/>
                  <a:pt x="415752" y="640768"/>
                  <a:pt x="414579" y="641940"/>
                </a:cubicBezTo>
                <a:cubicBezTo>
                  <a:pt x="412494" y="644022"/>
                  <a:pt x="413656" y="643359"/>
                  <a:pt x="411240" y="644164"/>
                </a:cubicBezTo>
                <a:cubicBezTo>
                  <a:pt x="410869" y="644720"/>
                  <a:pt x="410649" y="645414"/>
                  <a:pt x="410127" y="645832"/>
                </a:cubicBezTo>
                <a:cubicBezTo>
                  <a:pt x="409669" y="646198"/>
                  <a:pt x="408873" y="645974"/>
                  <a:pt x="408457" y="646388"/>
                </a:cubicBezTo>
                <a:cubicBezTo>
                  <a:pt x="408043" y="646803"/>
                  <a:pt x="408316" y="647642"/>
                  <a:pt x="407901" y="648056"/>
                </a:cubicBezTo>
                <a:cubicBezTo>
                  <a:pt x="406584" y="649372"/>
                  <a:pt x="405640" y="649959"/>
                  <a:pt x="404593" y="650271"/>
                </a:cubicBezTo>
                <a:lnTo>
                  <a:pt x="401229" y="650755"/>
                </a:lnTo>
                <a:lnTo>
                  <a:pt x="401780" y="643052"/>
                </a:lnTo>
                <a:cubicBezTo>
                  <a:pt x="401995" y="641224"/>
                  <a:pt x="402641" y="641331"/>
                  <a:pt x="403449" y="639716"/>
                </a:cubicBezTo>
                <a:cubicBezTo>
                  <a:pt x="403712" y="639191"/>
                  <a:pt x="403639" y="638505"/>
                  <a:pt x="404006" y="638048"/>
                </a:cubicBezTo>
                <a:cubicBezTo>
                  <a:pt x="404424" y="637526"/>
                  <a:pt x="405175" y="637380"/>
                  <a:pt x="405675" y="636936"/>
                </a:cubicBezTo>
                <a:cubicBezTo>
                  <a:pt x="406851" y="635891"/>
                  <a:pt x="407521" y="634096"/>
                  <a:pt x="409014" y="633599"/>
                </a:cubicBezTo>
                <a:cubicBezTo>
                  <a:pt x="409571" y="633413"/>
                  <a:pt x="410171" y="633327"/>
                  <a:pt x="410684" y="633043"/>
                </a:cubicBezTo>
                <a:cubicBezTo>
                  <a:pt x="416104" y="630034"/>
                  <a:pt x="411898" y="631349"/>
                  <a:pt x="416248" y="630262"/>
                </a:cubicBezTo>
                <a:cubicBezTo>
                  <a:pt x="416805" y="629707"/>
                  <a:pt x="417230" y="628976"/>
                  <a:pt x="417918" y="628595"/>
                </a:cubicBezTo>
                <a:cubicBezTo>
                  <a:pt x="418943" y="628025"/>
                  <a:pt x="420144" y="627853"/>
                  <a:pt x="421257" y="627482"/>
                </a:cubicBezTo>
                <a:cubicBezTo>
                  <a:pt x="421813" y="627297"/>
                  <a:pt x="422357" y="627069"/>
                  <a:pt x="422926" y="626926"/>
                </a:cubicBezTo>
                <a:cubicBezTo>
                  <a:pt x="425722" y="626229"/>
                  <a:pt x="424426" y="626612"/>
                  <a:pt x="426822" y="625814"/>
                </a:cubicBezTo>
                <a:close/>
                <a:moveTo>
                  <a:pt x="510295" y="621366"/>
                </a:moveTo>
                <a:cubicBezTo>
                  <a:pt x="511036" y="621551"/>
                  <a:pt x="511923" y="621445"/>
                  <a:pt x="512521" y="621922"/>
                </a:cubicBezTo>
                <a:cubicBezTo>
                  <a:pt x="512979" y="622288"/>
                  <a:pt x="513077" y="623004"/>
                  <a:pt x="513077" y="623590"/>
                </a:cubicBezTo>
                <a:cubicBezTo>
                  <a:pt x="513077" y="625269"/>
                  <a:pt x="512797" y="626939"/>
                  <a:pt x="512521" y="628595"/>
                </a:cubicBezTo>
                <a:cubicBezTo>
                  <a:pt x="512424" y="629172"/>
                  <a:pt x="512325" y="629800"/>
                  <a:pt x="511964" y="630262"/>
                </a:cubicBezTo>
                <a:cubicBezTo>
                  <a:pt x="509657" y="633227"/>
                  <a:pt x="508254" y="633846"/>
                  <a:pt x="505286" y="635824"/>
                </a:cubicBezTo>
                <a:cubicBezTo>
                  <a:pt x="504730" y="636194"/>
                  <a:pt x="504251" y="636724"/>
                  <a:pt x="503617" y="636936"/>
                </a:cubicBezTo>
                <a:cubicBezTo>
                  <a:pt x="503060" y="637121"/>
                  <a:pt x="502461" y="637207"/>
                  <a:pt x="501947" y="637492"/>
                </a:cubicBezTo>
                <a:cubicBezTo>
                  <a:pt x="495038" y="641327"/>
                  <a:pt x="501584" y="638713"/>
                  <a:pt x="496383" y="640272"/>
                </a:cubicBezTo>
                <a:cubicBezTo>
                  <a:pt x="495259" y="640609"/>
                  <a:pt x="494156" y="641013"/>
                  <a:pt x="493043" y="641384"/>
                </a:cubicBezTo>
                <a:cubicBezTo>
                  <a:pt x="491198" y="641998"/>
                  <a:pt x="495362" y="639994"/>
                  <a:pt x="495826" y="639716"/>
                </a:cubicBezTo>
                <a:cubicBezTo>
                  <a:pt x="492487" y="639530"/>
                  <a:pt x="489138" y="639476"/>
                  <a:pt x="485809" y="639160"/>
                </a:cubicBezTo>
                <a:cubicBezTo>
                  <a:pt x="485225" y="639104"/>
                  <a:pt x="484628" y="638928"/>
                  <a:pt x="484140" y="638604"/>
                </a:cubicBezTo>
                <a:cubicBezTo>
                  <a:pt x="483485" y="638168"/>
                  <a:pt x="483026" y="637492"/>
                  <a:pt x="482471" y="636936"/>
                </a:cubicBezTo>
                <a:cubicBezTo>
                  <a:pt x="482285" y="636379"/>
                  <a:pt x="481914" y="635854"/>
                  <a:pt x="481914" y="635268"/>
                </a:cubicBezTo>
                <a:cubicBezTo>
                  <a:pt x="481914" y="634461"/>
                  <a:pt x="483021" y="632380"/>
                  <a:pt x="483583" y="631931"/>
                </a:cubicBezTo>
                <a:cubicBezTo>
                  <a:pt x="484041" y="631564"/>
                  <a:pt x="484728" y="631637"/>
                  <a:pt x="485253" y="631375"/>
                </a:cubicBezTo>
                <a:cubicBezTo>
                  <a:pt x="489096" y="629455"/>
                  <a:pt x="484516" y="630864"/>
                  <a:pt x="489148" y="629707"/>
                </a:cubicBezTo>
                <a:cubicBezTo>
                  <a:pt x="489705" y="629336"/>
                  <a:pt x="490220" y="628893"/>
                  <a:pt x="490818" y="628595"/>
                </a:cubicBezTo>
                <a:cubicBezTo>
                  <a:pt x="491707" y="628150"/>
                  <a:pt x="493881" y="627720"/>
                  <a:pt x="494713" y="627482"/>
                </a:cubicBezTo>
                <a:cubicBezTo>
                  <a:pt x="495277" y="627321"/>
                  <a:pt x="495858" y="627188"/>
                  <a:pt x="496383" y="626926"/>
                </a:cubicBezTo>
                <a:cubicBezTo>
                  <a:pt x="496981" y="626627"/>
                  <a:pt x="497437" y="626078"/>
                  <a:pt x="498052" y="625814"/>
                </a:cubicBezTo>
                <a:cubicBezTo>
                  <a:pt x="498755" y="625513"/>
                  <a:pt x="499545" y="625478"/>
                  <a:pt x="500278" y="625258"/>
                </a:cubicBezTo>
                <a:cubicBezTo>
                  <a:pt x="501401" y="624921"/>
                  <a:pt x="502504" y="624517"/>
                  <a:pt x="503617" y="624146"/>
                </a:cubicBezTo>
                <a:lnTo>
                  <a:pt x="505286" y="623590"/>
                </a:lnTo>
                <a:cubicBezTo>
                  <a:pt x="505843" y="623405"/>
                  <a:pt x="506468" y="623359"/>
                  <a:pt x="506956" y="623034"/>
                </a:cubicBezTo>
                <a:cubicBezTo>
                  <a:pt x="509113" y="621597"/>
                  <a:pt x="507990" y="622133"/>
                  <a:pt x="510295" y="621366"/>
                </a:cubicBezTo>
                <a:close/>
                <a:moveTo>
                  <a:pt x="489705" y="561314"/>
                </a:moveTo>
                <a:cubicBezTo>
                  <a:pt x="491188" y="561500"/>
                  <a:pt x="492713" y="561478"/>
                  <a:pt x="494156" y="561871"/>
                </a:cubicBezTo>
                <a:cubicBezTo>
                  <a:pt x="496329" y="562463"/>
                  <a:pt x="495601" y="563090"/>
                  <a:pt x="496383" y="564651"/>
                </a:cubicBezTo>
                <a:cubicBezTo>
                  <a:pt x="496681" y="565249"/>
                  <a:pt x="497125" y="565763"/>
                  <a:pt x="497495" y="566319"/>
                </a:cubicBezTo>
                <a:cubicBezTo>
                  <a:pt x="497310" y="566875"/>
                  <a:pt x="497354" y="567573"/>
                  <a:pt x="496939" y="567987"/>
                </a:cubicBezTo>
                <a:cubicBezTo>
                  <a:pt x="496352" y="568573"/>
                  <a:pt x="495483" y="568791"/>
                  <a:pt x="494713" y="569099"/>
                </a:cubicBezTo>
                <a:cubicBezTo>
                  <a:pt x="491637" y="570328"/>
                  <a:pt x="493785" y="569099"/>
                  <a:pt x="493600" y="569099"/>
                </a:cubicBezTo>
                <a:cubicBezTo>
                  <a:pt x="492114" y="568038"/>
                  <a:pt x="489148" y="567074"/>
                  <a:pt x="489148" y="564651"/>
                </a:cubicBezTo>
                <a:cubicBezTo>
                  <a:pt x="489148" y="563523"/>
                  <a:pt x="489519" y="562427"/>
                  <a:pt x="489705" y="561314"/>
                </a:cubicBezTo>
                <a:close/>
                <a:moveTo>
                  <a:pt x="82307" y="525729"/>
                </a:moveTo>
                <a:cubicBezTo>
                  <a:pt x="85173" y="525977"/>
                  <a:pt x="88006" y="526602"/>
                  <a:pt x="90785" y="527749"/>
                </a:cubicBezTo>
                <a:cubicBezTo>
                  <a:pt x="95020" y="530599"/>
                  <a:pt x="97583" y="533866"/>
                  <a:pt x="96391" y="537968"/>
                </a:cubicBezTo>
                <a:cubicBezTo>
                  <a:pt x="90138" y="545058"/>
                  <a:pt x="56341" y="551315"/>
                  <a:pt x="63861" y="556737"/>
                </a:cubicBezTo>
                <a:cubicBezTo>
                  <a:pt x="71593" y="559696"/>
                  <a:pt x="80996" y="553481"/>
                  <a:pt x="92068" y="561861"/>
                </a:cubicBezTo>
                <a:cubicBezTo>
                  <a:pt x="90636" y="572468"/>
                  <a:pt x="74595" y="581405"/>
                  <a:pt x="66902" y="582419"/>
                </a:cubicBezTo>
                <a:cubicBezTo>
                  <a:pt x="61058" y="582528"/>
                  <a:pt x="56466" y="578050"/>
                  <a:pt x="51040" y="581078"/>
                </a:cubicBezTo>
                <a:cubicBezTo>
                  <a:pt x="45991" y="586183"/>
                  <a:pt x="49290" y="589202"/>
                  <a:pt x="52588" y="593055"/>
                </a:cubicBezTo>
                <a:cubicBezTo>
                  <a:pt x="49935" y="597176"/>
                  <a:pt x="45612" y="600464"/>
                  <a:pt x="44628" y="605419"/>
                </a:cubicBezTo>
                <a:cubicBezTo>
                  <a:pt x="42959" y="610960"/>
                  <a:pt x="45045" y="616919"/>
                  <a:pt x="43794" y="622877"/>
                </a:cubicBezTo>
                <a:cubicBezTo>
                  <a:pt x="41040" y="631090"/>
                  <a:pt x="31191" y="635132"/>
                  <a:pt x="29273" y="641677"/>
                </a:cubicBezTo>
                <a:cubicBezTo>
                  <a:pt x="24265" y="649178"/>
                  <a:pt x="33029" y="687956"/>
                  <a:pt x="30524" y="710470"/>
                </a:cubicBezTo>
                <a:cubicBezTo>
                  <a:pt x="25793" y="724839"/>
                  <a:pt x="19393" y="729199"/>
                  <a:pt x="12575" y="734811"/>
                </a:cubicBezTo>
                <a:cubicBezTo>
                  <a:pt x="9797" y="736921"/>
                  <a:pt x="7958" y="737780"/>
                  <a:pt x="6119" y="738587"/>
                </a:cubicBezTo>
                <a:lnTo>
                  <a:pt x="0" y="741870"/>
                </a:lnTo>
                <a:lnTo>
                  <a:pt x="0" y="632857"/>
                </a:lnTo>
                <a:lnTo>
                  <a:pt x="2316" y="631041"/>
                </a:lnTo>
                <a:lnTo>
                  <a:pt x="0" y="628726"/>
                </a:lnTo>
                <a:lnTo>
                  <a:pt x="0" y="602355"/>
                </a:lnTo>
                <a:lnTo>
                  <a:pt x="6165" y="596838"/>
                </a:lnTo>
                <a:lnTo>
                  <a:pt x="0" y="597380"/>
                </a:lnTo>
                <a:lnTo>
                  <a:pt x="0" y="585999"/>
                </a:lnTo>
                <a:lnTo>
                  <a:pt x="11353" y="581495"/>
                </a:lnTo>
                <a:cubicBezTo>
                  <a:pt x="14488" y="577657"/>
                  <a:pt x="1592" y="576311"/>
                  <a:pt x="3182" y="568298"/>
                </a:cubicBezTo>
                <a:cubicBezTo>
                  <a:pt x="8561" y="563273"/>
                  <a:pt x="23537" y="569091"/>
                  <a:pt x="32671" y="565735"/>
                </a:cubicBezTo>
                <a:cubicBezTo>
                  <a:pt x="35742" y="560580"/>
                  <a:pt x="27126" y="555426"/>
                  <a:pt x="32284" y="547770"/>
                </a:cubicBezTo>
                <a:cubicBezTo>
                  <a:pt x="37045" y="540123"/>
                  <a:pt x="45563" y="534562"/>
                  <a:pt x="56168" y="529834"/>
                </a:cubicBezTo>
                <a:cubicBezTo>
                  <a:pt x="64822" y="527645"/>
                  <a:pt x="73712" y="524986"/>
                  <a:pt x="82307" y="525729"/>
                </a:cubicBezTo>
                <a:close/>
                <a:moveTo>
                  <a:pt x="2993060" y="525450"/>
                </a:moveTo>
                <a:cubicBezTo>
                  <a:pt x="2993895" y="525729"/>
                  <a:pt x="2994777" y="525891"/>
                  <a:pt x="2995565" y="526284"/>
                </a:cubicBezTo>
                <a:cubicBezTo>
                  <a:pt x="2996462" y="526733"/>
                  <a:pt x="2997298" y="527311"/>
                  <a:pt x="2998069" y="527953"/>
                </a:cubicBezTo>
                <a:cubicBezTo>
                  <a:pt x="2999651" y="529270"/>
                  <a:pt x="3001304" y="531083"/>
                  <a:pt x="3002242" y="532957"/>
                </a:cubicBezTo>
                <a:cubicBezTo>
                  <a:pt x="3005698" y="539863"/>
                  <a:pt x="2999962" y="530790"/>
                  <a:pt x="3004746" y="537961"/>
                </a:cubicBezTo>
                <a:cubicBezTo>
                  <a:pt x="3005024" y="538795"/>
                  <a:pt x="3005187" y="539677"/>
                  <a:pt x="3005581" y="540464"/>
                </a:cubicBezTo>
                <a:cubicBezTo>
                  <a:pt x="3006030" y="541360"/>
                  <a:pt x="3007447" y="541982"/>
                  <a:pt x="3007250" y="542965"/>
                </a:cubicBezTo>
                <a:cubicBezTo>
                  <a:pt x="3007053" y="543948"/>
                  <a:pt x="3005644" y="544185"/>
                  <a:pt x="3004746" y="544634"/>
                </a:cubicBezTo>
                <a:cubicBezTo>
                  <a:pt x="3003960" y="545027"/>
                  <a:pt x="3003059" y="545141"/>
                  <a:pt x="3002242" y="545467"/>
                </a:cubicBezTo>
                <a:cubicBezTo>
                  <a:pt x="3001664" y="545698"/>
                  <a:pt x="3004468" y="548109"/>
                  <a:pt x="3002242" y="546302"/>
                </a:cubicBezTo>
                <a:cubicBezTo>
                  <a:pt x="3000017" y="544494"/>
                  <a:pt x="2993339" y="538517"/>
                  <a:pt x="2988886" y="534625"/>
                </a:cubicBezTo>
                <a:cubicBezTo>
                  <a:pt x="2988608" y="532123"/>
                  <a:pt x="2987009" y="529411"/>
                  <a:pt x="2988052" y="527119"/>
                </a:cubicBezTo>
                <a:cubicBezTo>
                  <a:pt x="2988780" y="525518"/>
                  <a:pt x="2993060" y="525450"/>
                  <a:pt x="2993060" y="525450"/>
                </a:cubicBezTo>
                <a:close/>
                <a:moveTo>
                  <a:pt x="4866613" y="522531"/>
                </a:moveTo>
                <a:cubicBezTo>
                  <a:pt x="4868847" y="522755"/>
                  <a:pt x="4870207" y="522581"/>
                  <a:pt x="4872038" y="523365"/>
                </a:cubicBezTo>
                <a:cubicBezTo>
                  <a:pt x="4872610" y="523610"/>
                  <a:pt x="4873174" y="523880"/>
                  <a:pt x="4873708" y="524200"/>
                </a:cubicBezTo>
                <a:cubicBezTo>
                  <a:pt x="4874568" y="524715"/>
                  <a:pt x="4875260" y="525551"/>
                  <a:pt x="4876212" y="525867"/>
                </a:cubicBezTo>
                <a:lnTo>
                  <a:pt x="4877464" y="526284"/>
                </a:lnTo>
                <a:cubicBezTo>
                  <a:pt x="4877743" y="526701"/>
                  <a:pt x="4877907" y="527223"/>
                  <a:pt x="4878298" y="527536"/>
                </a:cubicBezTo>
                <a:cubicBezTo>
                  <a:pt x="4878642" y="527811"/>
                  <a:pt x="4879240" y="527642"/>
                  <a:pt x="4879551" y="527953"/>
                </a:cubicBezTo>
                <a:cubicBezTo>
                  <a:pt x="4879862" y="528264"/>
                  <a:pt x="4879771" y="528811"/>
                  <a:pt x="4879968" y="529204"/>
                </a:cubicBezTo>
                <a:cubicBezTo>
                  <a:pt x="4880193" y="529652"/>
                  <a:pt x="4880524" y="530038"/>
                  <a:pt x="4880803" y="530455"/>
                </a:cubicBezTo>
                <a:cubicBezTo>
                  <a:pt x="4880289" y="535593"/>
                  <a:pt x="4876977" y="533583"/>
                  <a:pt x="4876212" y="534208"/>
                </a:cubicBezTo>
                <a:cubicBezTo>
                  <a:pt x="4875458" y="534124"/>
                  <a:pt x="4872051" y="533916"/>
                  <a:pt x="4870786" y="533374"/>
                </a:cubicBezTo>
                <a:cubicBezTo>
                  <a:pt x="4870325" y="533176"/>
                  <a:pt x="4869983" y="532764"/>
                  <a:pt x="4869534" y="532540"/>
                </a:cubicBezTo>
                <a:cubicBezTo>
                  <a:pt x="4869141" y="532343"/>
                  <a:pt x="4868666" y="532336"/>
                  <a:pt x="4868282" y="532123"/>
                </a:cubicBezTo>
                <a:cubicBezTo>
                  <a:pt x="4867405" y="531636"/>
                  <a:pt x="4865778" y="530455"/>
                  <a:pt x="4865778" y="530455"/>
                </a:cubicBezTo>
                <a:cubicBezTo>
                  <a:pt x="4864071" y="527898"/>
                  <a:pt x="4864083" y="528469"/>
                  <a:pt x="4865361" y="523365"/>
                </a:cubicBezTo>
                <a:cubicBezTo>
                  <a:pt x="4865482" y="522879"/>
                  <a:pt x="4866195" y="522809"/>
                  <a:pt x="4866613" y="522531"/>
                </a:cubicBezTo>
                <a:close/>
                <a:moveTo>
                  <a:pt x="4811938" y="518361"/>
                </a:moveTo>
                <a:cubicBezTo>
                  <a:pt x="4813177" y="518136"/>
                  <a:pt x="4814441" y="518639"/>
                  <a:pt x="4815694" y="518778"/>
                </a:cubicBezTo>
                <a:cubicBezTo>
                  <a:pt x="4818675" y="520764"/>
                  <a:pt x="4817955" y="519474"/>
                  <a:pt x="4818616" y="522114"/>
                </a:cubicBezTo>
                <a:cubicBezTo>
                  <a:pt x="4818476" y="525311"/>
                  <a:pt x="4818565" y="528527"/>
                  <a:pt x="4818198" y="531706"/>
                </a:cubicBezTo>
                <a:cubicBezTo>
                  <a:pt x="4818140" y="532204"/>
                  <a:pt x="4817755" y="532644"/>
                  <a:pt x="4817364" y="532957"/>
                </a:cubicBezTo>
                <a:cubicBezTo>
                  <a:pt x="4817020" y="533232"/>
                  <a:pt x="4816668" y="533652"/>
                  <a:pt x="4816529" y="533791"/>
                </a:cubicBezTo>
                <a:cubicBezTo>
                  <a:pt x="4815276" y="533652"/>
                  <a:pt x="4813956" y="533804"/>
                  <a:pt x="4812772" y="533374"/>
                </a:cubicBezTo>
                <a:cubicBezTo>
                  <a:pt x="4812301" y="533203"/>
                  <a:pt x="4812141" y="532581"/>
                  <a:pt x="4811938" y="532123"/>
                </a:cubicBezTo>
                <a:cubicBezTo>
                  <a:pt x="4811580" y="531319"/>
                  <a:pt x="4811381" y="530455"/>
                  <a:pt x="4811103" y="529621"/>
                </a:cubicBezTo>
                <a:lnTo>
                  <a:pt x="4810686" y="528370"/>
                </a:lnTo>
                <a:cubicBezTo>
                  <a:pt x="4810825" y="525450"/>
                  <a:pt x="4810740" y="522512"/>
                  <a:pt x="4811103" y="519612"/>
                </a:cubicBezTo>
                <a:cubicBezTo>
                  <a:pt x="4811165" y="519115"/>
                  <a:pt x="4811444" y="518451"/>
                  <a:pt x="4811938" y="518361"/>
                </a:cubicBezTo>
                <a:close/>
                <a:moveTo>
                  <a:pt x="3187238" y="488595"/>
                </a:moveTo>
                <a:cubicBezTo>
                  <a:pt x="3189691" y="488711"/>
                  <a:pt x="3193362" y="489434"/>
                  <a:pt x="3202577" y="490421"/>
                </a:cubicBezTo>
                <a:cubicBezTo>
                  <a:pt x="3203575" y="490527"/>
                  <a:pt x="3204247" y="491532"/>
                  <a:pt x="3205082" y="492088"/>
                </a:cubicBezTo>
                <a:cubicBezTo>
                  <a:pt x="3204803" y="495147"/>
                  <a:pt x="3206420" y="499092"/>
                  <a:pt x="3204247" y="501263"/>
                </a:cubicBezTo>
                <a:cubicBezTo>
                  <a:pt x="3202465" y="503043"/>
                  <a:pt x="3199205" y="500923"/>
                  <a:pt x="3196734" y="500429"/>
                </a:cubicBezTo>
                <a:cubicBezTo>
                  <a:pt x="3195008" y="500084"/>
                  <a:pt x="3191726" y="498761"/>
                  <a:pt x="3191726" y="498761"/>
                </a:cubicBezTo>
                <a:cubicBezTo>
                  <a:pt x="3190613" y="499039"/>
                  <a:pt x="3189250" y="498840"/>
                  <a:pt x="3188387" y="499595"/>
                </a:cubicBezTo>
                <a:cubicBezTo>
                  <a:pt x="3186877" y="500915"/>
                  <a:pt x="3187052" y="504494"/>
                  <a:pt x="3185048" y="504599"/>
                </a:cubicBezTo>
                <a:lnTo>
                  <a:pt x="3169188" y="505433"/>
                </a:lnTo>
                <a:lnTo>
                  <a:pt x="3156667" y="504599"/>
                </a:lnTo>
                <a:cubicBezTo>
                  <a:pt x="3154163" y="504321"/>
                  <a:pt x="3151522" y="504625"/>
                  <a:pt x="3149155" y="503765"/>
                </a:cubicBezTo>
                <a:cubicBezTo>
                  <a:pt x="3147125" y="503028"/>
                  <a:pt x="3147056" y="500025"/>
                  <a:pt x="3148320" y="498761"/>
                </a:cubicBezTo>
                <a:cubicBezTo>
                  <a:pt x="3148942" y="498139"/>
                  <a:pt x="3149990" y="498205"/>
                  <a:pt x="3150824" y="497927"/>
                </a:cubicBezTo>
                <a:cubicBezTo>
                  <a:pt x="3151659" y="497371"/>
                  <a:pt x="3152431" y="496707"/>
                  <a:pt x="3153328" y="496259"/>
                </a:cubicBezTo>
                <a:cubicBezTo>
                  <a:pt x="3154115" y="495866"/>
                  <a:pt x="3154983" y="495656"/>
                  <a:pt x="3155832" y="495425"/>
                </a:cubicBezTo>
                <a:cubicBezTo>
                  <a:pt x="3158046" y="494821"/>
                  <a:pt x="3160333" y="494482"/>
                  <a:pt x="3162510" y="493757"/>
                </a:cubicBezTo>
                <a:cubicBezTo>
                  <a:pt x="3164180" y="493200"/>
                  <a:pt x="3165783" y="492378"/>
                  <a:pt x="3167519" y="492088"/>
                </a:cubicBezTo>
                <a:cubicBezTo>
                  <a:pt x="3174740" y="490886"/>
                  <a:pt x="3170848" y="491464"/>
                  <a:pt x="3179205" y="490421"/>
                </a:cubicBezTo>
                <a:cubicBezTo>
                  <a:pt x="3183550" y="488974"/>
                  <a:pt x="3184785" y="488480"/>
                  <a:pt x="3187238" y="488595"/>
                </a:cubicBezTo>
                <a:close/>
                <a:moveTo>
                  <a:pt x="4865778" y="475825"/>
                </a:moveTo>
                <a:cubicBezTo>
                  <a:pt x="4869051" y="475591"/>
                  <a:pt x="4870167" y="476174"/>
                  <a:pt x="4872873" y="477076"/>
                </a:cubicBezTo>
                <a:cubicBezTo>
                  <a:pt x="4873291" y="477215"/>
                  <a:pt x="4873759" y="477249"/>
                  <a:pt x="4874125" y="477493"/>
                </a:cubicBezTo>
                <a:cubicBezTo>
                  <a:pt x="4875743" y="478570"/>
                  <a:pt x="4874901" y="478168"/>
                  <a:pt x="4876629" y="478744"/>
                </a:cubicBezTo>
                <a:cubicBezTo>
                  <a:pt x="4877623" y="481721"/>
                  <a:pt x="4876976" y="480514"/>
                  <a:pt x="4878298" y="482497"/>
                </a:cubicBezTo>
                <a:cubicBezTo>
                  <a:pt x="4878438" y="482914"/>
                  <a:pt x="4878789" y="483314"/>
                  <a:pt x="4878716" y="483748"/>
                </a:cubicBezTo>
                <a:cubicBezTo>
                  <a:pt x="4878494" y="485080"/>
                  <a:pt x="4877606" y="485091"/>
                  <a:pt x="4876629" y="485416"/>
                </a:cubicBezTo>
                <a:cubicBezTo>
                  <a:pt x="4876351" y="485833"/>
                  <a:pt x="4876186" y="486354"/>
                  <a:pt x="4875794" y="486667"/>
                </a:cubicBezTo>
                <a:cubicBezTo>
                  <a:pt x="4875451" y="486942"/>
                  <a:pt x="4874966" y="486964"/>
                  <a:pt x="4874543" y="487084"/>
                </a:cubicBezTo>
                <a:cubicBezTo>
                  <a:pt x="4872018" y="487805"/>
                  <a:pt x="4868978" y="487084"/>
                  <a:pt x="4867865" y="487084"/>
                </a:cubicBezTo>
                <a:cubicBezTo>
                  <a:pt x="4866613" y="487223"/>
                  <a:pt x="4865368" y="487501"/>
                  <a:pt x="4864108" y="487501"/>
                </a:cubicBezTo>
                <a:cubicBezTo>
                  <a:pt x="4861313" y="487501"/>
                  <a:pt x="4861059" y="487320"/>
                  <a:pt x="4859100" y="486667"/>
                </a:cubicBezTo>
                <a:cubicBezTo>
                  <a:pt x="4858960" y="486251"/>
                  <a:pt x="4858879" y="485809"/>
                  <a:pt x="4858683" y="485416"/>
                </a:cubicBezTo>
                <a:cubicBezTo>
                  <a:pt x="4858458" y="484968"/>
                  <a:pt x="4857898" y="484664"/>
                  <a:pt x="4857848" y="484165"/>
                </a:cubicBezTo>
                <a:cubicBezTo>
                  <a:pt x="4857750" y="483187"/>
                  <a:pt x="4858044" y="482204"/>
                  <a:pt x="4858265" y="481246"/>
                </a:cubicBezTo>
                <a:cubicBezTo>
                  <a:pt x="4858463" y="480389"/>
                  <a:pt x="4858265" y="479022"/>
                  <a:pt x="4859100" y="478744"/>
                </a:cubicBezTo>
                <a:cubicBezTo>
                  <a:pt x="4859517" y="478605"/>
                  <a:pt x="4859959" y="478523"/>
                  <a:pt x="4860352" y="478327"/>
                </a:cubicBezTo>
                <a:cubicBezTo>
                  <a:pt x="4860801" y="478103"/>
                  <a:pt x="4861143" y="477690"/>
                  <a:pt x="4861604" y="477493"/>
                </a:cubicBezTo>
                <a:cubicBezTo>
                  <a:pt x="4862131" y="477267"/>
                  <a:pt x="4862722" y="477233"/>
                  <a:pt x="4863273" y="477076"/>
                </a:cubicBezTo>
                <a:cubicBezTo>
                  <a:pt x="4863697" y="476955"/>
                  <a:pt x="4864108" y="476798"/>
                  <a:pt x="4864526" y="476659"/>
                </a:cubicBezTo>
                <a:cubicBezTo>
                  <a:pt x="4864943" y="476381"/>
                  <a:pt x="4865277" y="475861"/>
                  <a:pt x="4865778" y="475825"/>
                </a:cubicBezTo>
                <a:close/>
                <a:moveTo>
                  <a:pt x="160822" y="472905"/>
                </a:moveTo>
                <a:cubicBezTo>
                  <a:pt x="162306" y="473091"/>
                  <a:pt x="163831" y="473068"/>
                  <a:pt x="165274" y="473461"/>
                </a:cubicBezTo>
                <a:cubicBezTo>
                  <a:pt x="165919" y="473637"/>
                  <a:pt x="166798" y="473921"/>
                  <a:pt x="166943" y="474574"/>
                </a:cubicBezTo>
                <a:cubicBezTo>
                  <a:pt x="167228" y="475853"/>
                  <a:pt x="166973" y="477294"/>
                  <a:pt x="166387" y="478466"/>
                </a:cubicBezTo>
                <a:cubicBezTo>
                  <a:pt x="165962" y="479315"/>
                  <a:pt x="162213" y="479393"/>
                  <a:pt x="161378" y="479578"/>
                </a:cubicBezTo>
                <a:cubicBezTo>
                  <a:pt x="160161" y="477875"/>
                  <a:pt x="157390" y="476218"/>
                  <a:pt x="159152" y="474017"/>
                </a:cubicBezTo>
                <a:cubicBezTo>
                  <a:pt x="159570" y="473496"/>
                  <a:pt x="160265" y="473276"/>
                  <a:pt x="160822" y="472905"/>
                </a:cubicBezTo>
                <a:close/>
                <a:moveTo>
                  <a:pt x="95900" y="461517"/>
                </a:moveTo>
                <a:cubicBezTo>
                  <a:pt x="96950" y="461607"/>
                  <a:pt x="98310" y="462156"/>
                  <a:pt x="100162" y="462341"/>
                </a:cubicBezTo>
                <a:cubicBezTo>
                  <a:pt x="100380" y="462775"/>
                  <a:pt x="101832" y="465415"/>
                  <a:pt x="101832" y="466233"/>
                </a:cubicBezTo>
                <a:cubicBezTo>
                  <a:pt x="101832" y="466997"/>
                  <a:pt x="101872" y="467980"/>
                  <a:pt x="101276" y="468457"/>
                </a:cubicBezTo>
                <a:cubicBezTo>
                  <a:pt x="100696" y="468920"/>
                  <a:pt x="100349" y="467994"/>
                  <a:pt x="100162" y="467901"/>
                </a:cubicBezTo>
                <a:cubicBezTo>
                  <a:pt x="98494" y="468087"/>
                  <a:pt x="96835" y="468457"/>
                  <a:pt x="95154" y="468457"/>
                </a:cubicBezTo>
                <a:cubicBezTo>
                  <a:pt x="94568" y="468457"/>
                  <a:pt x="93899" y="468316"/>
                  <a:pt x="93485" y="467901"/>
                </a:cubicBezTo>
                <a:cubicBezTo>
                  <a:pt x="93069" y="467487"/>
                  <a:pt x="93113" y="466789"/>
                  <a:pt x="92928" y="466233"/>
                </a:cubicBezTo>
                <a:cubicBezTo>
                  <a:pt x="93113" y="465306"/>
                  <a:pt x="93153" y="464338"/>
                  <a:pt x="93485" y="463453"/>
                </a:cubicBezTo>
                <a:cubicBezTo>
                  <a:pt x="94105" y="461799"/>
                  <a:pt x="94848" y="461428"/>
                  <a:pt x="95900" y="461517"/>
                </a:cubicBezTo>
                <a:close/>
                <a:moveTo>
                  <a:pt x="4699249" y="449969"/>
                </a:moveTo>
                <a:cubicBezTo>
                  <a:pt x="4704717" y="450466"/>
                  <a:pt x="4702382" y="449900"/>
                  <a:pt x="4706344" y="451220"/>
                </a:cubicBezTo>
                <a:lnTo>
                  <a:pt x="4707597" y="451637"/>
                </a:lnTo>
                <a:lnTo>
                  <a:pt x="4708848" y="452054"/>
                </a:lnTo>
                <a:lnTo>
                  <a:pt x="4711352" y="453722"/>
                </a:lnTo>
                <a:cubicBezTo>
                  <a:pt x="4712408" y="454425"/>
                  <a:pt x="4712622" y="454727"/>
                  <a:pt x="4713857" y="454973"/>
                </a:cubicBezTo>
                <a:cubicBezTo>
                  <a:pt x="4715516" y="455305"/>
                  <a:pt x="4718865" y="455808"/>
                  <a:pt x="4718865" y="455808"/>
                </a:cubicBezTo>
                <a:cubicBezTo>
                  <a:pt x="4720952" y="455668"/>
                  <a:pt x="4723055" y="455686"/>
                  <a:pt x="4725126" y="455390"/>
                </a:cubicBezTo>
                <a:cubicBezTo>
                  <a:pt x="4725126" y="455390"/>
                  <a:pt x="4728256" y="454348"/>
                  <a:pt x="4728882" y="454139"/>
                </a:cubicBezTo>
                <a:cubicBezTo>
                  <a:pt x="4729299" y="454000"/>
                  <a:pt x="4729768" y="453966"/>
                  <a:pt x="4730134" y="453722"/>
                </a:cubicBezTo>
                <a:cubicBezTo>
                  <a:pt x="4730552" y="453444"/>
                  <a:pt x="4730928" y="453092"/>
                  <a:pt x="4731386" y="452888"/>
                </a:cubicBezTo>
                <a:cubicBezTo>
                  <a:pt x="4731389" y="452887"/>
                  <a:pt x="4734515" y="451846"/>
                  <a:pt x="4735142" y="451637"/>
                </a:cubicBezTo>
                <a:lnTo>
                  <a:pt x="4736394" y="451220"/>
                </a:lnTo>
                <a:cubicBezTo>
                  <a:pt x="4737028" y="450798"/>
                  <a:pt x="4738035" y="449969"/>
                  <a:pt x="4738899" y="449969"/>
                </a:cubicBezTo>
                <a:cubicBezTo>
                  <a:pt x="4739907" y="449969"/>
                  <a:pt x="4741249" y="450474"/>
                  <a:pt x="4742237" y="450803"/>
                </a:cubicBezTo>
                <a:cubicBezTo>
                  <a:pt x="4742794" y="451637"/>
                  <a:pt x="4743072" y="452749"/>
                  <a:pt x="4743907" y="453305"/>
                </a:cubicBezTo>
                <a:lnTo>
                  <a:pt x="4746412" y="454973"/>
                </a:lnTo>
                <a:cubicBezTo>
                  <a:pt x="4746829" y="455251"/>
                  <a:pt x="4747309" y="455453"/>
                  <a:pt x="4747664" y="455808"/>
                </a:cubicBezTo>
                <a:cubicBezTo>
                  <a:pt x="4748081" y="456224"/>
                  <a:pt x="4748424" y="456731"/>
                  <a:pt x="4748915" y="457058"/>
                </a:cubicBezTo>
                <a:cubicBezTo>
                  <a:pt x="4749282" y="457302"/>
                  <a:pt x="4749774" y="457279"/>
                  <a:pt x="4750167" y="457476"/>
                </a:cubicBezTo>
                <a:cubicBezTo>
                  <a:pt x="4750616" y="457700"/>
                  <a:pt x="4750962" y="458106"/>
                  <a:pt x="4751419" y="458310"/>
                </a:cubicBezTo>
                <a:cubicBezTo>
                  <a:pt x="4752224" y="458667"/>
                  <a:pt x="4753924" y="459144"/>
                  <a:pt x="4753924" y="459144"/>
                </a:cubicBezTo>
                <a:lnTo>
                  <a:pt x="4758515" y="458727"/>
                </a:lnTo>
                <a:cubicBezTo>
                  <a:pt x="4759631" y="458610"/>
                  <a:pt x="4760732" y="458310"/>
                  <a:pt x="4761854" y="458310"/>
                </a:cubicBezTo>
                <a:cubicBezTo>
                  <a:pt x="4765196" y="458310"/>
                  <a:pt x="4768532" y="458588"/>
                  <a:pt x="4771871" y="458727"/>
                </a:cubicBezTo>
                <a:cubicBezTo>
                  <a:pt x="4772566" y="458866"/>
                  <a:pt x="4773273" y="458957"/>
                  <a:pt x="4773957" y="459144"/>
                </a:cubicBezTo>
                <a:cubicBezTo>
                  <a:pt x="4774806" y="459375"/>
                  <a:pt x="4776462" y="459978"/>
                  <a:pt x="4776462" y="459978"/>
                </a:cubicBezTo>
                <a:cubicBezTo>
                  <a:pt x="4776879" y="460256"/>
                  <a:pt x="4777383" y="460435"/>
                  <a:pt x="4777714" y="460812"/>
                </a:cubicBezTo>
                <a:cubicBezTo>
                  <a:pt x="4781122" y="464704"/>
                  <a:pt x="4777818" y="462271"/>
                  <a:pt x="4780635" y="464148"/>
                </a:cubicBezTo>
                <a:cubicBezTo>
                  <a:pt x="4780974" y="465165"/>
                  <a:pt x="4781079" y="465842"/>
                  <a:pt x="4781887" y="466650"/>
                </a:cubicBezTo>
                <a:cubicBezTo>
                  <a:pt x="4782242" y="467004"/>
                  <a:pt x="4782722" y="467206"/>
                  <a:pt x="4783139" y="467484"/>
                </a:cubicBezTo>
                <a:cubicBezTo>
                  <a:pt x="4785365" y="470820"/>
                  <a:pt x="4782444" y="466789"/>
                  <a:pt x="4785226" y="469569"/>
                </a:cubicBezTo>
                <a:cubicBezTo>
                  <a:pt x="4785581" y="469924"/>
                  <a:pt x="4785636" y="470555"/>
                  <a:pt x="4786061" y="470820"/>
                </a:cubicBezTo>
                <a:cubicBezTo>
                  <a:pt x="4786807" y="471287"/>
                  <a:pt x="4788565" y="471654"/>
                  <a:pt x="4788565" y="471654"/>
                </a:cubicBezTo>
                <a:cubicBezTo>
                  <a:pt x="4790549" y="472976"/>
                  <a:pt x="4789341" y="472330"/>
                  <a:pt x="4792321" y="473322"/>
                </a:cubicBezTo>
                <a:lnTo>
                  <a:pt x="4793574" y="473739"/>
                </a:lnTo>
                <a:cubicBezTo>
                  <a:pt x="4793991" y="473879"/>
                  <a:pt x="4794388" y="474108"/>
                  <a:pt x="4794826" y="474157"/>
                </a:cubicBezTo>
                <a:cubicBezTo>
                  <a:pt x="4799697" y="474698"/>
                  <a:pt x="4797332" y="474418"/>
                  <a:pt x="4801921" y="474991"/>
                </a:cubicBezTo>
                <a:lnTo>
                  <a:pt x="4805677" y="476242"/>
                </a:lnTo>
                <a:lnTo>
                  <a:pt x="4806929" y="476659"/>
                </a:lnTo>
                <a:lnTo>
                  <a:pt x="4808181" y="477076"/>
                </a:lnTo>
                <a:cubicBezTo>
                  <a:pt x="4812212" y="479760"/>
                  <a:pt x="4805848" y="475750"/>
                  <a:pt x="4811520" y="478327"/>
                </a:cubicBezTo>
                <a:cubicBezTo>
                  <a:pt x="4812434" y="478741"/>
                  <a:pt x="4814024" y="479995"/>
                  <a:pt x="4814024" y="479995"/>
                </a:cubicBezTo>
                <a:cubicBezTo>
                  <a:pt x="4814164" y="480412"/>
                  <a:pt x="4814245" y="480853"/>
                  <a:pt x="4814442" y="481246"/>
                </a:cubicBezTo>
                <a:cubicBezTo>
                  <a:pt x="4814666" y="481694"/>
                  <a:pt x="4815227" y="481998"/>
                  <a:pt x="4815276" y="482497"/>
                </a:cubicBezTo>
                <a:cubicBezTo>
                  <a:pt x="4815375" y="483475"/>
                  <a:pt x="4815387" y="484587"/>
                  <a:pt x="4814859" y="485416"/>
                </a:cubicBezTo>
                <a:cubicBezTo>
                  <a:pt x="4813806" y="487069"/>
                  <a:pt x="4811895" y="487176"/>
                  <a:pt x="4810268" y="487501"/>
                </a:cubicBezTo>
                <a:cubicBezTo>
                  <a:pt x="4795501" y="487242"/>
                  <a:pt x="4787150" y="486701"/>
                  <a:pt x="4773540" y="487501"/>
                </a:cubicBezTo>
                <a:cubicBezTo>
                  <a:pt x="4773101" y="487527"/>
                  <a:pt x="4772705" y="487779"/>
                  <a:pt x="4772288" y="487918"/>
                </a:cubicBezTo>
                <a:lnTo>
                  <a:pt x="4770619" y="490421"/>
                </a:lnTo>
                <a:cubicBezTo>
                  <a:pt x="4770340" y="490837"/>
                  <a:pt x="4769942" y="491196"/>
                  <a:pt x="4769784" y="491671"/>
                </a:cubicBezTo>
                <a:cubicBezTo>
                  <a:pt x="4769208" y="493398"/>
                  <a:pt x="4769611" y="492557"/>
                  <a:pt x="4768532" y="494174"/>
                </a:cubicBezTo>
                <a:cubicBezTo>
                  <a:pt x="4767538" y="497151"/>
                  <a:pt x="4768185" y="495944"/>
                  <a:pt x="4766862" y="497927"/>
                </a:cubicBezTo>
                <a:lnTo>
                  <a:pt x="4765610" y="501680"/>
                </a:lnTo>
                <a:lnTo>
                  <a:pt x="4765193" y="502931"/>
                </a:lnTo>
                <a:cubicBezTo>
                  <a:pt x="4764854" y="505637"/>
                  <a:pt x="4764971" y="505793"/>
                  <a:pt x="4764358" y="507935"/>
                </a:cubicBezTo>
                <a:cubicBezTo>
                  <a:pt x="4764087" y="508885"/>
                  <a:pt x="4763837" y="509707"/>
                  <a:pt x="4763106" y="510438"/>
                </a:cubicBezTo>
                <a:cubicBezTo>
                  <a:pt x="4762751" y="510792"/>
                  <a:pt x="4762239" y="510951"/>
                  <a:pt x="4761854" y="511272"/>
                </a:cubicBezTo>
                <a:cubicBezTo>
                  <a:pt x="4761400" y="511649"/>
                  <a:pt x="4761114" y="512230"/>
                  <a:pt x="4760602" y="512523"/>
                </a:cubicBezTo>
                <a:cubicBezTo>
                  <a:pt x="4760104" y="512807"/>
                  <a:pt x="4759484" y="512782"/>
                  <a:pt x="4758932" y="512940"/>
                </a:cubicBezTo>
                <a:cubicBezTo>
                  <a:pt x="4754741" y="514136"/>
                  <a:pt x="4761230" y="512470"/>
                  <a:pt x="4756011" y="513774"/>
                </a:cubicBezTo>
                <a:cubicBezTo>
                  <a:pt x="4755176" y="513635"/>
                  <a:pt x="4754317" y="513600"/>
                  <a:pt x="4753507" y="513357"/>
                </a:cubicBezTo>
                <a:cubicBezTo>
                  <a:pt x="4751677" y="512809"/>
                  <a:pt x="4752122" y="512457"/>
                  <a:pt x="4750585" y="511689"/>
                </a:cubicBezTo>
                <a:cubicBezTo>
                  <a:pt x="4750191" y="511492"/>
                  <a:pt x="4749750" y="511411"/>
                  <a:pt x="4749333" y="511272"/>
                </a:cubicBezTo>
                <a:cubicBezTo>
                  <a:pt x="4748253" y="510192"/>
                  <a:pt x="4747074" y="508851"/>
                  <a:pt x="4745577" y="508353"/>
                </a:cubicBezTo>
                <a:lnTo>
                  <a:pt x="4743072" y="507519"/>
                </a:lnTo>
                <a:cubicBezTo>
                  <a:pt x="4742538" y="507652"/>
                  <a:pt x="4740750" y="508053"/>
                  <a:pt x="4740151" y="508353"/>
                </a:cubicBezTo>
                <a:cubicBezTo>
                  <a:pt x="4739702" y="508577"/>
                  <a:pt x="4739123" y="508738"/>
                  <a:pt x="4738899" y="509187"/>
                </a:cubicBezTo>
                <a:lnTo>
                  <a:pt x="4737647" y="510021"/>
                </a:lnTo>
                <a:cubicBezTo>
                  <a:pt x="4737099" y="509899"/>
                  <a:pt x="4732317" y="508973"/>
                  <a:pt x="4731386" y="508353"/>
                </a:cubicBezTo>
                <a:lnTo>
                  <a:pt x="4728882" y="506684"/>
                </a:lnTo>
                <a:lnTo>
                  <a:pt x="4727630" y="502931"/>
                </a:lnTo>
                <a:lnTo>
                  <a:pt x="4727212" y="501680"/>
                </a:lnTo>
                <a:cubicBezTo>
                  <a:pt x="4727074" y="499873"/>
                  <a:pt x="4727078" y="498049"/>
                  <a:pt x="4726795" y="496259"/>
                </a:cubicBezTo>
                <a:cubicBezTo>
                  <a:pt x="4726658" y="495390"/>
                  <a:pt x="4726795" y="494034"/>
                  <a:pt x="4725960" y="493757"/>
                </a:cubicBezTo>
                <a:lnTo>
                  <a:pt x="4724708" y="493340"/>
                </a:lnTo>
                <a:cubicBezTo>
                  <a:pt x="4724430" y="492923"/>
                  <a:pt x="4724098" y="492537"/>
                  <a:pt x="4723874" y="492088"/>
                </a:cubicBezTo>
                <a:cubicBezTo>
                  <a:pt x="4723677" y="491695"/>
                  <a:pt x="4723767" y="491148"/>
                  <a:pt x="4723456" y="490837"/>
                </a:cubicBezTo>
                <a:cubicBezTo>
                  <a:pt x="4723145" y="490527"/>
                  <a:pt x="4722622" y="490559"/>
                  <a:pt x="4722204" y="490421"/>
                </a:cubicBezTo>
                <a:cubicBezTo>
                  <a:pt x="4720813" y="488335"/>
                  <a:pt x="4721787" y="489448"/>
                  <a:pt x="4718865" y="487501"/>
                </a:cubicBezTo>
                <a:lnTo>
                  <a:pt x="4717613" y="486667"/>
                </a:lnTo>
                <a:cubicBezTo>
                  <a:pt x="4713949" y="481177"/>
                  <a:pt x="4717634" y="486344"/>
                  <a:pt x="4714692" y="482914"/>
                </a:cubicBezTo>
                <a:cubicBezTo>
                  <a:pt x="4713764" y="481833"/>
                  <a:pt x="4712489" y="479821"/>
                  <a:pt x="4711770" y="478744"/>
                </a:cubicBezTo>
                <a:cubicBezTo>
                  <a:pt x="4711492" y="478327"/>
                  <a:pt x="4711290" y="477847"/>
                  <a:pt x="4710935" y="477493"/>
                </a:cubicBezTo>
                <a:cubicBezTo>
                  <a:pt x="4710518" y="477076"/>
                  <a:pt x="4710046" y="476707"/>
                  <a:pt x="4709683" y="476242"/>
                </a:cubicBezTo>
                <a:cubicBezTo>
                  <a:pt x="4709068" y="475450"/>
                  <a:pt x="4708570" y="474574"/>
                  <a:pt x="4708014" y="473739"/>
                </a:cubicBezTo>
                <a:lnTo>
                  <a:pt x="4707179" y="472489"/>
                </a:lnTo>
                <a:lnTo>
                  <a:pt x="4704675" y="468735"/>
                </a:lnTo>
                <a:cubicBezTo>
                  <a:pt x="4704397" y="468318"/>
                  <a:pt x="4704194" y="467839"/>
                  <a:pt x="4703840" y="467484"/>
                </a:cubicBezTo>
                <a:cubicBezTo>
                  <a:pt x="4703422" y="467067"/>
                  <a:pt x="4702951" y="466699"/>
                  <a:pt x="4702588" y="466233"/>
                </a:cubicBezTo>
                <a:cubicBezTo>
                  <a:pt x="4701972" y="465442"/>
                  <a:pt x="4701475" y="464565"/>
                  <a:pt x="4700919" y="463731"/>
                </a:cubicBezTo>
                <a:cubicBezTo>
                  <a:pt x="4700640" y="463314"/>
                  <a:pt x="4700501" y="462758"/>
                  <a:pt x="4700084" y="462480"/>
                </a:cubicBezTo>
                <a:lnTo>
                  <a:pt x="4698832" y="461646"/>
                </a:lnTo>
                <a:cubicBezTo>
                  <a:pt x="4698553" y="461229"/>
                  <a:pt x="4698351" y="460749"/>
                  <a:pt x="4697997" y="460395"/>
                </a:cubicBezTo>
                <a:cubicBezTo>
                  <a:pt x="4697642" y="460040"/>
                  <a:pt x="4697058" y="459952"/>
                  <a:pt x="4696745" y="459561"/>
                </a:cubicBezTo>
                <a:cubicBezTo>
                  <a:pt x="4696470" y="459218"/>
                  <a:pt x="4696524" y="458703"/>
                  <a:pt x="4696327" y="458310"/>
                </a:cubicBezTo>
                <a:cubicBezTo>
                  <a:pt x="4696103" y="457861"/>
                  <a:pt x="4695771" y="457475"/>
                  <a:pt x="4695492" y="457058"/>
                </a:cubicBezTo>
                <a:cubicBezTo>
                  <a:pt x="4694867" y="455182"/>
                  <a:pt x="4694206" y="454869"/>
                  <a:pt x="4695075" y="453305"/>
                </a:cubicBezTo>
                <a:cubicBezTo>
                  <a:pt x="4695562" y="452429"/>
                  <a:pt x="4695793" y="451120"/>
                  <a:pt x="4696745" y="450803"/>
                </a:cubicBezTo>
                <a:close/>
                <a:moveTo>
                  <a:pt x="84024" y="440655"/>
                </a:moveTo>
                <a:cubicBezTo>
                  <a:pt x="85508" y="441150"/>
                  <a:pt x="86250" y="440903"/>
                  <a:pt x="86250" y="442880"/>
                </a:cubicBezTo>
                <a:cubicBezTo>
                  <a:pt x="86250" y="444374"/>
                  <a:pt x="85787" y="446123"/>
                  <a:pt x="85694" y="446772"/>
                </a:cubicBezTo>
                <a:cubicBezTo>
                  <a:pt x="83347" y="445097"/>
                  <a:pt x="80112" y="444575"/>
                  <a:pt x="82355" y="441212"/>
                </a:cubicBezTo>
                <a:cubicBezTo>
                  <a:pt x="82680" y="440724"/>
                  <a:pt x="83469" y="440841"/>
                  <a:pt x="84024" y="440655"/>
                </a:cubicBezTo>
                <a:close/>
                <a:moveTo>
                  <a:pt x="275458" y="427867"/>
                </a:moveTo>
                <a:cubicBezTo>
                  <a:pt x="276118" y="427977"/>
                  <a:pt x="276571" y="428608"/>
                  <a:pt x="277128" y="428979"/>
                </a:cubicBezTo>
                <a:cubicBezTo>
                  <a:pt x="277156" y="429022"/>
                  <a:pt x="281380" y="433128"/>
                  <a:pt x="278240" y="433983"/>
                </a:cubicBezTo>
                <a:cubicBezTo>
                  <a:pt x="276630" y="434422"/>
                  <a:pt x="274067" y="434447"/>
                  <a:pt x="273232" y="434539"/>
                </a:cubicBezTo>
                <a:cubicBezTo>
                  <a:pt x="273277" y="434050"/>
                  <a:pt x="272007" y="427292"/>
                  <a:pt x="275458" y="427867"/>
                </a:cubicBezTo>
                <a:close/>
                <a:moveTo>
                  <a:pt x="96268" y="412298"/>
                </a:moveTo>
                <a:cubicBezTo>
                  <a:pt x="97578" y="412298"/>
                  <a:pt x="98864" y="412669"/>
                  <a:pt x="100162" y="412854"/>
                </a:cubicBezTo>
                <a:cubicBezTo>
                  <a:pt x="100533" y="413410"/>
                  <a:pt x="100976" y="413924"/>
                  <a:pt x="101276" y="414522"/>
                </a:cubicBezTo>
                <a:cubicBezTo>
                  <a:pt x="101538" y="415046"/>
                  <a:pt x="101671" y="415627"/>
                  <a:pt x="101832" y="416190"/>
                </a:cubicBezTo>
                <a:cubicBezTo>
                  <a:pt x="102479" y="418451"/>
                  <a:pt x="103223" y="418507"/>
                  <a:pt x="103502" y="418970"/>
                </a:cubicBezTo>
                <a:cubicBezTo>
                  <a:pt x="103100" y="419015"/>
                  <a:pt x="97679" y="420205"/>
                  <a:pt x="96268" y="418970"/>
                </a:cubicBezTo>
                <a:cubicBezTo>
                  <a:pt x="95260" y="418090"/>
                  <a:pt x="94041" y="415634"/>
                  <a:pt x="94041" y="415634"/>
                </a:cubicBezTo>
                <a:cubicBezTo>
                  <a:pt x="94226" y="414707"/>
                  <a:pt x="94073" y="413640"/>
                  <a:pt x="94597" y="412854"/>
                </a:cubicBezTo>
                <a:cubicBezTo>
                  <a:pt x="94923" y="412366"/>
                  <a:pt x="95680" y="412298"/>
                  <a:pt x="96268" y="412298"/>
                </a:cubicBezTo>
                <a:close/>
                <a:moveTo>
                  <a:pt x="301613" y="402289"/>
                </a:moveTo>
                <a:cubicBezTo>
                  <a:pt x="302912" y="402475"/>
                  <a:pt x="304310" y="402313"/>
                  <a:pt x="305509" y="402845"/>
                </a:cubicBezTo>
                <a:cubicBezTo>
                  <a:pt x="306353" y="403220"/>
                  <a:pt x="306931" y="405441"/>
                  <a:pt x="307178" y="406182"/>
                </a:cubicBezTo>
                <a:cubicBezTo>
                  <a:pt x="306993" y="407294"/>
                  <a:pt x="307419" y="408720"/>
                  <a:pt x="306622" y="409518"/>
                </a:cubicBezTo>
                <a:cubicBezTo>
                  <a:pt x="306183" y="409956"/>
                  <a:pt x="303839" y="408591"/>
                  <a:pt x="303283" y="408406"/>
                </a:cubicBezTo>
                <a:cubicBezTo>
                  <a:pt x="300987" y="406768"/>
                  <a:pt x="297935" y="406412"/>
                  <a:pt x="299944" y="403401"/>
                </a:cubicBezTo>
                <a:cubicBezTo>
                  <a:pt x="300315" y="402845"/>
                  <a:pt x="301057" y="402660"/>
                  <a:pt x="301613" y="402289"/>
                </a:cubicBezTo>
                <a:close/>
                <a:moveTo>
                  <a:pt x="2660884" y="392003"/>
                </a:moveTo>
                <a:cubicBezTo>
                  <a:pt x="2664501" y="392281"/>
                  <a:pt x="2668133" y="392413"/>
                  <a:pt x="2671736" y="392837"/>
                </a:cubicBezTo>
                <a:cubicBezTo>
                  <a:pt x="2672875" y="392971"/>
                  <a:pt x="2673935" y="393537"/>
                  <a:pt x="2675074" y="393671"/>
                </a:cubicBezTo>
                <a:cubicBezTo>
                  <a:pt x="2678677" y="394094"/>
                  <a:pt x="2682309" y="394227"/>
                  <a:pt x="2685926" y="394505"/>
                </a:cubicBezTo>
                <a:cubicBezTo>
                  <a:pt x="2686761" y="394783"/>
                  <a:pt x="2687643" y="394946"/>
                  <a:pt x="2688430" y="395339"/>
                </a:cubicBezTo>
                <a:cubicBezTo>
                  <a:pt x="2690854" y="396550"/>
                  <a:pt x="2690695" y="397519"/>
                  <a:pt x="2693439" y="397841"/>
                </a:cubicBezTo>
                <a:cubicBezTo>
                  <a:pt x="2697317" y="398297"/>
                  <a:pt x="2701230" y="398397"/>
                  <a:pt x="2705125" y="398675"/>
                </a:cubicBezTo>
                <a:cubicBezTo>
                  <a:pt x="2708952" y="404411"/>
                  <a:pt x="2707829" y="401778"/>
                  <a:pt x="2709299" y="406182"/>
                </a:cubicBezTo>
                <a:cubicBezTo>
                  <a:pt x="2708464" y="407016"/>
                  <a:pt x="2707777" y="408030"/>
                  <a:pt x="2706794" y="408684"/>
                </a:cubicBezTo>
                <a:cubicBezTo>
                  <a:pt x="2706062" y="409172"/>
                  <a:pt x="2705099" y="409172"/>
                  <a:pt x="2704290" y="409518"/>
                </a:cubicBezTo>
                <a:cubicBezTo>
                  <a:pt x="2703147" y="410008"/>
                  <a:pt x="2702064" y="410630"/>
                  <a:pt x="2700951" y="411186"/>
                </a:cubicBezTo>
                <a:cubicBezTo>
                  <a:pt x="2697056" y="410908"/>
                  <a:pt x="2693127" y="410931"/>
                  <a:pt x="2689265" y="410352"/>
                </a:cubicBezTo>
                <a:cubicBezTo>
                  <a:pt x="2687525" y="410091"/>
                  <a:pt x="2684395" y="406182"/>
                  <a:pt x="2683422" y="405347"/>
                </a:cubicBezTo>
                <a:cubicBezTo>
                  <a:pt x="2680918" y="405626"/>
                  <a:pt x="2678429" y="406182"/>
                  <a:pt x="2675909" y="406182"/>
                </a:cubicBezTo>
                <a:cubicBezTo>
                  <a:pt x="2665889" y="406182"/>
                  <a:pt x="2666447" y="406112"/>
                  <a:pt x="2660049" y="404513"/>
                </a:cubicBezTo>
                <a:cubicBezTo>
                  <a:pt x="2659214" y="403679"/>
                  <a:pt x="2658527" y="402666"/>
                  <a:pt x="2657545" y="402011"/>
                </a:cubicBezTo>
                <a:cubicBezTo>
                  <a:pt x="2656813" y="401524"/>
                  <a:pt x="2655828" y="401571"/>
                  <a:pt x="2655041" y="401177"/>
                </a:cubicBezTo>
                <a:cubicBezTo>
                  <a:pt x="2654144" y="400729"/>
                  <a:pt x="2653372" y="400065"/>
                  <a:pt x="2652537" y="399509"/>
                </a:cubicBezTo>
                <a:cubicBezTo>
                  <a:pt x="2652068" y="398104"/>
                  <a:pt x="2650780" y="395910"/>
                  <a:pt x="2652537" y="394505"/>
                </a:cubicBezTo>
                <a:cubicBezTo>
                  <a:pt x="2653433" y="393789"/>
                  <a:pt x="2654777" y="394000"/>
                  <a:pt x="2655876" y="393671"/>
                </a:cubicBezTo>
                <a:cubicBezTo>
                  <a:pt x="2657561" y="393165"/>
                  <a:pt x="2660884" y="392003"/>
                  <a:pt x="2660884" y="392003"/>
                </a:cubicBezTo>
                <a:close/>
                <a:moveTo>
                  <a:pt x="4430633" y="382829"/>
                </a:moveTo>
                <a:cubicBezTo>
                  <a:pt x="4435084" y="383273"/>
                  <a:pt x="4439567" y="383483"/>
                  <a:pt x="4443988" y="384163"/>
                </a:cubicBezTo>
                <a:cubicBezTo>
                  <a:pt x="4448838" y="384908"/>
                  <a:pt x="4447600" y="385967"/>
                  <a:pt x="4452002" y="388166"/>
                </a:cubicBezTo>
                <a:cubicBezTo>
                  <a:pt x="4453261" y="388795"/>
                  <a:pt x="4454749" y="388872"/>
                  <a:pt x="4456008" y="389501"/>
                </a:cubicBezTo>
                <a:cubicBezTo>
                  <a:pt x="4457444" y="390218"/>
                  <a:pt x="4458580" y="391453"/>
                  <a:pt x="4460015" y="392170"/>
                </a:cubicBezTo>
                <a:cubicBezTo>
                  <a:pt x="4461274" y="392799"/>
                  <a:pt x="4462763" y="392875"/>
                  <a:pt x="4464022" y="393504"/>
                </a:cubicBezTo>
                <a:cubicBezTo>
                  <a:pt x="4476721" y="399848"/>
                  <a:pt x="4455368" y="391956"/>
                  <a:pt x="4476042" y="398842"/>
                </a:cubicBezTo>
                <a:lnTo>
                  <a:pt x="4480049" y="400176"/>
                </a:lnTo>
                <a:cubicBezTo>
                  <a:pt x="4480939" y="401511"/>
                  <a:pt x="4482456" y="402598"/>
                  <a:pt x="4482720" y="404180"/>
                </a:cubicBezTo>
                <a:cubicBezTo>
                  <a:pt x="4482951" y="405568"/>
                  <a:pt x="4482264" y="407085"/>
                  <a:pt x="4481384" y="408183"/>
                </a:cubicBezTo>
                <a:cubicBezTo>
                  <a:pt x="4478250" y="412099"/>
                  <a:pt x="4472120" y="411603"/>
                  <a:pt x="4468029" y="412187"/>
                </a:cubicBezTo>
                <a:lnTo>
                  <a:pt x="4433304" y="413521"/>
                </a:lnTo>
                <a:cubicBezTo>
                  <a:pt x="4431837" y="411811"/>
                  <a:pt x="4424598" y="404132"/>
                  <a:pt x="4422619" y="400176"/>
                </a:cubicBezTo>
                <a:cubicBezTo>
                  <a:pt x="4421990" y="398918"/>
                  <a:pt x="4421729" y="397508"/>
                  <a:pt x="4421284" y="396173"/>
                </a:cubicBezTo>
                <a:cubicBezTo>
                  <a:pt x="4421729" y="392614"/>
                  <a:pt x="4420561" y="388435"/>
                  <a:pt x="4422619" y="385497"/>
                </a:cubicBezTo>
                <a:cubicBezTo>
                  <a:pt x="4424234" y="383193"/>
                  <a:pt x="4430633" y="382829"/>
                  <a:pt x="4430633" y="382829"/>
                </a:cubicBezTo>
                <a:close/>
                <a:moveTo>
                  <a:pt x="2586593" y="371986"/>
                </a:moveTo>
                <a:cubicBezTo>
                  <a:pt x="2590488" y="372264"/>
                  <a:pt x="2594417" y="372241"/>
                  <a:pt x="2598280" y="372820"/>
                </a:cubicBezTo>
                <a:cubicBezTo>
                  <a:pt x="2600020" y="373081"/>
                  <a:pt x="2603288" y="374488"/>
                  <a:pt x="2603288" y="374488"/>
                </a:cubicBezTo>
                <a:cubicBezTo>
                  <a:pt x="2603566" y="375322"/>
                  <a:pt x="2603501" y="376368"/>
                  <a:pt x="2604122" y="376990"/>
                </a:cubicBezTo>
                <a:cubicBezTo>
                  <a:pt x="2604745" y="377611"/>
                  <a:pt x="2605840" y="377431"/>
                  <a:pt x="2606627" y="377824"/>
                </a:cubicBezTo>
                <a:cubicBezTo>
                  <a:pt x="2607524" y="378272"/>
                  <a:pt x="2608234" y="379044"/>
                  <a:pt x="2609131" y="379492"/>
                </a:cubicBezTo>
                <a:cubicBezTo>
                  <a:pt x="2610328" y="380090"/>
                  <a:pt x="2613905" y="380893"/>
                  <a:pt x="2614974" y="381160"/>
                </a:cubicBezTo>
                <a:cubicBezTo>
                  <a:pt x="2622152" y="385941"/>
                  <a:pt x="2613070" y="380209"/>
                  <a:pt x="2619982" y="383662"/>
                </a:cubicBezTo>
                <a:cubicBezTo>
                  <a:pt x="2620880" y="384110"/>
                  <a:pt x="2621652" y="384774"/>
                  <a:pt x="2622487" y="385330"/>
                </a:cubicBezTo>
                <a:cubicBezTo>
                  <a:pt x="2623331" y="386596"/>
                  <a:pt x="2624991" y="388608"/>
                  <a:pt x="2624991" y="390335"/>
                </a:cubicBezTo>
                <a:cubicBezTo>
                  <a:pt x="2624991" y="391481"/>
                  <a:pt x="2624471" y="392568"/>
                  <a:pt x="2624156" y="393671"/>
                </a:cubicBezTo>
                <a:cubicBezTo>
                  <a:pt x="2623915" y="394516"/>
                  <a:pt x="2623944" y="395551"/>
                  <a:pt x="2623322" y="396173"/>
                </a:cubicBezTo>
                <a:cubicBezTo>
                  <a:pt x="2622699" y="396795"/>
                  <a:pt x="2621652" y="396729"/>
                  <a:pt x="2620817" y="397007"/>
                </a:cubicBezTo>
                <a:cubicBezTo>
                  <a:pt x="2617083" y="402603"/>
                  <a:pt x="2621482" y="397120"/>
                  <a:pt x="2616644" y="400343"/>
                </a:cubicBezTo>
                <a:cubicBezTo>
                  <a:pt x="2615662" y="400997"/>
                  <a:pt x="2615172" y="402273"/>
                  <a:pt x="2614140" y="402846"/>
                </a:cubicBezTo>
                <a:cubicBezTo>
                  <a:pt x="2612601" y="403699"/>
                  <a:pt x="2609131" y="404513"/>
                  <a:pt x="2609131" y="404513"/>
                </a:cubicBezTo>
                <a:cubicBezTo>
                  <a:pt x="2609103" y="404507"/>
                  <a:pt x="2603687" y="403244"/>
                  <a:pt x="2603288" y="402846"/>
                </a:cubicBezTo>
                <a:cubicBezTo>
                  <a:pt x="2602666" y="402224"/>
                  <a:pt x="2602847" y="401129"/>
                  <a:pt x="2602454" y="400343"/>
                </a:cubicBezTo>
                <a:cubicBezTo>
                  <a:pt x="2600943" y="397325"/>
                  <a:pt x="2601168" y="397969"/>
                  <a:pt x="2598280" y="397007"/>
                </a:cubicBezTo>
                <a:cubicBezTo>
                  <a:pt x="2598001" y="396173"/>
                  <a:pt x="2597995" y="395191"/>
                  <a:pt x="2597445" y="394505"/>
                </a:cubicBezTo>
                <a:cubicBezTo>
                  <a:pt x="2596268" y="393035"/>
                  <a:pt x="2594086" y="392552"/>
                  <a:pt x="2592437" y="392003"/>
                </a:cubicBezTo>
                <a:cubicBezTo>
                  <a:pt x="2592158" y="396729"/>
                  <a:pt x="2592074" y="401471"/>
                  <a:pt x="2591602" y="406182"/>
                </a:cubicBezTo>
                <a:cubicBezTo>
                  <a:pt x="2591514" y="407056"/>
                  <a:pt x="2591316" y="407997"/>
                  <a:pt x="2590767" y="408684"/>
                </a:cubicBezTo>
                <a:cubicBezTo>
                  <a:pt x="2589374" y="410424"/>
                  <a:pt x="2586874" y="410753"/>
                  <a:pt x="2584924" y="411186"/>
                </a:cubicBezTo>
                <a:cubicBezTo>
                  <a:pt x="2583539" y="411493"/>
                  <a:pt x="2582150" y="411787"/>
                  <a:pt x="2580750" y="412020"/>
                </a:cubicBezTo>
                <a:cubicBezTo>
                  <a:pt x="2578810" y="412343"/>
                  <a:pt x="2576855" y="412576"/>
                  <a:pt x="2574907" y="412854"/>
                </a:cubicBezTo>
                <a:cubicBezTo>
                  <a:pt x="2572041" y="412281"/>
                  <a:pt x="2570144" y="411971"/>
                  <a:pt x="2567395" y="411186"/>
                </a:cubicBezTo>
                <a:cubicBezTo>
                  <a:pt x="2566548" y="410944"/>
                  <a:pt x="2565659" y="410779"/>
                  <a:pt x="2564890" y="410352"/>
                </a:cubicBezTo>
                <a:cubicBezTo>
                  <a:pt x="2563136" y="409379"/>
                  <a:pt x="2559882" y="407016"/>
                  <a:pt x="2559882" y="407016"/>
                </a:cubicBezTo>
                <a:cubicBezTo>
                  <a:pt x="2541337" y="407942"/>
                  <a:pt x="2541764" y="408413"/>
                  <a:pt x="2521485" y="407016"/>
                </a:cubicBezTo>
                <a:cubicBezTo>
                  <a:pt x="2516953" y="406703"/>
                  <a:pt x="2516615" y="402150"/>
                  <a:pt x="2515641" y="401177"/>
                </a:cubicBezTo>
                <a:cubicBezTo>
                  <a:pt x="2515085" y="398675"/>
                  <a:pt x="2514155" y="396228"/>
                  <a:pt x="2513972" y="393671"/>
                </a:cubicBezTo>
                <a:cubicBezTo>
                  <a:pt x="2513832" y="391711"/>
                  <a:pt x="2514848" y="388422"/>
                  <a:pt x="2516476" y="386998"/>
                </a:cubicBezTo>
                <a:cubicBezTo>
                  <a:pt x="2517986" y="385678"/>
                  <a:pt x="2519815" y="384774"/>
                  <a:pt x="2521485" y="383662"/>
                </a:cubicBezTo>
                <a:cubicBezTo>
                  <a:pt x="2524721" y="381507"/>
                  <a:pt x="2523038" y="382311"/>
                  <a:pt x="2526493" y="381160"/>
                </a:cubicBezTo>
                <a:cubicBezTo>
                  <a:pt x="2527328" y="380604"/>
                  <a:pt x="2528081" y="379899"/>
                  <a:pt x="2528997" y="379492"/>
                </a:cubicBezTo>
                <a:cubicBezTo>
                  <a:pt x="2530605" y="378778"/>
                  <a:pt x="2532336" y="378380"/>
                  <a:pt x="2534005" y="377824"/>
                </a:cubicBezTo>
                <a:lnTo>
                  <a:pt x="2539014" y="376156"/>
                </a:lnTo>
                <a:lnTo>
                  <a:pt x="2544023" y="374488"/>
                </a:lnTo>
                <a:lnTo>
                  <a:pt x="2546526" y="373654"/>
                </a:lnTo>
                <a:cubicBezTo>
                  <a:pt x="2550421" y="373932"/>
                  <a:pt x="2554366" y="373810"/>
                  <a:pt x="2558213" y="374488"/>
                </a:cubicBezTo>
                <a:cubicBezTo>
                  <a:pt x="2559200" y="374662"/>
                  <a:pt x="2559819" y="375707"/>
                  <a:pt x="2560717" y="376156"/>
                </a:cubicBezTo>
                <a:cubicBezTo>
                  <a:pt x="2561504" y="376549"/>
                  <a:pt x="2562386" y="376712"/>
                  <a:pt x="2563221" y="376990"/>
                </a:cubicBezTo>
                <a:cubicBezTo>
                  <a:pt x="2567673" y="376712"/>
                  <a:pt x="2572170" y="376851"/>
                  <a:pt x="2576577" y="376156"/>
                </a:cubicBezTo>
                <a:cubicBezTo>
                  <a:pt x="2577567" y="376000"/>
                  <a:pt x="2578164" y="374895"/>
                  <a:pt x="2579081" y="374488"/>
                </a:cubicBezTo>
                <a:cubicBezTo>
                  <a:pt x="2580689" y="373774"/>
                  <a:pt x="2582420" y="373376"/>
                  <a:pt x="2584090" y="372820"/>
                </a:cubicBezTo>
                <a:close/>
                <a:moveTo>
                  <a:pt x="1504319" y="359058"/>
                </a:moveTo>
                <a:cubicBezTo>
                  <a:pt x="1506417" y="359268"/>
                  <a:pt x="1508879" y="359422"/>
                  <a:pt x="1510997" y="359892"/>
                </a:cubicBezTo>
                <a:cubicBezTo>
                  <a:pt x="1511426" y="359987"/>
                  <a:pt x="1511831" y="360170"/>
                  <a:pt x="1512248" y="360309"/>
                </a:cubicBezTo>
                <a:cubicBezTo>
                  <a:pt x="1512666" y="360587"/>
                  <a:pt x="1513223" y="360726"/>
                  <a:pt x="1513500" y="361143"/>
                </a:cubicBezTo>
                <a:cubicBezTo>
                  <a:pt x="1513819" y="361620"/>
                  <a:pt x="1513761" y="362260"/>
                  <a:pt x="1513918" y="362811"/>
                </a:cubicBezTo>
                <a:cubicBezTo>
                  <a:pt x="1514039" y="363234"/>
                  <a:pt x="1514196" y="363645"/>
                  <a:pt x="1514335" y="364062"/>
                </a:cubicBezTo>
                <a:cubicBezTo>
                  <a:pt x="1514196" y="365591"/>
                  <a:pt x="1514135" y="367129"/>
                  <a:pt x="1513918" y="368649"/>
                </a:cubicBezTo>
                <a:cubicBezTo>
                  <a:pt x="1513856" y="369085"/>
                  <a:pt x="1513697" y="369507"/>
                  <a:pt x="1513500" y="369900"/>
                </a:cubicBezTo>
                <a:cubicBezTo>
                  <a:pt x="1513276" y="370349"/>
                  <a:pt x="1513044" y="370821"/>
                  <a:pt x="1512666" y="371152"/>
                </a:cubicBezTo>
                <a:cubicBezTo>
                  <a:pt x="1511438" y="372225"/>
                  <a:pt x="1510583" y="372609"/>
                  <a:pt x="1509745" y="374488"/>
                </a:cubicBezTo>
                <a:lnTo>
                  <a:pt x="1506405" y="373237"/>
                </a:lnTo>
                <a:cubicBezTo>
                  <a:pt x="1505577" y="372941"/>
                  <a:pt x="1504736" y="372681"/>
                  <a:pt x="1503901" y="372403"/>
                </a:cubicBezTo>
                <a:cubicBezTo>
                  <a:pt x="1503484" y="372264"/>
                  <a:pt x="1503043" y="372182"/>
                  <a:pt x="1502649" y="371986"/>
                </a:cubicBezTo>
                <a:cubicBezTo>
                  <a:pt x="1500531" y="370928"/>
                  <a:pt x="1501497" y="371497"/>
                  <a:pt x="1499728" y="370317"/>
                </a:cubicBezTo>
                <a:cubicBezTo>
                  <a:pt x="1498614" y="366980"/>
                  <a:pt x="1498624" y="368175"/>
                  <a:pt x="1499310" y="364062"/>
                </a:cubicBezTo>
                <a:cubicBezTo>
                  <a:pt x="1499434" y="363322"/>
                  <a:pt x="1500000" y="362052"/>
                  <a:pt x="1500562" y="361560"/>
                </a:cubicBezTo>
                <a:cubicBezTo>
                  <a:pt x="1501318" y="360900"/>
                  <a:pt x="1502232" y="360448"/>
                  <a:pt x="1503067" y="359892"/>
                </a:cubicBezTo>
                <a:close/>
                <a:moveTo>
                  <a:pt x="4773957" y="355722"/>
                </a:moveTo>
                <a:cubicBezTo>
                  <a:pt x="4777435" y="355861"/>
                  <a:pt x="4780920" y="355891"/>
                  <a:pt x="4784391" y="356139"/>
                </a:cubicBezTo>
                <a:cubicBezTo>
                  <a:pt x="4784830" y="356170"/>
                  <a:pt x="4785259" y="356342"/>
                  <a:pt x="4785644" y="356556"/>
                </a:cubicBezTo>
                <a:cubicBezTo>
                  <a:pt x="4786521" y="357042"/>
                  <a:pt x="4788148" y="358224"/>
                  <a:pt x="4788148" y="358224"/>
                </a:cubicBezTo>
                <a:lnTo>
                  <a:pt x="4789817" y="360726"/>
                </a:lnTo>
                <a:cubicBezTo>
                  <a:pt x="4790096" y="361143"/>
                  <a:pt x="4790493" y="361502"/>
                  <a:pt x="4790652" y="361977"/>
                </a:cubicBezTo>
                <a:cubicBezTo>
                  <a:pt x="4791228" y="363703"/>
                  <a:pt x="4790825" y="362862"/>
                  <a:pt x="4791904" y="364479"/>
                </a:cubicBezTo>
                <a:cubicBezTo>
                  <a:pt x="4791765" y="366564"/>
                  <a:pt x="4791706" y="368656"/>
                  <a:pt x="4791486" y="370735"/>
                </a:cubicBezTo>
                <a:cubicBezTo>
                  <a:pt x="4791427" y="371305"/>
                  <a:pt x="4791234" y="371854"/>
                  <a:pt x="4791069" y="372403"/>
                </a:cubicBezTo>
                <a:cubicBezTo>
                  <a:pt x="4790816" y="373245"/>
                  <a:pt x="4790513" y="374071"/>
                  <a:pt x="4790234" y="374905"/>
                </a:cubicBezTo>
                <a:cubicBezTo>
                  <a:pt x="4790096" y="375322"/>
                  <a:pt x="4790061" y="375790"/>
                  <a:pt x="4789817" y="376156"/>
                </a:cubicBezTo>
                <a:lnTo>
                  <a:pt x="4788982" y="377407"/>
                </a:lnTo>
                <a:cubicBezTo>
                  <a:pt x="4788843" y="377824"/>
                  <a:pt x="4788762" y="378265"/>
                  <a:pt x="4788565" y="378658"/>
                </a:cubicBezTo>
                <a:lnTo>
                  <a:pt x="4787731" y="380326"/>
                </a:lnTo>
                <a:cubicBezTo>
                  <a:pt x="4786479" y="380604"/>
                  <a:pt x="4785256" y="381107"/>
                  <a:pt x="4783974" y="381160"/>
                </a:cubicBezTo>
                <a:cubicBezTo>
                  <a:pt x="4779679" y="381339"/>
                  <a:pt x="4779047" y="381077"/>
                  <a:pt x="4776044" y="380326"/>
                </a:cubicBezTo>
                <a:cubicBezTo>
                  <a:pt x="4775627" y="380048"/>
                  <a:pt x="4775262" y="379668"/>
                  <a:pt x="4774792" y="379492"/>
                </a:cubicBezTo>
                <a:cubicBezTo>
                  <a:pt x="4773000" y="378821"/>
                  <a:pt x="4771943" y="379401"/>
                  <a:pt x="4770201" y="378241"/>
                </a:cubicBezTo>
                <a:cubicBezTo>
                  <a:pt x="4768358" y="377014"/>
                  <a:pt x="4769441" y="377505"/>
                  <a:pt x="4766862" y="376990"/>
                </a:cubicBezTo>
                <a:cubicBezTo>
                  <a:pt x="4763272" y="374599"/>
                  <a:pt x="4767816" y="377466"/>
                  <a:pt x="4764358" y="375739"/>
                </a:cubicBezTo>
                <a:cubicBezTo>
                  <a:pt x="4761122" y="374122"/>
                  <a:pt x="4765000" y="375536"/>
                  <a:pt x="4761854" y="374488"/>
                </a:cubicBezTo>
                <a:lnTo>
                  <a:pt x="4759349" y="372820"/>
                </a:lnTo>
                <a:cubicBezTo>
                  <a:pt x="4758932" y="372542"/>
                  <a:pt x="4758573" y="372144"/>
                  <a:pt x="4758097" y="371986"/>
                </a:cubicBezTo>
                <a:cubicBezTo>
                  <a:pt x="4757680" y="371846"/>
                  <a:pt x="4757230" y="371782"/>
                  <a:pt x="4756845" y="371569"/>
                </a:cubicBezTo>
                <a:cubicBezTo>
                  <a:pt x="4755969" y="371082"/>
                  <a:pt x="4754342" y="369901"/>
                  <a:pt x="4754342" y="369901"/>
                </a:cubicBezTo>
                <a:cubicBezTo>
                  <a:pt x="4754202" y="369484"/>
                  <a:pt x="4754138" y="369034"/>
                  <a:pt x="4753924" y="368649"/>
                </a:cubicBezTo>
                <a:cubicBezTo>
                  <a:pt x="4753436" y="367773"/>
                  <a:pt x="4752254" y="366147"/>
                  <a:pt x="4752254" y="366147"/>
                </a:cubicBezTo>
                <a:cubicBezTo>
                  <a:pt x="4752115" y="365730"/>
                  <a:pt x="4751837" y="365336"/>
                  <a:pt x="4751837" y="364896"/>
                </a:cubicBezTo>
                <a:cubicBezTo>
                  <a:pt x="4751837" y="363321"/>
                  <a:pt x="4751958" y="361857"/>
                  <a:pt x="4753089" y="360726"/>
                </a:cubicBezTo>
                <a:cubicBezTo>
                  <a:pt x="4753444" y="360372"/>
                  <a:pt x="4753893" y="360116"/>
                  <a:pt x="4754342" y="359892"/>
                </a:cubicBezTo>
                <a:cubicBezTo>
                  <a:pt x="4754735" y="359696"/>
                  <a:pt x="4755176" y="359614"/>
                  <a:pt x="4755593" y="359475"/>
                </a:cubicBezTo>
                <a:cubicBezTo>
                  <a:pt x="4756011" y="359197"/>
                  <a:pt x="4756387" y="358844"/>
                  <a:pt x="4756845" y="358641"/>
                </a:cubicBezTo>
                <a:cubicBezTo>
                  <a:pt x="4758631" y="357848"/>
                  <a:pt x="4759319" y="357875"/>
                  <a:pt x="4761019" y="357390"/>
                </a:cubicBezTo>
                <a:cubicBezTo>
                  <a:pt x="4761442" y="357269"/>
                  <a:pt x="4761834" y="357024"/>
                  <a:pt x="4762271" y="356973"/>
                </a:cubicBezTo>
                <a:cubicBezTo>
                  <a:pt x="4764211" y="356745"/>
                  <a:pt x="4766169" y="356725"/>
                  <a:pt x="4768114" y="356556"/>
                </a:cubicBezTo>
                <a:cubicBezTo>
                  <a:pt x="4771623" y="356251"/>
                  <a:pt x="4771172" y="356278"/>
                  <a:pt x="4773957" y="355722"/>
                </a:cubicBezTo>
                <a:close/>
                <a:moveTo>
                  <a:pt x="5005804" y="337592"/>
                </a:moveTo>
                <a:cubicBezTo>
                  <a:pt x="5006271" y="337707"/>
                  <a:pt x="5007073" y="337949"/>
                  <a:pt x="5007968" y="338284"/>
                </a:cubicBezTo>
                <a:lnTo>
                  <a:pt x="5008499" y="338530"/>
                </a:lnTo>
                <a:lnTo>
                  <a:pt x="5005652" y="337658"/>
                </a:lnTo>
                <a:cubicBezTo>
                  <a:pt x="5005205" y="337488"/>
                  <a:pt x="5005337" y="337477"/>
                  <a:pt x="5005804" y="337592"/>
                </a:cubicBezTo>
                <a:close/>
                <a:moveTo>
                  <a:pt x="1259374" y="333898"/>
                </a:moveTo>
                <a:cubicBezTo>
                  <a:pt x="1261971" y="334268"/>
                  <a:pt x="1264652" y="334256"/>
                  <a:pt x="1267165" y="335009"/>
                </a:cubicBezTo>
                <a:cubicBezTo>
                  <a:pt x="1268446" y="335393"/>
                  <a:pt x="1269251" y="336764"/>
                  <a:pt x="1270504" y="337234"/>
                </a:cubicBezTo>
                <a:cubicBezTo>
                  <a:pt x="1272275" y="337897"/>
                  <a:pt x="1274244" y="337848"/>
                  <a:pt x="1276069" y="338346"/>
                </a:cubicBezTo>
                <a:cubicBezTo>
                  <a:pt x="1278333" y="338963"/>
                  <a:pt x="1282747" y="340570"/>
                  <a:pt x="1282747" y="340570"/>
                </a:cubicBezTo>
                <a:cubicBezTo>
                  <a:pt x="1283876" y="343954"/>
                  <a:pt x="1284974" y="344321"/>
                  <a:pt x="1281634" y="347242"/>
                </a:cubicBezTo>
                <a:cubicBezTo>
                  <a:pt x="1279620" y="349002"/>
                  <a:pt x="1274956" y="351691"/>
                  <a:pt x="1274956" y="351691"/>
                </a:cubicBezTo>
                <a:lnTo>
                  <a:pt x="1268278" y="361699"/>
                </a:lnTo>
                <a:cubicBezTo>
                  <a:pt x="1267536" y="362811"/>
                  <a:pt x="1266475" y="363768"/>
                  <a:pt x="1266052" y="365035"/>
                </a:cubicBezTo>
                <a:lnTo>
                  <a:pt x="1264939" y="368371"/>
                </a:lnTo>
                <a:cubicBezTo>
                  <a:pt x="1264568" y="370966"/>
                  <a:pt x="1263826" y="373535"/>
                  <a:pt x="1263826" y="376156"/>
                </a:cubicBezTo>
                <a:cubicBezTo>
                  <a:pt x="1263826" y="388175"/>
                  <a:pt x="1263701" y="386902"/>
                  <a:pt x="1266052" y="393949"/>
                </a:cubicBezTo>
                <a:cubicBezTo>
                  <a:pt x="1265681" y="395802"/>
                  <a:pt x="1265878" y="397868"/>
                  <a:pt x="1264939" y="399509"/>
                </a:cubicBezTo>
                <a:cubicBezTo>
                  <a:pt x="1264276" y="400670"/>
                  <a:pt x="1262436" y="400690"/>
                  <a:pt x="1261600" y="401733"/>
                </a:cubicBezTo>
                <a:cubicBezTo>
                  <a:pt x="1260867" y="402649"/>
                  <a:pt x="1260858" y="403958"/>
                  <a:pt x="1260487" y="405070"/>
                </a:cubicBezTo>
                <a:cubicBezTo>
                  <a:pt x="1258632" y="404699"/>
                  <a:pt x="1256810" y="404079"/>
                  <a:pt x="1254922" y="403958"/>
                </a:cubicBezTo>
                <a:cubicBezTo>
                  <a:pt x="1223339" y="401922"/>
                  <a:pt x="1234198" y="408316"/>
                  <a:pt x="1222646" y="400621"/>
                </a:cubicBezTo>
                <a:cubicBezTo>
                  <a:pt x="1222275" y="396173"/>
                  <a:pt x="1222729" y="391577"/>
                  <a:pt x="1221533" y="387277"/>
                </a:cubicBezTo>
                <a:cubicBezTo>
                  <a:pt x="1220817" y="384701"/>
                  <a:pt x="1217927" y="383140"/>
                  <a:pt x="1217081" y="380604"/>
                </a:cubicBezTo>
                <a:cubicBezTo>
                  <a:pt x="1216710" y="379492"/>
                  <a:pt x="1216619" y="378243"/>
                  <a:pt x="1215968" y="377268"/>
                </a:cubicBezTo>
                <a:cubicBezTo>
                  <a:pt x="1214254" y="374699"/>
                  <a:pt x="1211754" y="373349"/>
                  <a:pt x="1209291" y="371708"/>
                </a:cubicBezTo>
                <a:cubicBezTo>
                  <a:pt x="1207915" y="367585"/>
                  <a:pt x="1206508" y="362440"/>
                  <a:pt x="1205951" y="360587"/>
                </a:cubicBezTo>
                <a:cubicBezTo>
                  <a:pt x="1208548" y="358363"/>
                  <a:pt x="1210550" y="355141"/>
                  <a:pt x="1213742" y="353915"/>
                </a:cubicBezTo>
                <a:cubicBezTo>
                  <a:pt x="1215561" y="353216"/>
                  <a:pt x="1221407" y="355355"/>
                  <a:pt x="1223759" y="356139"/>
                </a:cubicBezTo>
                <a:cubicBezTo>
                  <a:pt x="1223828" y="356127"/>
                  <a:pt x="1232334" y="355068"/>
                  <a:pt x="1233776" y="353915"/>
                </a:cubicBezTo>
                <a:cubicBezTo>
                  <a:pt x="1234820" y="353080"/>
                  <a:pt x="1234958" y="351413"/>
                  <a:pt x="1236001" y="350578"/>
                </a:cubicBezTo>
                <a:cubicBezTo>
                  <a:pt x="1236918" y="349846"/>
                  <a:pt x="1238291" y="349990"/>
                  <a:pt x="1239341" y="349467"/>
                </a:cubicBezTo>
                <a:cubicBezTo>
                  <a:pt x="1240537" y="348868"/>
                  <a:pt x="1241567" y="347984"/>
                  <a:pt x="1242680" y="347242"/>
                </a:cubicBezTo>
                <a:cubicBezTo>
                  <a:pt x="1243051" y="346130"/>
                  <a:pt x="1243268" y="344954"/>
                  <a:pt x="1243793" y="343906"/>
                </a:cubicBezTo>
                <a:cubicBezTo>
                  <a:pt x="1245610" y="340274"/>
                  <a:pt x="1248689" y="337456"/>
                  <a:pt x="1252696" y="336122"/>
                </a:cubicBezTo>
                <a:close/>
                <a:moveTo>
                  <a:pt x="4309153" y="326476"/>
                </a:moveTo>
                <a:lnTo>
                  <a:pt x="4309883" y="326655"/>
                </a:lnTo>
                <a:lnTo>
                  <a:pt x="4309866" y="326652"/>
                </a:lnTo>
                <a:cubicBezTo>
                  <a:pt x="4309153" y="326485"/>
                  <a:pt x="4308542" y="326330"/>
                  <a:pt x="4309153" y="326476"/>
                </a:cubicBezTo>
                <a:close/>
                <a:moveTo>
                  <a:pt x="4443988" y="324111"/>
                </a:moveTo>
                <a:cubicBezTo>
                  <a:pt x="4449331" y="325974"/>
                  <a:pt x="4449665" y="331173"/>
                  <a:pt x="4456259" y="333870"/>
                </a:cubicBezTo>
                <a:cubicBezTo>
                  <a:pt x="4466220" y="335816"/>
                  <a:pt x="4479938" y="331923"/>
                  <a:pt x="4493655" y="334286"/>
                </a:cubicBezTo>
                <a:cubicBezTo>
                  <a:pt x="4500611" y="336678"/>
                  <a:pt x="4503811" y="339903"/>
                  <a:pt x="4506593" y="347715"/>
                </a:cubicBezTo>
                <a:cubicBezTo>
                  <a:pt x="4504757" y="354804"/>
                  <a:pt x="4497077" y="356472"/>
                  <a:pt x="4496075" y="361477"/>
                </a:cubicBezTo>
                <a:cubicBezTo>
                  <a:pt x="4498803" y="363673"/>
                  <a:pt x="4504033" y="363785"/>
                  <a:pt x="4509264" y="364729"/>
                </a:cubicBezTo>
                <a:cubicBezTo>
                  <a:pt x="4516889" y="364535"/>
                  <a:pt x="4518669" y="361838"/>
                  <a:pt x="4529632" y="364146"/>
                </a:cubicBezTo>
                <a:cubicBezTo>
                  <a:pt x="4541735" y="367676"/>
                  <a:pt x="4560109" y="396656"/>
                  <a:pt x="4572203" y="393504"/>
                </a:cubicBezTo>
                <a:cubicBezTo>
                  <a:pt x="4577323" y="392170"/>
                  <a:pt x="4575764" y="377490"/>
                  <a:pt x="4577545" y="369484"/>
                </a:cubicBezTo>
                <a:cubicBezTo>
                  <a:pt x="4580662" y="366119"/>
                  <a:pt x="4583361" y="366926"/>
                  <a:pt x="4586894" y="368149"/>
                </a:cubicBezTo>
                <a:cubicBezTo>
                  <a:pt x="4597579" y="376879"/>
                  <a:pt x="4604090" y="390196"/>
                  <a:pt x="4617279" y="401845"/>
                </a:cubicBezTo>
                <a:cubicBezTo>
                  <a:pt x="4628547" y="409601"/>
                  <a:pt x="4639816" y="418609"/>
                  <a:pt x="4645659" y="415523"/>
                </a:cubicBezTo>
                <a:cubicBezTo>
                  <a:pt x="4647969" y="409907"/>
                  <a:pt x="4639427" y="400538"/>
                  <a:pt x="4637979" y="394088"/>
                </a:cubicBezTo>
                <a:cubicBezTo>
                  <a:pt x="4636617" y="386804"/>
                  <a:pt x="4640262" y="382439"/>
                  <a:pt x="4638063" y="375572"/>
                </a:cubicBezTo>
                <a:cubicBezTo>
                  <a:pt x="4634669" y="367690"/>
                  <a:pt x="4609529" y="353873"/>
                  <a:pt x="4616360" y="349300"/>
                </a:cubicBezTo>
                <a:cubicBezTo>
                  <a:pt x="4623483" y="342655"/>
                  <a:pt x="4666917" y="344768"/>
                  <a:pt x="4679048" y="348132"/>
                </a:cubicBezTo>
                <a:cubicBezTo>
                  <a:pt x="4689761" y="357529"/>
                  <a:pt x="4687535" y="369011"/>
                  <a:pt x="4692404" y="378825"/>
                </a:cubicBezTo>
                <a:cubicBezTo>
                  <a:pt x="4695966" y="382829"/>
                  <a:pt x="4696189" y="386415"/>
                  <a:pt x="4703089" y="390835"/>
                </a:cubicBezTo>
                <a:cubicBezTo>
                  <a:pt x="4708876" y="390835"/>
                  <a:pt x="4712159" y="388333"/>
                  <a:pt x="4720451" y="390835"/>
                </a:cubicBezTo>
                <a:cubicBezTo>
                  <a:pt x="4726712" y="398481"/>
                  <a:pt x="4723372" y="409879"/>
                  <a:pt x="4720451" y="417525"/>
                </a:cubicBezTo>
                <a:cubicBezTo>
                  <a:pt x="4714246" y="418359"/>
                  <a:pt x="4708459" y="413354"/>
                  <a:pt x="4703089" y="417525"/>
                </a:cubicBezTo>
                <a:lnTo>
                  <a:pt x="4700418" y="425531"/>
                </a:lnTo>
                <a:cubicBezTo>
                  <a:pt x="4690930" y="428534"/>
                  <a:pt x="4677268" y="428200"/>
                  <a:pt x="4665693" y="429535"/>
                </a:cubicBezTo>
                <a:cubicBezTo>
                  <a:pt x="4668809" y="436652"/>
                  <a:pt x="4673595" y="442518"/>
                  <a:pt x="4675042" y="450886"/>
                </a:cubicBezTo>
                <a:cubicBezTo>
                  <a:pt x="4674930" y="454862"/>
                  <a:pt x="4675237" y="457170"/>
                  <a:pt x="4671369" y="460311"/>
                </a:cubicBezTo>
                <a:lnTo>
                  <a:pt x="4628297" y="457559"/>
                </a:lnTo>
                <a:cubicBezTo>
                  <a:pt x="4632303" y="460867"/>
                  <a:pt x="4635058" y="464176"/>
                  <a:pt x="4640317" y="467484"/>
                </a:cubicBezTo>
                <a:cubicBezTo>
                  <a:pt x="4653367" y="470459"/>
                  <a:pt x="4671842" y="465093"/>
                  <a:pt x="4685726" y="472238"/>
                </a:cubicBezTo>
                <a:cubicBezTo>
                  <a:pt x="4692961" y="480329"/>
                  <a:pt x="4692682" y="492172"/>
                  <a:pt x="4692404" y="500262"/>
                </a:cubicBezTo>
                <a:cubicBezTo>
                  <a:pt x="4690123" y="507157"/>
                  <a:pt x="4688259" y="509882"/>
                  <a:pt x="4683055" y="510938"/>
                </a:cubicBezTo>
                <a:lnTo>
                  <a:pt x="4672371" y="516276"/>
                </a:lnTo>
                <a:lnTo>
                  <a:pt x="4671570" y="517533"/>
                </a:lnTo>
                <a:lnTo>
                  <a:pt x="4672799" y="522975"/>
                </a:lnTo>
                <a:cubicBezTo>
                  <a:pt x="4675225" y="529830"/>
                  <a:pt x="4679529" y="536919"/>
                  <a:pt x="4677964" y="542132"/>
                </a:cubicBezTo>
                <a:cubicBezTo>
                  <a:pt x="4674486" y="553947"/>
                  <a:pt x="4661826" y="558256"/>
                  <a:pt x="4660017" y="567570"/>
                </a:cubicBezTo>
                <a:cubicBezTo>
                  <a:pt x="4659878" y="577578"/>
                  <a:pt x="4671008" y="582166"/>
                  <a:pt x="4673790" y="596345"/>
                </a:cubicBezTo>
                <a:cubicBezTo>
                  <a:pt x="4673095" y="609272"/>
                  <a:pt x="4665304" y="611775"/>
                  <a:pt x="4665860" y="618864"/>
                </a:cubicBezTo>
                <a:cubicBezTo>
                  <a:pt x="4668086" y="624285"/>
                  <a:pt x="4679076" y="619698"/>
                  <a:pt x="4686728" y="624702"/>
                </a:cubicBezTo>
                <a:cubicBezTo>
                  <a:pt x="4695493" y="634572"/>
                  <a:pt x="4700084" y="643608"/>
                  <a:pt x="4706762" y="653061"/>
                </a:cubicBezTo>
                <a:lnTo>
                  <a:pt x="4735977" y="656398"/>
                </a:lnTo>
                <a:cubicBezTo>
                  <a:pt x="4744464" y="660290"/>
                  <a:pt x="4751698" y="665433"/>
                  <a:pt x="4756011" y="672244"/>
                </a:cubicBezTo>
                <a:cubicBezTo>
                  <a:pt x="4763662" y="681558"/>
                  <a:pt x="4768810" y="691705"/>
                  <a:pt x="4775210" y="701436"/>
                </a:cubicBezTo>
                <a:cubicBezTo>
                  <a:pt x="4779522" y="697682"/>
                  <a:pt x="4779662" y="694763"/>
                  <a:pt x="4781888" y="691427"/>
                </a:cubicBezTo>
                <a:cubicBezTo>
                  <a:pt x="4790096" y="688508"/>
                  <a:pt x="4804147" y="691427"/>
                  <a:pt x="4815277" y="691427"/>
                </a:cubicBezTo>
                <a:cubicBezTo>
                  <a:pt x="4829328" y="691567"/>
                  <a:pt x="4843379" y="689620"/>
                  <a:pt x="4857431" y="691845"/>
                </a:cubicBezTo>
                <a:cubicBezTo>
                  <a:pt x="4865778" y="695598"/>
                  <a:pt x="4871621" y="702687"/>
                  <a:pt x="4878716" y="708108"/>
                </a:cubicBezTo>
                <a:cubicBezTo>
                  <a:pt x="4890263" y="708386"/>
                  <a:pt x="4902228" y="706996"/>
                  <a:pt x="4913358" y="708942"/>
                </a:cubicBezTo>
                <a:cubicBezTo>
                  <a:pt x="4923514" y="711027"/>
                  <a:pt x="4932417" y="713112"/>
                  <a:pt x="4945495" y="718117"/>
                </a:cubicBezTo>
                <a:cubicBezTo>
                  <a:pt x="4952451" y="719924"/>
                  <a:pt x="4956068" y="716726"/>
                  <a:pt x="4961355" y="716032"/>
                </a:cubicBezTo>
                <a:cubicBezTo>
                  <a:pt x="4974710" y="718256"/>
                  <a:pt x="4982640" y="720480"/>
                  <a:pt x="4993492" y="727708"/>
                </a:cubicBezTo>
                <a:cubicBezTo>
                  <a:pt x="5006709" y="744390"/>
                  <a:pt x="5013664" y="759819"/>
                  <a:pt x="5026464" y="776500"/>
                </a:cubicBezTo>
                <a:cubicBezTo>
                  <a:pt x="5040932" y="788594"/>
                  <a:pt x="5056236" y="794849"/>
                  <a:pt x="5071122" y="804024"/>
                </a:cubicBezTo>
                <a:cubicBezTo>
                  <a:pt x="5081695" y="810140"/>
                  <a:pt x="5091572" y="812156"/>
                  <a:pt x="5099085" y="813198"/>
                </a:cubicBezTo>
                <a:cubicBezTo>
                  <a:pt x="5106598" y="814241"/>
                  <a:pt x="5110493" y="812921"/>
                  <a:pt x="5116197" y="810279"/>
                </a:cubicBezTo>
                <a:cubicBezTo>
                  <a:pt x="5117867" y="803050"/>
                  <a:pt x="5113276" y="795405"/>
                  <a:pt x="5108684" y="788176"/>
                </a:cubicBezTo>
                <a:cubicBezTo>
                  <a:pt x="5095329" y="771496"/>
                  <a:pt x="5083225" y="769828"/>
                  <a:pt x="5073626" y="759403"/>
                </a:cubicBezTo>
                <a:lnTo>
                  <a:pt x="5067365" y="744806"/>
                </a:lnTo>
                <a:cubicBezTo>
                  <a:pt x="5060410" y="733686"/>
                  <a:pt x="5048862" y="730071"/>
                  <a:pt x="5043993" y="721453"/>
                </a:cubicBezTo>
                <a:cubicBezTo>
                  <a:pt x="5041906" y="705050"/>
                  <a:pt x="5049836" y="688230"/>
                  <a:pt x="5049002" y="670993"/>
                </a:cubicBezTo>
                <a:cubicBezTo>
                  <a:pt x="5046080" y="660707"/>
                  <a:pt x="5043576" y="659177"/>
                  <a:pt x="5033142" y="648056"/>
                </a:cubicBezTo>
                <a:cubicBezTo>
                  <a:pt x="5008517" y="626093"/>
                  <a:pt x="4963859" y="611219"/>
                  <a:pt x="4958433" y="599264"/>
                </a:cubicBezTo>
                <a:cubicBezTo>
                  <a:pt x="4957877" y="590645"/>
                  <a:pt x="4966085" y="579108"/>
                  <a:pt x="4963859" y="569655"/>
                </a:cubicBezTo>
                <a:cubicBezTo>
                  <a:pt x="4958155" y="566319"/>
                  <a:pt x="4950782" y="570489"/>
                  <a:pt x="4945495" y="565902"/>
                </a:cubicBezTo>
                <a:cubicBezTo>
                  <a:pt x="4925183" y="550333"/>
                  <a:pt x="4885672" y="518500"/>
                  <a:pt x="4886646" y="505850"/>
                </a:cubicBezTo>
                <a:cubicBezTo>
                  <a:pt x="4892490" y="496537"/>
                  <a:pt x="4903341" y="499734"/>
                  <a:pt x="4913358" y="500846"/>
                </a:cubicBezTo>
                <a:cubicBezTo>
                  <a:pt x="4922818" y="504321"/>
                  <a:pt x="4926852" y="505294"/>
                  <a:pt x="4937148" y="507935"/>
                </a:cubicBezTo>
                <a:cubicBezTo>
                  <a:pt x="4945634" y="506406"/>
                  <a:pt x="4947442" y="501541"/>
                  <a:pt x="4958850" y="499595"/>
                </a:cubicBezTo>
                <a:cubicBezTo>
                  <a:pt x="4968868" y="499873"/>
                  <a:pt x="4970954" y="499734"/>
                  <a:pt x="4980136" y="502931"/>
                </a:cubicBezTo>
                <a:lnTo>
                  <a:pt x="5010604" y="519612"/>
                </a:lnTo>
                <a:cubicBezTo>
                  <a:pt x="5021872" y="525590"/>
                  <a:pt x="5033976" y="531567"/>
                  <a:pt x="5045662" y="526284"/>
                </a:cubicBezTo>
                <a:cubicBezTo>
                  <a:pt x="5047332" y="520585"/>
                  <a:pt x="5044410" y="511967"/>
                  <a:pt x="5050671" y="509186"/>
                </a:cubicBezTo>
                <a:cubicBezTo>
                  <a:pt x="5058323" y="512800"/>
                  <a:pt x="5067644" y="523087"/>
                  <a:pt x="5069452" y="532540"/>
                </a:cubicBezTo>
                <a:cubicBezTo>
                  <a:pt x="5067783" y="540324"/>
                  <a:pt x="5059435" y="544773"/>
                  <a:pt x="5060687" y="551306"/>
                </a:cubicBezTo>
                <a:cubicBezTo>
                  <a:pt x="5065000" y="557422"/>
                  <a:pt x="5090599" y="553947"/>
                  <a:pt x="5102424" y="564651"/>
                </a:cubicBezTo>
                <a:cubicBezTo>
                  <a:pt x="5105346" y="570072"/>
                  <a:pt x="5098668" y="574242"/>
                  <a:pt x="5102424" y="579664"/>
                </a:cubicBezTo>
                <a:cubicBezTo>
                  <a:pt x="5110910" y="582861"/>
                  <a:pt x="5120232" y="578969"/>
                  <a:pt x="5129136" y="580081"/>
                </a:cubicBezTo>
                <a:cubicBezTo>
                  <a:pt x="5139570" y="584390"/>
                  <a:pt x="5144578" y="592870"/>
                  <a:pt x="5154177" y="594677"/>
                </a:cubicBezTo>
                <a:cubicBezTo>
                  <a:pt x="5157655" y="592592"/>
                  <a:pt x="5156960" y="588004"/>
                  <a:pt x="5160855" y="584668"/>
                </a:cubicBezTo>
                <a:cubicBezTo>
                  <a:pt x="5164890" y="581332"/>
                  <a:pt x="5168925" y="584668"/>
                  <a:pt x="5174211" y="579664"/>
                </a:cubicBezTo>
                <a:cubicBezTo>
                  <a:pt x="5174489" y="573408"/>
                  <a:pt x="5149725" y="542965"/>
                  <a:pt x="5137483" y="524617"/>
                </a:cubicBezTo>
                <a:cubicBezTo>
                  <a:pt x="5137344" y="521002"/>
                  <a:pt x="5136370" y="518222"/>
                  <a:pt x="5140822" y="516276"/>
                </a:cubicBezTo>
                <a:cubicBezTo>
                  <a:pt x="5150699" y="514191"/>
                  <a:pt x="5163916" y="520029"/>
                  <a:pt x="5175463" y="526284"/>
                </a:cubicBezTo>
                <a:cubicBezTo>
                  <a:pt x="5185063" y="534069"/>
                  <a:pt x="5187984" y="539351"/>
                  <a:pt x="5198001" y="547136"/>
                </a:cubicBezTo>
                <a:cubicBezTo>
                  <a:pt x="5208992" y="555199"/>
                  <a:pt x="5234173" y="564929"/>
                  <a:pt x="5252258" y="573825"/>
                </a:cubicBezTo>
                <a:cubicBezTo>
                  <a:pt x="5262414" y="579525"/>
                  <a:pt x="5267979" y="582722"/>
                  <a:pt x="5272709" y="593008"/>
                </a:cubicBezTo>
                <a:cubicBezTo>
                  <a:pt x="5271597" y="598152"/>
                  <a:pt x="5267979" y="597457"/>
                  <a:pt x="5265614" y="599681"/>
                </a:cubicBezTo>
                <a:lnTo>
                  <a:pt x="5273961" y="607188"/>
                </a:lnTo>
                <a:cubicBezTo>
                  <a:pt x="5282170" y="607882"/>
                  <a:pt x="5291212" y="604407"/>
                  <a:pt x="5299838" y="610107"/>
                </a:cubicBezTo>
                <a:cubicBezTo>
                  <a:pt x="5311385" y="621088"/>
                  <a:pt x="5319594" y="639160"/>
                  <a:pt x="5329471" y="641802"/>
                </a:cubicBezTo>
                <a:cubicBezTo>
                  <a:pt x="5336149" y="639577"/>
                  <a:pt x="5334479" y="633599"/>
                  <a:pt x="5342409" y="630123"/>
                </a:cubicBezTo>
                <a:cubicBezTo>
                  <a:pt x="5349644" y="629428"/>
                  <a:pt x="5356043" y="633738"/>
                  <a:pt x="5362860" y="635546"/>
                </a:cubicBezTo>
                <a:cubicBezTo>
                  <a:pt x="5373016" y="639438"/>
                  <a:pt x="5388180" y="642079"/>
                  <a:pt x="5392910" y="648056"/>
                </a:cubicBezTo>
                <a:cubicBezTo>
                  <a:pt x="5388737" y="656675"/>
                  <a:pt x="5379555" y="660290"/>
                  <a:pt x="5372877" y="666405"/>
                </a:cubicBezTo>
                <a:cubicBezTo>
                  <a:pt x="5369538" y="676136"/>
                  <a:pt x="5374546" y="688369"/>
                  <a:pt x="5382894" y="693095"/>
                </a:cubicBezTo>
                <a:cubicBezTo>
                  <a:pt x="5387485" y="688508"/>
                  <a:pt x="5387067" y="681419"/>
                  <a:pt x="5389154" y="675580"/>
                </a:cubicBezTo>
                <a:cubicBezTo>
                  <a:pt x="5393050" y="667101"/>
                  <a:pt x="5399449" y="654034"/>
                  <a:pt x="5407935" y="653061"/>
                </a:cubicBezTo>
                <a:cubicBezTo>
                  <a:pt x="5415726" y="655841"/>
                  <a:pt x="5410161" y="673635"/>
                  <a:pt x="5416283" y="677665"/>
                </a:cubicBezTo>
                <a:cubicBezTo>
                  <a:pt x="5424630" y="677943"/>
                  <a:pt x="5428387" y="664042"/>
                  <a:pt x="5437151" y="661819"/>
                </a:cubicBezTo>
                <a:cubicBezTo>
                  <a:pt x="5450646" y="662792"/>
                  <a:pt x="5465393" y="681279"/>
                  <a:pt x="5473044" y="693512"/>
                </a:cubicBezTo>
                <a:cubicBezTo>
                  <a:pt x="5474435" y="702131"/>
                  <a:pt x="5474158" y="706996"/>
                  <a:pt x="5471375" y="714780"/>
                </a:cubicBezTo>
                <a:cubicBezTo>
                  <a:pt x="5467619" y="721592"/>
                  <a:pt x="5460106" y="725484"/>
                  <a:pt x="5456350" y="731462"/>
                </a:cubicBezTo>
                <a:cubicBezTo>
                  <a:pt x="5451203" y="745501"/>
                  <a:pt x="5460663" y="761626"/>
                  <a:pt x="5452177" y="772330"/>
                </a:cubicBezTo>
                <a:cubicBezTo>
                  <a:pt x="5438821" y="782061"/>
                  <a:pt x="5424213" y="772191"/>
                  <a:pt x="5413361" y="773581"/>
                </a:cubicBezTo>
                <a:cubicBezTo>
                  <a:pt x="5404736" y="775110"/>
                  <a:pt x="5400284" y="778307"/>
                  <a:pt x="5393745" y="780670"/>
                </a:cubicBezTo>
                <a:cubicBezTo>
                  <a:pt x="5376912" y="785952"/>
                  <a:pt x="5363416" y="784563"/>
                  <a:pt x="5354513" y="788594"/>
                </a:cubicBezTo>
                <a:cubicBezTo>
                  <a:pt x="5348670" y="792208"/>
                  <a:pt x="5347418" y="793320"/>
                  <a:pt x="5344496" y="799854"/>
                </a:cubicBezTo>
                <a:cubicBezTo>
                  <a:pt x="5343105" y="806803"/>
                  <a:pt x="5344218" y="812087"/>
                  <a:pt x="5342827" y="818202"/>
                </a:cubicBezTo>
                <a:cubicBezTo>
                  <a:pt x="5339070" y="827933"/>
                  <a:pt x="5331975" y="830991"/>
                  <a:pt x="5329471" y="839888"/>
                </a:cubicBezTo>
                <a:cubicBezTo>
                  <a:pt x="5328636" y="855318"/>
                  <a:pt x="5331140" y="859488"/>
                  <a:pt x="5332810" y="867828"/>
                </a:cubicBezTo>
                <a:cubicBezTo>
                  <a:pt x="5334479" y="880617"/>
                  <a:pt x="5332393" y="902164"/>
                  <a:pt x="5339488" y="903276"/>
                </a:cubicBezTo>
                <a:cubicBezTo>
                  <a:pt x="5346165" y="901746"/>
                  <a:pt x="5341992" y="863519"/>
                  <a:pt x="5343244" y="843640"/>
                </a:cubicBezTo>
                <a:cubicBezTo>
                  <a:pt x="5359661" y="827793"/>
                  <a:pt x="5381502" y="821538"/>
                  <a:pt x="5398336" y="823207"/>
                </a:cubicBezTo>
                <a:cubicBezTo>
                  <a:pt x="5408631" y="826682"/>
                  <a:pt x="5410579" y="830157"/>
                  <a:pt x="5412944" y="839054"/>
                </a:cubicBezTo>
                <a:cubicBezTo>
                  <a:pt x="5410301" y="848367"/>
                  <a:pt x="5393467" y="852260"/>
                  <a:pt x="5392910" y="857820"/>
                </a:cubicBezTo>
                <a:cubicBezTo>
                  <a:pt x="5398058" y="862546"/>
                  <a:pt x="5411135" y="857681"/>
                  <a:pt x="5420457" y="862824"/>
                </a:cubicBezTo>
                <a:cubicBezTo>
                  <a:pt x="5424630" y="867411"/>
                  <a:pt x="5420457" y="876586"/>
                  <a:pt x="5423378" y="882424"/>
                </a:cubicBezTo>
                <a:cubicBezTo>
                  <a:pt x="5429916" y="885066"/>
                  <a:pt x="5432699" y="877281"/>
                  <a:pt x="5440073" y="880339"/>
                </a:cubicBezTo>
                <a:cubicBezTo>
                  <a:pt x="5444664" y="886594"/>
                  <a:pt x="5439238" y="896186"/>
                  <a:pt x="5445499" y="902441"/>
                </a:cubicBezTo>
                <a:cubicBezTo>
                  <a:pt x="5451759" y="903553"/>
                  <a:pt x="5458854" y="894240"/>
                  <a:pt x="5464697" y="894935"/>
                </a:cubicBezTo>
                <a:cubicBezTo>
                  <a:pt x="5470540" y="898132"/>
                  <a:pt x="5468871" y="903414"/>
                  <a:pt x="5475966" y="907029"/>
                </a:cubicBezTo>
                <a:cubicBezTo>
                  <a:pt x="5490017" y="909113"/>
                  <a:pt x="5507408" y="898688"/>
                  <a:pt x="5516033" y="905360"/>
                </a:cubicBezTo>
                <a:cubicBezTo>
                  <a:pt x="5521180" y="910365"/>
                  <a:pt x="5518398" y="922042"/>
                  <a:pt x="5514781" y="929965"/>
                </a:cubicBezTo>
                <a:cubicBezTo>
                  <a:pt x="5507408" y="946368"/>
                  <a:pt x="5500034" y="963188"/>
                  <a:pt x="5487652" y="976671"/>
                </a:cubicBezTo>
                <a:cubicBezTo>
                  <a:pt x="5482783" y="980286"/>
                  <a:pt x="5474834" y="984215"/>
                  <a:pt x="5469706" y="980008"/>
                </a:cubicBezTo>
                <a:cubicBezTo>
                  <a:pt x="5466784" y="970416"/>
                  <a:pt x="5467619" y="961660"/>
                  <a:pt x="5469706" y="949982"/>
                </a:cubicBezTo>
                <a:cubicBezTo>
                  <a:pt x="5469845" y="941642"/>
                  <a:pt x="5475827" y="936637"/>
                  <a:pt x="5476384" y="929965"/>
                </a:cubicBezTo>
                <a:cubicBezTo>
                  <a:pt x="5477496" y="925378"/>
                  <a:pt x="5476940" y="924127"/>
                  <a:pt x="5472209" y="921208"/>
                </a:cubicBezTo>
                <a:cubicBezTo>
                  <a:pt x="5462889" y="919122"/>
                  <a:pt x="5459410" y="923709"/>
                  <a:pt x="5452594" y="928297"/>
                </a:cubicBezTo>
                <a:cubicBezTo>
                  <a:pt x="5440490" y="938167"/>
                  <a:pt x="5439238" y="941364"/>
                  <a:pt x="5434230" y="950399"/>
                </a:cubicBezTo>
                <a:cubicBezTo>
                  <a:pt x="5422543" y="964439"/>
                  <a:pt x="5410440" y="969721"/>
                  <a:pt x="5404597" y="979590"/>
                </a:cubicBezTo>
                <a:cubicBezTo>
                  <a:pt x="5400702" y="986958"/>
                  <a:pt x="5399728" y="988487"/>
                  <a:pt x="5400423" y="995855"/>
                </a:cubicBezTo>
                <a:cubicBezTo>
                  <a:pt x="5398476" y="1008226"/>
                  <a:pt x="5394441" y="1020181"/>
                  <a:pt x="5399588" y="1030885"/>
                </a:cubicBezTo>
                <a:cubicBezTo>
                  <a:pt x="5404318" y="1036723"/>
                  <a:pt x="5411553" y="1031302"/>
                  <a:pt x="5418787" y="1035472"/>
                </a:cubicBezTo>
                <a:cubicBezTo>
                  <a:pt x="5424212" y="1039086"/>
                  <a:pt x="5429639" y="1045203"/>
                  <a:pt x="5430473" y="1054238"/>
                </a:cubicBezTo>
                <a:cubicBezTo>
                  <a:pt x="5426300" y="1060216"/>
                  <a:pt x="5417535" y="1055350"/>
                  <a:pt x="5412944" y="1059243"/>
                </a:cubicBezTo>
                <a:cubicBezTo>
                  <a:pt x="5410996" y="1065637"/>
                  <a:pt x="5414891" y="1070363"/>
                  <a:pt x="5412109" y="1074256"/>
                </a:cubicBezTo>
                <a:cubicBezTo>
                  <a:pt x="5407518" y="1078426"/>
                  <a:pt x="5401257" y="1075923"/>
                  <a:pt x="5394580" y="1076758"/>
                </a:cubicBezTo>
                <a:cubicBezTo>
                  <a:pt x="5390128" y="1077174"/>
                  <a:pt x="5381920" y="1075089"/>
                  <a:pt x="5381224" y="1081762"/>
                </a:cubicBezTo>
                <a:cubicBezTo>
                  <a:pt x="5385398" y="1089546"/>
                  <a:pt x="5396250" y="1089407"/>
                  <a:pt x="5406266" y="1090102"/>
                </a:cubicBezTo>
                <a:cubicBezTo>
                  <a:pt x="5413639" y="1093299"/>
                  <a:pt x="5416422" y="1095246"/>
                  <a:pt x="5414613" y="1103447"/>
                </a:cubicBezTo>
                <a:cubicBezTo>
                  <a:pt x="5406544" y="1108729"/>
                  <a:pt x="5398893" y="1102335"/>
                  <a:pt x="5394162" y="1104281"/>
                </a:cubicBezTo>
                <a:cubicBezTo>
                  <a:pt x="5389154" y="1106644"/>
                  <a:pt x="5388320" y="1105254"/>
                  <a:pt x="5387067" y="1110119"/>
                </a:cubicBezTo>
                <a:cubicBezTo>
                  <a:pt x="5387623" y="1120406"/>
                  <a:pt x="5397780" y="1135697"/>
                  <a:pt x="5396250" y="1140562"/>
                </a:cubicBezTo>
                <a:cubicBezTo>
                  <a:pt x="5390684" y="1141257"/>
                  <a:pt x="5381781" y="1132361"/>
                  <a:pt x="5377885" y="1131805"/>
                </a:cubicBezTo>
                <a:cubicBezTo>
                  <a:pt x="5376355" y="1134863"/>
                  <a:pt x="5378998" y="1136253"/>
                  <a:pt x="5379555" y="1138477"/>
                </a:cubicBezTo>
                <a:lnTo>
                  <a:pt x="5392910" y="1160996"/>
                </a:lnTo>
                <a:cubicBezTo>
                  <a:pt x="5396806" y="1169198"/>
                  <a:pt x="5401119" y="1176149"/>
                  <a:pt x="5401257" y="1183515"/>
                </a:cubicBezTo>
                <a:cubicBezTo>
                  <a:pt x="5401675" y="1191578"/>
                  <a:pt x="5401675" y="1196305"/>
                  <a:pt x="5397502" y="1198946"/>
                </a:cubicBezTo>
                <a:cubicBezTo>
                  <a:pt x="5389711" y="1196166"/>
                  <a:pt x="5386094" y="1190883"/>
                  <a:pt x="5380807" y="1182682"/>
                </a:cubicBezTo>
                <a:cubicBezTo>
                  <a:pt x="5370512" y="1169198"/>
                  <a:pt x="5364808" y="1141119"/>
                  <a:pt x="5359521" y="1140145"/>
                </a:cubicBezTo>
                <a:cubicBezTo>
                  <a:pt x="5354374" y="1141952"/>
                  <a:pt x="5356321" y="1147096"/>
                  <a:pt x="5357852" y="1151822"/>
                </a:cubicBezTo>
                <a:cubicBezTo>
                  <a:pt x="5359104" y="1159606"/>
                  <a:pt x="5366616" y="1163638"/>
                  <a:pt x="5367868" y="1170171"/>
                </a:cubicBezTo>
                <a:cubicBezTo>
                  <a:pt x="5364947" y="1176426"/>
                  <a:pt x="5361190" y="1176843"/>
                  <a:pt x="5357852" y="1180179"/>
                </a:cubicBezTo>
                <a:cubicBezTo>
                  <a:pt x="5357991" y="1184906"/>
                  <a:pt x="5365642" y="1184628"/>
                  <a:pt x="5369538" y="1186852"/>
                </a:cubicBezTo>
                <a:cubicBezTo>
                  <a:pt x="5375242" y="1189076"/>
                  <a:pt x="5378859" y="1193802"/>
                  <a:pt x="5382894" y="1198528"/>
                </a:cubicBezTo>
                <a:cubicBezTo>
                  <a:pt x="5386372" y="1204645"/>
                  <a:pt x="5385259" y="1211179"/>
                  <a:pt x="5389572" y="1216877"/>
                </a:cubicBezTo>
                <a:cubicBezTo>
                  <a:pt x="5395971" y="1220213"/>
                  <a:pt x="5401954" y="1218963"/>
                  <a:pt x="5407935" y="1223133"/>
                </a:cubicBezTo>
                <a:cubicBezTo>
                  <a:pt x="5412944" y="1227998"/>
                  <a:pt x="5423795" y="1234949"/>
                  <a:pt x="5425047" y="1254827"/>
                </a:cubicBezTo>
                <a:cubicBezTo>
                  <a:pt x="5422126" y="1262333"/>
                  <a:pt x="5409814" y="1266226"/>
                  <a:pt x="5411275" y="1271508"/>
                </a:cubicBezTo>
                <a:cubicBezTo>
                  <a:pt x="5412239" y="1274997"/>
                  <a:pt x="5421987" y="1270118"/>
                  <a:pt x="5423795" y="1276512"/>
                </a:cubicBezTo>
                <a:cubicBezTo>
                  <a:pt x="5423378" y="1287459"/>
                  <a:pt x="5417796" y="1295356"/>
                  <a:pt x="5412683" y="1304250"/>
                </a:cubicBezTo>
                <a:lnTo>
                  <a:pt x="5408174" y="1313156"/>
                </a:lnTo>
                <a:lnTo>
                  <a:pt x="5407675" y="1323480"/>
                </a:lnTo>
                <a:cubicBezTo>
                  <a:pt x="5408005" y="1329474"/>
                  <a:pt x="5408909" y="1334062"/>
                  <a:pt x="5405848" y="1339900"/>
                </a:cubicBezTo>
                <a:cubicBezTo>
                  <a:pt x="5396249" y="1359500"/>
                  <a:pt x="5373294" y="1381629"/>
                  <a:pt x="5372042" y="1392055"/>
                </a:cubicBezTo>
                <a:cubicBezTo>
                  <a:pt x="5375520" y="1401507"/>
                  <a:pt x="5385676" y="1399700"/>
                  <a:pt x="5388737" y="1405399"/>
                </a:cubicBezTo>
                <a:cubicBezTo>
                  <a:pt x="5392492" y="1412211"/>
                  <a:pt x="5392075" y="1421525"/>
                  <a:pt x="5393745" y="1429586"/>
                </a:cubicBezTo>
                <a:cubicBezTo>
                  <a:pt x="5396527" y="1439873"/>
                  <a:pt x="5398475" y="1443488"/>
                  <a:pt x="5404596" y="1452107"/>
                </a:cubicBezTo>
                <a:cubicBezTo>
                  <a:pt x="5414057" y="1468092"/>
                  <a:pt x="5431447" y="1485329"/>
                  <a:pt x="5437985" y="1498813"/>
                </a:cubicBezTo>
                <a:cubicBezTo>
                  <a:pt x="5440211" y="1507014"/>
                  <a:pt x="5435342" y="1509377"/>
                  <a:pt x="5437151" y="1514660"/>
                </a:cubicBezTo>
                <a:cubicBezTo>
                  <a:pt x="5437985" y="1523834"/>
                  <a:pt x="5442160" y="1525502"/>
                  <a:pt x="5444663" y="1530924"/>
                </a:cubicBezTo>
                <a:cubicBezTo>
                  <a:pt x="5452454" y="1544268"/>
                  <a:pt x="5466923" y="1553860"/>
                  <a:pt x="5472209" y="1568039"/>
                </a:cubicBezTo>
                <a:cubicBezTo>
                  <a:pt x="5475131" y="1577491"/>
                  <a:pt x="5475131" y="1591114"/>
                  <a:pt x="5464697" y="1591392"/>
                </a:cubicBezTo>
                <a:cubicBezTo>
                  <a:pt x="5449533" y="1589168"/>
                  <a:pt x="5429778" y="1545241"/>
                  <a:pt x="5413361" y="1525085"/>
                </a:cubicBezTo>
                <a:cubicBezTo>
                  <a:pt x="5406683" y="1519803"/>
                  <a:pt x="5398336" y="1518691"/>
                  <a:pt x="5393745" y="1510489"/>
                </a:cubicBezTo>
                <a:cubicBezTo>
                  <a:pt x="5389711" y="1502705"/>
                  <a:pt x="5393189" y="1497006"/>
                  <a:pt x="5389571" y="1488387"/>
                </a:cubicBezTo>
                <a:cubicBezTo>
                  <a:pt x="5380528" y="1472818"/>
                  <a:pt x="5353956" y="1440985"/>
                  <a:pt x="5341991" y="1441264"/>
                </a:cubicBezTo>
                <a:cubicBezTo>
                  <a:pt x="5337261" y="1443349"/>
                  <a:pt x="5339626" y="1452940"/>
                  <a:pt x="5335313" y="1456276"/>
                </a:cubicBezTo>
                <a:cubicBezTo>
                  <a:pt x="5330861" y="1458918"/>
                  <a:pt x="5327662" y="1459473"/>
                  <a:pt x="5323628" y="1457944"/>
                </a:cubicBezTo>
                <a:cubicBezTo>
                  <a:pt x="5315976" y="1452940"/>
                  <a:pt x="5313750" y="1445017"/>
                  <a:pt x="5304428" y="1440430"/>
                </a:cubicBezTo>
                <a:cubicBezTo>
                  <a:pt x="5291908" y="1437927"/>
                  <a:pt x="5273961" y="1437511"/>
                  <a:pt x="5261858" y="1440430"/>
                </a:cubicBezTo>
                <a:cubicBezTo>
                  <a:pt x="5247528" y="1444877"/>
                  <a:pt x="5232781" y="1454330"/>
                  <a:pt x="5227634" y="1461281"/>
                </a:cubicBezTo>
                <a:cubicBezTo>
                  <a:pt x="5227912" y="1469065"/>
                  <a:pt x="5239876" y="1471011"/>
                  <a:pt x="5245998" y="1475876"/>
                </a:cubicBezTo>
                <a:cubicBezTo>
                  <a:pt x="5248224" y="1479351"/>
                  <a:pt x="5248780" y="1482410"/>
                  <a:pt x="5247667" y="1485468"/>
                </a:cubicBezTo>
                <a:cubicBezTo>
                  <a:pt x="5240572" y="1489221"/>
                  <a:pt x="5225964" y="1491724"/>
                  <a:pt x="5215113" y="1490472"/>
                </a:cubicBezTo>
                <a:cubicBezTo>
                  <a:pt x="5205096" y="1491167"/>
                  <a:pt x="5199253" y="1477267"/>
                  <a:pt x="5192575" y="1476293"/>
                </a:cubicBezTo>
                <a:cubicBezTo>
                  <a:pt x="5186593" y="1478518"/>
                  <a:pt x="5186453" y="1485746"/>
                  <a:pt x="5183393" y="1490472"/>
                </a:cubicBezTo>
                <a:cubicBezTo>
                  <a:pt x="5174489" y="1494504"/>
                  <a:pt x="5162246" y="1498535"/>
                  <a:pt x="5151673" y="1496310"/>
                </a:cubicBezTo>
                <a:cubicBezTo>
                  <a:pt x="5146943" y="1494086"/>
                  <a:pt x="5142212" y="1487275"/>
                  <a:pt x="5137482" y="1489638"/>
                </a:cubicBezTo>
                <a:cubicBezTo>
                  <a:pt x="5133309" y="1498535"/>
                  <a:pt x="5137900" y="1512852"/>
                  <a:pt x="5133727" y="1520498"/>
                </a:cubicBezTo>
                <a:cubicBezTo>
                  <a:pt x="5127466" y="1523973"/>
                  <a:pt x="5121205" y="1519942"/>
                  <a:pt x="5115779" y="1523417"/>
                </a:cubicBezTo>
                <a:cubicBezTo>
                  <a:pt x="5107711" y="1528978"/>
                  <a:pt x="5105067" y="1543712"/>
                  <a:pt x="5106597" y="1555528"/>
                </a:cubicBezTo>
                <a:cubicBezTo>
                  <a:pt x="5106319" y="1566788"/>
                  <a:pt x="5113971" y="1572209"/>
                  <a:pt x="5119536" y="1580549"/>
                </a:cubicBezTo>
                <a:cubicBezTo>
                  <a:pt x="5128022" y="1597092"/>
                  <a:pt x="5133170" y="1610297"/>
                  <a:pt x="5135813" y="1626422"/>
                </a:cubicBezTo>
                <a:lnTo>
                  <a:pt x="5138651" y="1658420"/>
                </a:lnTo>
                <a:lnTo>
                  <a:pt x="5140080" y="1661463"/>
                </a:lnTo>
                <a:cubicBezTo>
                  <a:pt x="5141948" y="1665525"/>
                  <a:pt x="5143868" y="1670056"/>
                  <a:pt x="5145997" y="1676465"/>
                </a:cubicBezTo>
                <a:cubicBezTo>
                  <a:pt x="5151200" y="1690810"/>
                  <a:pt x="5153899" y="1705990"/>
                  <a:pt x="5157850" y="1720753"/>
                </a:cubicBezTo>
                <a:cubicBezTo>
                  <a:pt x="5165112" y="1736627"/>
                  <a:pt x="5179887" y="1750834"/>
                  <a:pt x="5189236" y="1760037"/>
                </a:cubicBezTo>
                <a:cubicBezTo>
                  <a:pt x="5193521" y="1765930"/>
                  <a:pt x="5195302" y="1772659"/>
                  <a:pt x="5198334" y="1778970"/>
                </a:cubicBezTo>
                <a:cubicBezTo>
                  <a:pt x="5203982" y="1792537"/>
                  <a:pt x="5207962" y="1800682"/>
                  <a:pt x="5219036" y="1814250"/>
                </a:cubicBezTo>
                <a:cubicBezTo>
                  <a:pt x="5226353" y="1823424"/>
                  <a:pt x="5237428" y="1821756"/>
                  <a:pt x="5244328" y="1826343"/>
                </a:cubicBezTo>
                <a:cubicBezTo>
                  <a:pt x="5249587" y="1829902"/>
                  <a:pt x="5248585" y="1834712"/>
                  <a:pt x="5254679" y="1837436"/>
                </a:cubicBezTo>
                <a:cubicBezTo>
                  <a:pt x="5265391" y="1836213"/>
                  <a:pt x="5277773" y="1821645"/>
                  <a:pt x="5288068" y="1818754"/>
                </a:cubicBezTo>
                <a:cubicBezTo>
                  <a:pt x="5297055" y="1818948"/>
                  <a:pt x="5312067" y="1829304"/>
                  <a:pt x="5317117" y="1827261"/>
                </a:cubicBezTo>
                <a:cubicBezTo>
                  <a:pt x="5322167" y="1825218"/>
                  <a:pt x="5318508" y="1813694"/>
                  <a:pt x="5318369" y="1806493"/>
                </a:cubicBezTo>
                <a:cubicBezTo>
                  <a:pt x="5319955" y="1797013"/>
                  <a:pt x="5326549" y="1792119"/>
                  <a:pt x="5327301" y="1782222"/>
                </a:cubicBezTo>
                <a:cubicBezTo>
                  <a:pt x="5327467" y="1772825"/>
                  <a:pt x="5320956" y="1770101"/>
                  <a:pt x="5317784" y="1764040"/>
                </a:cubicBezTo>
                <a:cubicBezTo>
                  <a:pt x="5315809" y="1756895"/>
                  <a:pt x="5313416" y="1750167"/>
                  <a:pt x="5316448" y="1741354"/>
                </a:cubicBezTo>
                <a:cubicBezTo>
                  <a:pt x="5326688" y="1733125"/>
                  <a:pt x="5334006" y="1730734"/>
                  <a:pt x="5345497" y="1726675"/>
                </a:cubicBezTo>
                <a:cubicBezTo>
                  <a:pt x="5356349" y="1722504"/>
                  <a:pt x="5367618" y="1719168"/>
                  <a:pt x="5379304" y="1719168"/>
                </a:cubicBezTo>
                <a:cubicBezTo>
                  <a:pt x="5385843" y="1719029"/>
                  <a:pt x="5387373" y="1721392"/>
                  <a:pt x="5392242" y="1733347"/>
                </a:cubicBezTo>
                <a:cubicBezTo>
                  <a:pt x="5390879" y="1739881"/>
                  <a:pt x="5387011" y="1742243"/>
                  <a:pt x="5386900" y="1746691"/>
                </a:cubicBezTo>
                <a:cubicBezTo>
                  <a:pt x="5385676" y="1756422"/>
                  <a:pt x="5387790" y="1764485"/>
                  <a:pt x="5388236" y="1773381"/>
                </a:cubicBezTo>
                <a:cubicBezTo>
                  <a:pt x="5388792" y="1783084"/>
                  <a:pt x="5395192" y="1789867"/>
                  <a:pt x="5394913" y="1798736"/>
                </a:cubicBezTo>
                <a:cubicBezTo>
                  <a:pt x="5392242" y="1802740"/>
                  <a:pt x="5387902" y="1805909"/>
                  <a:pt x="5386900" y="1810747"/>
                </a:cubicBezTo>
                <a:cubicBezTo>
                  <a:pt x="5388792" y="1818086"/>
                  <a:pt x="5395275" y="1818337"/>
                  <a:pt x="5397584" y="1822757"/>
                </a:cubicBezTo>
                <a:cubicBezTo>
                  <a:pt x="5401118" y="1835267"/>
                  <a:pt x="5399644" y="1849863"/>
                  <a:pt x="5399421" y="1862791"/>
                </a:cubicBezTo>
                <a:cubicBezTo>
                  <a:pt x="5398002" y="1875608"/>
                  <a:pt x="5390740" y="1885505"/>
                  <a:pt x="5392242" y="1897488"/>
                </a:cubicBezTo>
                <a:cubicBezTo>
                  <a:pt x="5397334" y="1906885"/>
                  <a:pt x="5405765" y="1910026"/>
                  <a:pt x="5416282" y="1908164"/>
                </a:cubicBezTo>
                <a:cubicBezTo>
                  <a:pt x="5428748" y="1905717"/>
                  <a:pt x="5440796" y="1894096"/>
                  <a:pt x="5453678" y="1890815"/>
                </a:cubicBezTo>
                <a:cubicBezTo>
                  <a:pt x="5462082" y="1889647"/>
                  <a:pt x="5469650" y="1895570"/>
                  <a:pt x="5476383" y="1894818"/>
                </a:cubicBezTo>
                <a:cubicBezTo>
                  <a:pt x="5482977" y="1893874"/>
                  <a:pt x="5485398" y="1888341"/>
                  <a:pt x="5492410" y="1889481"/>
                </a:cubicBezTo>
                <a:cubicBezTo>
                  <a:pt x="5498114" y="1894402"/>
                  <a:pt x="5501314" y="1900156"/>
                  <a:pt x="5505766" y="1905494"/>
                </a:cubicBezTo>
                <a:cubicBezTo>
                  <a:pt x="5512277" y="1916421"/>
                  <a:pt x="5515866" y="1923593"/>
                  <a:pt x="5519038" y="1938272"/>
                </a:cubicBezTo>
                <a:cubicBezTo>
                  <a:pt x="5522225" y="1953023"/>
                  <a:pt x="5510969" y="1968715"/>
                  <a:pt x="5513195" y="1981226"/>
                </a:cubicBezTo>
                <a:cubicBezTo>
                  <a:pt x="5516506" y="1987843"/>
                  <a:pt x="5526912" y="1991123"/>
                  <a:pt x="5529806" y="2000242"/>
                </a:cubicBezTo>
                <a:cubicBezTo>
                  <a:pt x="5524909" y="2007526"/>
                  <a:pt x="5517925" y="2004802"/>
                  <a:pt x="5515115" y="2009584"/>
                </a:cubicBezTo>
                <a:cubicBezTo>
                  <a:pt x="5516617" y="2019370"/>
                  <a:pt x="5523128" y="2029156"/>
                  <a:pt x="5527135" y="2038942"/>
                </a:cubicBezTo>
                <a:cubicBezTo>
                  <a:pt x="5532004" y="2047255"/>
                  <a:pt x="5535204" y="2056402"/>
                  <a:pt x="5541742" y="2063880"/>
                </a:cubicBezTo>
                <a:cubicBezTo>
                  <a:pt x="5547975" y="2073277"/>
                  <a:pt x="5558381" y="2080589"/>
                  <a:pt x="5564197" y="2089958"/>
                </a:cubicBezTo>
                <a:cubicBezTo>
                  <a:pt x="5566311" y="2096130"/>
                  <a:pt x="5568426" y="2098549"/>
                  <a:pt x="5567202" y="2104304"/>
                </a:cubicBezTo>
                <a:lnTo>
                  <a:pt x="5563195" y="2114980"/>
                </a:lnTo>
                <a:cubicBezTo>
                  <a:pt x="5567257" y="2117343"/>
                  <a:pt x="5570068" y="2120540"/>
                  <a:pt x="5575382" y="2122069"/>
                </a:cubicBezTo>
                <a:cubicBezTo>
                  <a:pt x="5580724" y="2123682"/>
                  <a:pt x="5588571" y="2121541"/>
                  <a:pt x="5593913" y="2118983"/>
                </a:cubicBezTo>
                <a:cubicBezTo>
                  <a:pt x="5602928" y="2116369"/>
                  <a:pt x="5609857" y="2111254"/>
                  <a:pt x="5614698" y="2104887"/>
                </a:cubicBezTo>
                <a:cubicBezTo>
                  <a:pt x="5615394" y="2101190"/>
                  <a:pt x="5615254" y="2101663"/>
                  <a:pt x="5614698" y="2095880"/>
                </a:cubicBezTo>
                <a:cubicBezTo>
                  <a:pt x="5617008" y="2090681"/>
                  <a:pt x="5618065" y="2088401"/>
                  <a:pt x="5623296" y="2086956"/>
                </a:cubicBezTo>
                <a:cubicBezTo>
                  <a:pt x="5628193" y="2087067"/>
                  <a:pt x="5629751" y="2090514"/>
                  <a:pt x="5632978" y="2092293"/>
                </a:cubicBezTo>
                <a:cubicBezTo>
                  <a:pt x="5639322" y="2092849"/>
                  <a:pt x="5643579" y="2091738"/>
                  <a:pt x="5650341" y="2093962"/>
                </a:cubicBezTo>
                <a:cubicBezTo>
                  <a:pt x="5657631" y="2097492"/>
                  <a:pt x="5660330" y="2099355"/>
                  <a:pt x="5665533" y="2105388"/>
                </a:cubicBezTo>
                <a:cubicBezTo>
                  <a:pt x="5672517" y="2114090"/>
                  <a:pt x="5672823" y="2121124"/>
                  <a:pt x="5679390" y="2130243"/>
                </a:cubicBezTo>
                <a:cubicBezTo>
                  <a:pt x="5682951" y="2133440"/>
                  <a:pt x="5686513" y="2135073"/>
                  <a:pt x="5690074" y="2136185"/>
                </a:cubicBezTo>
                <a:lnTo>
                  <a:pt x="5691483" y="2136556"/>
                </a:lnTo>
                <a:lnTo>
                  <a:pt x="5692024" y="2136354"/>
                </a:lnTo>
                <a:cubicBezTo>
                  <a:pt x="5695920" y="2132415"/>
                  <a:pt x="5692302" y="2123472"/>
                  <a:pt x="5694528" y="2117866"/>
                </a:cubicBezTo>
                <a:cubicBezTo>
                  <a:pt x="5698887" y="2106143"/>
                  <a:pt x="5712011" y="2101926"/>
                  <a:pt x="5715118" y="2086450"/>
                </a:cubicBezTo>
                <a:cubicBezTo>
                  <a:pt x="5718457" y="2073781"/>
                  <a:pt x="5709275" y="2063171"/>
                  <a:pt x="5716788" y="2046721"/>
                </a:cubicBezTo>
                <a:cubicBezTo>
                  <a:pt x="5728242" y="2033376"/>
                  <a:pt x="5743870" y="2037130"/>
                  <a:pt x="5754907" y="2030457"/>
                </a:cubicBezTo>
                <a:cubicBezTo>
                  <a:pt x="5763997" y="2020078"/>
                  <a:pt x="5770849" y="1999162"/>
                  <a:pt x="5779658" y="1997324"/>
                </a:cubicBezTo>
                <a:cubicBezTo>
                  <a:pt x="5780917" y="1997061"/>
                  <a:pt x="5782216" y="1997188"/>
                  <a:pt x="5783566" y="1997790"/>
                </a:cubicBezTo>
                <a:cubicBezTo>
                  <a:pt x="5796296" y="2000571"/>
                  <a:pt x="5784911" y="2011599"/>
                  <a:pt x="5781618" y="2020032"/>
                </a:cubicBezTo>
                <a:cubicBezTo>
                  <a:pt x="5781248" y="2029299"/>
                  <a:pt x="5782407" y="2043594"/>
                  <a:pt x="5781340" y="2053394"/>
                </a:cubicBezTo>
                <a:cubicBezTo>
                  <a:pt x="5780830" y="2062707"/>
                  <a:pt x="5777816" y="2072021"/>
                  <a:pt x="5779810" y="2081334"/>
                </a:cubicBezTo>
                <a:cubicBezTo>
                  <a:pt x="5787415" y="2096551"/>
                  <a:pt x="5790012" y="2108459"/>
                  <a:pt x="5800956" y="2108274"/>
                </a:cubicBezTo>
                <a:cubicBezTo>
                  <a:pt x="5805965" y="2103501"/>
                  <a:pt x="5807217" y="2088720"/>
                  <a:pt x="5805130" y="2078137"/>
                </a:cubicBezTo>
                <a:cubicBezTo>
                  <a:pt x="5804898" y="2068731"/>
                  <a:pt x="5796736" y="2065997"/>
                  <a:pt x="5794835" y="2056591"/>
                </a:cubicBezTo>
                <a:cubicBezTo>
                  <a:pt x="5792517" y="2046350"/>
                  <a:pt x="5809396" y="2033608"/>
                  <a:pt x="5811251" y="2024619"/>
                </a:cubicBezTo>
                <a:cubicBezTo>
                  <a:pt x="5811205" y="2015305"/>
                  <a:pt x="5795716" y="2015166"/>
                  <a:pt x="5796087" y="2007521"/>
                </a:cubicBezTo>
                <a:cubicBezTo>
                  <a:pt x="5803321" y="1998300"/>
                  <a:pt x="5813895" y="2000756"/>
                  <a:pt x="5819877" y="2007382"/>
                </a:cubicBezTo>
                <a:cubicBezTo>
                  <a:pt x="5824700" y="2013961"/>
                  <a:pt x="5824097" y="2020124"/>
                  <a:pt x="5828085" y="2026704"/>
                </a:cubicBezTo>
                <a:cubicBezTo>
                  <a:pt x="5830334" y="2032357"/>
                  <a:pt x="5834114" y="2023067"/>
                  <a:pt x="5839633" y="2027955"/>
                </a:cubicBezTo>
                <a:cubicBezTo>
                  <a:pt x="5845151" y="2032843"/>
                  <a:pt x="5852084" y="2053880"/>
                  <a:pt x="5861197" y="2056035"/>
                </a:cubicBezTo>
                <a:cubicBezTo>
                  <a:pt x="5871190" y="2061665"/>
                  <a:pt x="5883084" y="2050382"/>
                  <a:pt x="5891804" y="2051309"/>
                </a:cubicBezTo>
                <a:cubicBezTo>
                  <a:pt x="5900521" y="2052235"/>
                  <a:pt x="5903606" y="2060691"/>
                  <a:pt x="5913507" y="2061595"/>
                </a:cubicBezTo>
                <a:cubicBezTo>
                  <a:pt x="5923407" y="2062498"/>
                  <a:pt x="5941702" y="2059602"/>
                  <a:pt x="5951208" y="2056730"/>
                </a:cubicBezTo>
                <a:cubicBezTo>
                  <a:pt x="5953341" y="2050289"/>
                  <a:pt x="5939197" y="2050937"/>
                  <a:pt x="5943834" y="2044497"/>
                </a:cubicBezTo>
                <a:cubicBezTo>
                  <a:pt x="5947452" y="2039539"/>
                  <a:pt x="5960669" y="2028743"/>
                  <a:pt x="5977224" y="2033376"/>
                </a:cubicBezTo>
                <a:cubicBezTo>
                  <a:pt x="5978661" y="2042412"/>
                  <a:pt x="5968831" y="2048945"/>
                  <a:pt x="5969434" y="2056730"/>
                </a:cubicBezTo>
                <a:cubicBezTo>
                  <a:pt x="5967903" y="2063865"/>
                  <a:pt x="5978058" y="2068916"/>
                  <a:pt x="5984876" y="2071882"/>
                </a:cubicBezTo>
                <a:cubicBezTo>
                  <a:pt x="5994105" y="2073781"/>
                  <a:pt x="6006255" y="2069843"/>
                  <a:pt x="6016317" y="2080083"/>
                </a:cubicBezTo>
                <a:cubicBezTo>
                  <a:pt x="6026752" y="2090527"/>
                  <a:pt x="6016735" y="2109757"/>
                  <a:pt x="6023830" y="2116475"/>
                </a:cubicBezTo>
                <a:cubicBezTo>
                  <a:pt x="6035191" y="2125140"/>
                  <a:pt x="6052814" y="2117958"/>
                  <a:pt x="6069601" y="2127040"/>
                </a:cubicBezTo>
                <a:cubicBezTo>
                  <a:pt x="6077670" y="2137187"/>
                  <a:pt x="6074053" y="2162765"/>
                  <a:pt x="6079618" y="2177917"/>
                </a:cubicBezTo>
                <a:cubicBezTo>
                  <a:pt x="6083095" y="2187949"/>
                  <a:pt x="6089959" y="2181068"/>
                  <a:pt x="6095896" y="2185145"/>
                </a:cubicBezTo>
                <a:cubicBezTo>
                  <a:pt x="6101831" y="2189223"/>
                  <a:pt x="6103849" y="2201548"/>
                  <a:pt x="6115233" y="2202382"/>
                </a:cubicBezTo>
                <a:cubicBezTo>
                  <a:pt x="6131696" y="2204977"/>
                  <a:pt x="6147323" y="2195061"/>
                  <a:pt x="6162117" y="2196405"/>
                </a:cubicBezTo>
                <a:cubicBezTo>
                  <a:pt x="6175379" y="2198212"/>
                  <a:pt x="6192817" y="2216700"/>
                  <a:pt x="6206496" y="2226848"/>
                </a:cubicBezTo>
                <a:cubicBezTo>
                  <a:pt x="6215400" y="2240934"/>
                  <a:pt x="6226808" y="2256688"/>
                  <a:pt x="6233208" y="2269106"/>
                </a:cubicBezTo>
                <a:cubicBezTo>
                  <a:pt x="6237567" y="2283424"/>
                  <a:pt x="6236918" y="2291903"/>
                  <a:pt x="6238773" y="2303302"/>
                </a:cubicBezTo>
                <a:cubicBezTo>
                  <a:pt x="6251387" y="2314655"/>
                  <a:pt x="6247306" y="2337684"/>
                  <a:pt x="6251572" y="2354874"/>
                </a:cubicBezTo>
                <a:cubicBezTo>
                  <a:pt x="6254263" y="2365555"/>
                  <a:pt x="6260128" y="2352349"/>
                  <a:pt x="6262423" y="2356959"/>
                </a:cubicBezTo>
                <a:cubicBezTo>
                  <a:pt x="6264719" y="2361570"/>
                  <a:pt x="6266065" y="2370559"/>
                  <a:pt x="6266180" y="2386290"/>
                </a:cubicBezTo>
                <a:cubicBezTo>
                  <a:pt x="6251943" y="2414370"/>
                  <a:pt x="6213916" y="2445785"/>
                  <a:pt x="6223887" y="2453431"/>
                </a:cubicBezTo>
                <a:cubicBezTo>
                  <a:pt x="6233672" y="2458064"/>
                  <a:pt x="6256813" y="2434340"/>
                  <a:pt x="6273275" y="2424795"/>
                </a:cubicBezTo>
                <a:cubicBezTo>
                  <a:pt x="6281437" y="2421088"/>
                  <a:pt x="6287512" y="2418632"/>
                  <a:pt x="6294004" y="2427436"/>
                </a:cubicBezTo>
                <a:cubicBezTo>
                  <a:pt x="6298688" y="2456304"/>
                  <a:pt x="6255374" y="2488924"/>
                  <a:pt x="6257971" y="2496106"/>
                </a:cubicBezTo>
                <a:cubicBezTo>
                  <a:pt x="6278932" y="2493882"/>
                  <a:pt x="6295721" y="2449538"/>
                  <a:pt x="6314594" y="2443144"/>
                </a:cubicBezTo>
                <a:cubicBezTo>
                  <a:pt x="6332773" y="2445600"/>
                  <a:pt x="6342604" y="2462235"/>
                  <a:pt x="6356608" y="2471780"/>
                </a:cubicBezTo>
                <a:cubicBezTo>
                  <a:pt x="6362266" y="2475163"/>
                  <a:pt x="6369176" y="2471456"/>
                  <a:pt x="6374834" y="2478591"/>
                </a:cubicBezTo>
                <a:cubicBezTo>
                  <a:pt x="6380445" y="2494021"/>
                  <a:pt x="6361850" y="2536558"/>
                  <a:pt x="6371216" y="2538226"/>
                </a:cubicBezTo>
                <a:cubicBezTo>
                  <a:pt x="6378452" y="2540960"/>
                  <a:pt x="6376086" y="2524927"/>
                  <a:pt x="6380399" y="2522657"/>
                </a:cubicBezTo>
                <a:cubicBezTo>
                  <a:pt x="6385964" y="2516726"/>
                  <a:pt x="6442865" y="2518718"/>
                  <a:pt x="6467628" y="2534472"/>
                </a:cubicBezTo>
                <a:cubicBezTo>
                  <a:pt x="6493459" y="2558057"/>
                  <a:pt x="6508437" y="2602494"/>
                  <a:pt x="6517574" y="2607313"/>
                </a:cubicBezTo>
                <a:cubicBezTo>
                  <a:pt x="6526616" y="2612827"/>
                  <a:pt x="6534825" y="2605830"/>
                  <a:pt x="6544701" y="2613846"/>
                </a:cubicBezTo>
                <a:cubicBezTo>
                  <a:pt x="6563205" y="2631546"/>
                  <a:pt x="6552492" y="2733903"/>
                  <a:pt x="6526337" y="2776207"/>
                </a:cubicBezTo>
                <a:cubicBezTo>
                  <a:pt x="6506304" y="2809338"/>
                  <a:pt x="6472498" y="2842468"/>
                  <a:pt x="6469158" y="2851828"/>
                </a:cubicBezTo>
                <a:cubicBezTo>
                  <a:pt x="6466887" y="2865219"/>
                  <a:pt x="6471709" y="2878610"/>
                  <a:pt x="6467351" y="2889499"/>
                </a:cubicBezTo>
                <a:cubicBezTo>
                  <a:pt x="6455943" y="2900666"/>
                  <a:pt x="6435352" y="2905160"/>
                  <a:pt x="6427700" y="2922583"/>
                </a:cubicBezTo>
                <a:cubicBezTo>
                  <a:pt x="6408316" y="2970680"/>
                  <a:pt x="6406043" y="3019611"/>
                  <a:pt x="6401268" y="3033094"/>
                </a:cubicBezTo>
                <a:cubicBezTo>
                  <a:pt x="6398671" y="3041157"/>
                  <a:pt x="6387725" y="3045049"/>
                  <a:pt x="6385129" y="3052695"/>
                </a:cubicBezTo>
                <a:cubicBezTo>
                  <a:pt x="6384294" y="3058996"/>
                  <a:pt x="6388051" y="3068217"/>
                  <a:pt x="6385129" y="3075353"/>
                </a:cubicBezTo>
                <a:cubicBezTo>
                  <a:pt x="6375529" y="3087354"/>
                  <a:pt x="6364260" y="3090180"/>
                  <a:pt x="6358001" y="3097177"/>
                </a:cubicBezTo>
                <a:cubicBezTo>
                  <a:pt x="6354383" y="3104220"/>
                  <a:pt x="6359113" y="3110846"/>
                  <a:pt x="6356331" y="3119557"/>
                </a:cubicBezTo>
                <a:cubicBezTo>
                  <a:pt x="6342557" y="3148425"/>
                  <a:pt x="6323777" y="3177292"/>
                  <a:pt x="6304578" y="3202824"/>
                </a:cubicBezTo>
                <a:lnTo>
                  <a:pt x="6300881" y="3202758"/>
                </a:lnTo>
                <a:lnTo>
                  <a:pt x="6290387" y="3214361"/>
                </a:lnTo>
                <a:lnTo>
                  <a:pt x="6289094" y="3223211"/>
                </a:lnTo>
                <a:cubicBezTo>
                  <a:pt x="6272280" y="3240451"/>
                  <a:pt x="6251712" y="3253521"/>
                  <a:pt x="6232394" y="3263672"/>
                </a:cubicBezTo>
                <a:cubicBezTo>
                  <a:pt x="6218712" y="3270181"/>
                  <a:pt x="6224529" y="3258649"/>
                  <a:pt x="6210762" y="3259766"/>
                </a:cubicBezTo>
                <a:cubicBezTo>
                  <a:pt x="6180559" y="3279149"/>
                  <a:pt x="6154529" y="3300201"/>
                  <a:pt x="6122240" y="3317916"/>
                </a:cubicBezTo>
                <a:cubicBezTo>
                  <a:pt x="6105220" y="3327226"/>
                  <a:pt x="6092372" y="3339455"/>
                  <a:pt x="6082447" y="3353769"/>
                </a:cubicBezTo>
                <a:cubicBezTo>
                  <a:pt x="6073150" y="3365083"/>
                  <a:pt x="6069696" y="3373895"/>
                  <a:pt x="6064573" y="3387294"/>
                </a:cubicBezTo>
                <a:cubicBezTo>
                  <a:pt x="6060093" y="3405704"/>
                  <a:pt x="6056866" y="3423697"/>
                  <a:pt x="6045709" y="3437520"/>
                </a:cubicBezTo>
                <a:cubicBezTo>
                  <a:pt x="6038536" y="3445128"/>
                  <a:pt x="6019259" y="3452737"/>
                  <a:pt x="6011669" y="3459510"/>
                </a:cubicBezTo>
                <a:cubicBezTo>
                  <a:pt x="6000511" y="3470576"/>
                  <a:pt x="5988520" y="3481226"/>
                  <a:pt x="5986128" y="3490208"/>
                </a:cubicBezTo>
                <a:cubicBezTo>
                  <a:pt x="5983579" y="3496761"/>
                  <a:pt x="5987710" y="3502064"/>
                  <a:pt x="5984743" y="3507367"/>
                </a:cubicBezTo>
                <a:cubicBezTo>
                  <a:pt x="5981669" y="3510988"/>
                  <a:pt x="5980264" y="3510438"/>
                  <a:pt x="5976355" y="3513642"/>
                </a:cubicBezTo>
                <a:cubicBezTo>
                  <a:pt x="5969563" y="3521922"/>
                  <a:pt x="5966526" y="3532704"/>
                  <a:pt x="5957228" y="3538481"/>
                </a:cubicBezTo>
                <a:cubicBezTo>
                  <a:pt x="5948525" y="3544143"/>
                  <a:pt x="5934395" y="3550221"/>
                  <a:pt x="5928196" y="3547960"/>
                </a:cubicBezTo>
                <a:cubicBezTo>
                  <a:pt x="5932094" y="3536924"/>
                  <a:pt x="5972720" y="3508791"/>
                  <a:pt x="5970359" y="3502342"/>
                </a:cubicBezTo>
                <a:cubicBezTo>
                  <a:pt x="5966583" y="3496738"/>
                  <a:pt x="5963224" y="3499891"/>
                  <a:pt x="5954855" y="3503877"/>
                </a:cubicBezTo>
                <a:cubicBezTo>
                  <a:pt x="5938252" y="3513795"/>
                  <a:pt x="5927493" y="3530801"/>
                  <a:pt x="5915063" y="3546557"/>
                </a:cubicBezTo>
                <a:cubicBezTo>
                  <a:pt x="5895284" y="3569859"/>
                  <a:pt x="5876340" y="3596915"/>
                  <a:pt x="5854474" y="3614796"/>
                </a:cubicBezTo>
                <a:cubicBezTo>
                  <a:pt x="5837484" y="3625608"/>
                  <a:pt x="5816738" y="3636420"/>
                  <a:pt x="5798496" y="3634721"/>
                </a:cubicBezTo>
                <a:cubicBezTo>
                  <a:pt x="5788870" y="3632047"/>
                  <a:pt x="5778826" y="3619780"/>
                  <a:pt x="5772121" y="3605428"/>
                </a:cubicBezTo>
                <a:cubicBezTo>
                  <a:pt x="5765721" y="3605645"/>
                  <a:pt x="5774764" y="3625045"/>
                  <a:pt x="5772121" y="3633603"/>
                </a:cubicBezTo>
                <a:cubicBezTo>
                  <a:pt x="5768066" y="3641364"/>
                  <a:pt x="5757750" y="3645788"/>
                  <a:pt x="5755365" y="3652298"/>
                </a:cubicBezTo>
                <a:cubicBezTo>
                  <a:pt x="5753102" y="3660943"/>
                  <a:pt x="5762942" y="3668755"/>
                  <a:pt x="5761931" y="3678234"/>
                </a:cubicBezTo>
                <a:cubicBezTo>
                  <a:pt x="5757408" y="3686172"/>
                  <a:pt x="5749546" y="3689939"/>
                  <a:pt x="5743353" y="3695790"/>
                </a:cubicBezTo>
                <a:cubicBezTo>
                  <a:pt x="5736187" y="3704253"/>
                  <a:pt x="5734863" y="3703958"/>
                  <a:pt x="5725192" y="3714922"/>
                </a:cubicBezTo>
                <a:cubicBezTo>
                  <a:pt x="5712478" y="3726304"/>
                  <a:pt x="5698929" y="3730180"/>
                  <a:pt x="5677867" y="3733220"/>
                </a:cubicBezTo>
                <a:cubicBezTo>
                  <a:pt x="5659625" y="3733220"/>
                  <a:pt x="5630949" y="3734055"/>
                  <a:pt x="5620637" y="3738225"/>
                </a:cubicBezTo>
                <a:cubicBezTo>
                  <a:pt x="5593441" y="3748895"/>
                  <a:pt x="5593373" y="3780832"/>
                  <a:pt x="5579115" y="3787749"/>
                </a:cubicBezTo>
                <a:cubicBezTo>
                  <a:pt x="5564334" y="3795754"/>
                  <a:pt x="5543293" y="3767478"/>
                  <a:pt x="5531433" y="3775066"/>
                </a:cubicBezTo>
                <a:cubicBezTo>
                  <a:pt x="5524331" y="3780880"/>
                  <a:pt x="5528498" y="3792116"/>
                  <a:pt x="5526404" y="3797930"/>
                </a:cubicBezTo>
                <a:cubicBezTo>
                  <a:pt x="5524084" y="3807410"/>
                  <a:pt x="5520928" y="3816056"/>
                  <a:pt x="5524867" y="3822200"/>
                </a:cubicBezTo>
                <a:cubicBezTo>
                  <a:pt x="5530731" y="3825017"/>
                  <a:pt x="5536594" y="3811570"/>
                  <a:pt x="5542458" y="3814388"/>
                </a:cubicBezTo>
                <a:cubicBezTo>
                  <a:pt x="5543323" y="3822565"/>
                  <a:pt x="5542519" y="3838250"/>
                  <a:pt x="5531698" y="3835585"/>
                </a:cubicBezTo>
                <a:cubicBezTo>
                  <a:pt x="5527789" y="3834934"/>
                  <a:pt x="5520124" y="3831364"/>
                  <a:pt x="5517050" y="3831964"/>
                </a:cubicBezTo>
                <a:cubicBezTo>
                  <a:pt x="5513419" y="3833169"/>
                  <a:pt x="5513680" y="3840070"/>
                  <a:pt x="5510748" y="3843651"/>
                </a:cubicBezTo>
                <a:cubicBezTo>
                  <a:pt x="5507817" y="3847231"/>
                  <a:pt x="5505601" y="3846189"/>
                  <a:pt x="5499459" y="3853446"/>
                </a:cubicBezTo>
                <a:cubicBezTo>
                  <a:pt x="5489687" y="3863861"/>
                  <a:pt x="5483253" y="3876362"/>
                  <a:pt x="5470142" y="3884692"/>
                </a:cubicBezTo>
                <a:cubicBezTo>
                  <a:pt x="5452494" y="3894911"/>
                  <a:pt x="5423577" y="3902628"/>
                  <a:pt x="5410937" y="3910344"/>
                </a:cubicBezTo>
                <a:cubicBezTo>
                  <a:pt x="5403044" y="3916531"/>
                  <a:pt x="5400995" y="3919800"/>
                  <a:pt x="5399780" y="3927656"/>
                </a:cubicBezTo>
                <a:cubicBezTo>
                  <a:pt x="5400306" y="3944319"/>
                  <a:pt x="5412935" y="3946388"/>
                  <a:pt x="5413878" y="3956379"/>
                </a:cubicBezTo>
                <a:cubicBezTo>
                  <a:pt x="5411500" y="3967673"/>
                  <a:pt x="5404530" y="3976464"/>
                  <a:pt x="5396309" y="3981919"/>
                </a:cubicBezTo>
                <a:cubicBezTo>
                  <a:pt x="5380672" y="3986476"/>
                  <a:pt x="5370463" y="3982275"/>
                  <a:pt x="5356496" y="3992253"/>
                </a:cubicBezTo>
                <a:cubicBezTo>
                  <a:pt x="5346788" y="4001317"/>
                  <a:pt x="5340836" y="4016634"/>
                  <a:pt x="5330711" y="4023195"/>
                </a:cubicBezTo>
                <a:cubicBezTo>
                  <a:pt x="5322697" y="4027233"/>
                  <a:pt x="5315099" y="4021679"/>
                  <a:pt x="5307919" y="4025300"/>
                </a:cubicBezTo>
                <a:cubicBezTo>
                  <a:pt x="5299041" y="4029989"/>
                  <a:pt x="5296221" y="4044472"/>
                  <a:pt x="5289962" y="4051746"/>
                </a:cubicBezTo>
                <a:cubicBezTo>
                  <a:pt x="5283704" y="4059020"/>
                  <a:pt x="5272823" y="4061288"/>
                  <a:pt x="5270366" y="4068945"/>
                </a:cubicBezTo>
                <a:cubicBezTo>
                  <a:pt x="5268646" y="4078666"/>
                  <a:pt x="5277359" y="4086718"/>
                  <a:pt x="5273135" y="4093519"/>
                </a:cubicBezTo>
                <a:cubicBezTo>
                  <a:pt x="5263889" y="4099673"/>
                  <a:pt x="5253807" y="4088729"/>
                  <a:pt x="5245396" y="4089044"/>
                </a:cubicBezTo>
                <a:cubicBezTo>
                  <a:pt x="5226546" y="4092187"/>
                  <a:pt x="5210201" y="4110343"/>
                  <a:pt x="5192604" y="4120992"/>
                </a:cubicBezTo>
                <a:cubicBezTo>
                  <a:pt x="5185305" y="4124094"/>
                  <a:pt x="5178841" y="4125528"/>
                  <a:pt x="5176968" y="4119039"/>
                </a:cubicBezTo>
                <a:cubicBezTo>
                  <a:pt x="5175950" y="4116019"/>
                  <a:pt x="5176601" y="4113832"/>
                  <a:pt x="5178922" y="4111228"/>
                </a:cubicBezTo>
                <a:cubicBezTo>
                  <a:pt x="5184192" y="4106962"/>
                  <a:pt x="5195305" y="4109369"/>
                  <a:pt x="5202244" y="4105938"/>
                </a:cubicBezTo>
                <a:cubicBezTo>
                  <a:pt x="5206886" y="4100863"/>
                  <a:pt x="5212362" y="4095788"/>
                  <a:pt x="5208240" y="4087793"/>
                </a:cubicBezTo>
                <a:cubicBezTo>
                  <a:pt x="5201389" y="4078934"/>
                  <a:pt x="5180347" y="4086339"/>
                  <a:pt x="5178922" y="4079981"/>
                </a:cubicBezTo>
                <a:cubicBezTo>
                  <a:pt x="5179418" y="4071247"/>
                  <a:pt x="5209963" y="4062931"/>
                  <a:pt x="5207955" y="4057533"/>
                </a:cubicBezTo>
                <a:cubicBezTo>
                  <a:pt x="5207890" y="4053723"/>
                  <a:pt x="5196139" y="4053665"/>
                  <a:pt x="5194823" y="4049020"/>
                </a:cubicBezTo>
                <a:cubicBezTo>
                  <a:pt x="5194762" y="4039571"/>
                  <a:pt x="5208056" y="4024283"/>
                  <a:pt x="5218013" y="4013583"/>
                </a:cubicBezTo>
                <a:cubicBezTo>
                  <a:pt x="5222294" y="4008484"/>
                  <a:pt x="5229498" y="4010057"/>
                  <a:pt x="5233363" y="4004540"/>
                </a:cubicBezTo>
                <a:cubicBezTo>
                  <a:pt x="5235728" y="3999370"/>
                  <a:pt x="5229746" y="3994617"/>
                  <a:pt x="5232528" y="3984859"/>
                </a:cubicBezTo>
                <a:cubicBezTo>
                  <a:pt x="5234490" y="3979784"/>
                  <a:pt x="5241042" y="3978462"/>
                  <a:pt x="5243838" y="3972969"/>
                </a:cubicBezTo>
                <a:cubicBezTo>
                  <a:pt x="5246393" y="3968412"/>
                  <a:pt x="5243105" y="3958434"/>
                  <a:pt x="5247330" y="3953044"/>
                </a:cubicBezTo>
                <a:cubicBezTo>
                  <a:pt x="5255616" y="3948171"/>
                  <a:pt x="5269328" y="3956227"/>
                  <a:pt x="5274693" y="3947184"/>
                </a:cubicBezTo>
                <a:cubicBezTo>
                  <a:pt x="5277325" y="3942747"/>
                  <a:pt x="5266976" y="3939790"/>
                  <a:pt x="5266875" y="3935467"/>
                </a:cubicBezTo>
                <a:cubicBezTo>
                  <a:pt x="5270784" y="3928306"/>
                  <a:pt x="5282622" y="3924065"/>
                  <a:pt x="5278602" y="3913985"/>
                </a:cubicBezTo>
                <a:cubicBezTo>
                  <a:pt x="5272877" y="3907818"/>
                  <a:pt x="5260475" y="3911659"/>
                  <a:pt x="5256420" y="3906326"/>
                </a:cubicBezTo>
                <a:cubicBezTo>
                  <a:pt x="5255321" y="3899816"/>
                  <a:pt x="5263403" y="3896643"/>
                  <a:pt x="5272738" y="3890551"/>
                </a:cubicBezTo>
                <a:cubicBezTo>
                  <a:pt x="5280271" y="3885078"/>
                  <a:pt x="5285300" y="3883359"/>
                  <a:pt x="5290329" y="3886645"/>
                </a:cubicBezTo>
                <a:cubicBezTo>
                  <a:pt x="5294370" y="3893155"/>
                  <a:pt x="5290064" y="3903000"/>
                  <a:pt x="5296192" y="3906174"/>
                </a:cubicBezTo>
                <a:cubicBezTo>
                  <a:pt x="5301353" y="3901332"/>
                  <a:pt x="5301506" y="3893989"/>
                  <a:pt x="5307919" y="3886645"/>
                </a:cubicBezTo>
                <a:cubicBezTo>
                  <a:pt x="5312618" y="3880566"/>
                  <a:pt x="5317318" y="3879491"/>
                  <a:pt x="5322018" y="3875914"/>
                </a:cubicBezTo>
                <a:cubicBezTo>
                  <a:pt x="5332112" y="3868387"/>
                  <a:pt x="5345964" y="3865031"/>
                  <a:pt x="5351885" y="3856253"/>
                </a:cubicBezTo>
                <a:cubicBezTo>
                  <a:pt x="5353636" y="3849926"/>
                  <a:pt x="5339944" y="3847353"/>
                  <a:pt x="5341695" y="3836856"/>
                </a:cubicBezTo>
                <a:cubicBezTo>
                  <a:pt x="5348250" y="3823715"/>
                  <a:pt x="5379013" y="3798063"/>
                  <a:pt x="5393916" y="3775330"/>
                </a:cubicBezTo>
                <a:cubicBezTo>
                  <a:pt x="5399871" y="3763328"/>
                  <a:pt x="5367582" y="3774109"/>
                  <a:pt x="5371165" y="3761090"/>
                </a:cubicBezTo>
                <a:cubicBezTo>
                  <a:pt x="5374748" y="3748071"/>
                  <a:pt x="5401083" y="3717394"/>
                  <a:pt x="5415416" y="3697214"/>
                </a:cubicBezTo>
                <a:cubicBezTo>
                  <a:pt x="5424486" y="3680472"/>
                  <a:pt x="5428548" y="3662896"/>
                  <a:pt x="5438870" y="3644486"/>
                </a:cubicBezTo>
                <a:cubicBezTo>
                  <a:pt x="5446688" y="3636308"/>
                  <a:pt x="5454506" y="3631467"/>
                  <a:pt x="5462323" y="3624957"/>
                </a:cubicBezTo>
                <a:cubicBezTo>
                  <a:pt x="5471109" y="3616820"/>
                  <a:pt x="5554602" y="3494002"/>
                  <a:pt x="5560048" y="3480443"/>
                </a:cubicBezTo>
                <a:cubicBezTo>
                  <a:pt x="5565575" y="3467657"/>
                  <a:pt x="5561921" y="3456957"/>
                  <a:pt x="5567866" y="3443338"/>
                </a:cubicBezTo>
                <a:cubicBezTo>
                  <a:pt x="5575033" y="3431356"/>
                  <a:pt x="5583869" y="3429383"/>
                  <a:pt x="5589366" y="3419903"/>
                </a:cubicBezTo>
                <a:cubicBezTo>
                  <a:pt x="5594007" y="3409254"/>
                  <a:pt x="5589050" y="3398604"/>
                  <a:pt x="5593274" y="3386704"/>
                </a:cubicBezTo>
                <a:cubicBezTo>
                  <a:pt x="5601978" y="3375740"/>
                  <a:pt x="5612769" y="3370196"/>
                  <a:pt x="5620637" y="3361317"/>
                </a:cubicBezTo>
                <a:cubicBezTo>
                  <a:pt x="5625330" y="3353271"/>
                  <a:pt x="5623345" y="3345643"/>
                  <a:pt x="5628456" y="3335929"/>
                </a:cubicBezTo>
                <a:cubicBezTo>
                  <a:pt x="5636925" y="3325198"/>
                  <a:pt x="5646647" y="3321140"/>
                  <a:pt x="5653864" y="3312495"/>
                </a:cubicBezTo>
                <a:cubicBezTo>
                  <a:pt x="5658923" y="3303981"/>
                  <a:pt x="5654800" y="3293799"/>
                  <a:pt x="5657773" y="3283200"/>
                </a:cubicBezTo>
                <a:cubicBezTo>
                  <a:pt x="5662207" y="3272931"/>
                  <a:pt x="5673320" y="3268500"/>
                  <a:pt x="5678590" y="3259899"/>
                </a:cubicBezTo>
                <a:cubicBezTo>
                  <a:pt x="5680626" y="3248181"/>
                  <a:pt x="5679740" y="3237298"/>
                  <a:pt x="5683028" y="3222661"/>
                </a:cubicBezTo>
                <a:cubicBezTo>
                  <a:pt x="5688708" y="3213482"/>
                  <a:pt x="5694285" y="3205345"/>
                  <a:pt x="5700069" y="3197468"/>
                </a:cubicBezTo>
                <a:lnTo>
                  <a:pt x="5704109" y="3192249"/>
                </a:lnTo>
                <a:lnTo>
                  <a:pt x="5719014" y="3166959"/>
                </a:lnTo>
                <a:cubicBezTo>
                  <a:pt x="5720266" y="3159360"/>
                  <a:pt x="5717761" y="3153429"/>
                  <a:pt x="5719014" y="3145413"/>
                </a:cubicBezTo>
                <a:cubicBezTo>
                  <a:pt x="5726062" y="3112375"/>
                  <a:pt x="5749806" y="3081423"/>
                  <a:pt x="5748925" y="3041296"/>
                </a:cubicBezTo>
                <a:cubicBezTo>
                  <a:pt x="5745817" y="3018035"/>
                  <a:pt x="5738120" y="3006868"/>
                  <a:pt x="5723327" y="2989863"/>
                </a:cubicBezTo>
                <a:cubicBezTo>
                  <a:pt x="5712753" y="2978001"/>
                  <a:pt x="5695502" y="2964888"/>
                  <a:pt x="5689520" y="2952192"/>
                </a:cubicBezTo>
                <a:cubicBezTo>
                  <a:pt x="5685764" y="2944870"/>
                  <a:pt x="5689937" y="2934213"/>
                  <a:pt x="5687850" y="2925224"/>
                </a:cubicBezTo>
                <a:cubicBezTo>
                  <a:pt x="5684975" y="2916096"/>
                  <a:pt x="5670414" y="2908219"/>
                  <a:pt x="5670460" y="2896589"/>
                </a:cubicBezTo>
                <a:cubicBezTo>
                  <a:pt x="5667261" y="2871891"/>
                  <a:pt x="5676165" y="2849696"/>
                  <a:pt x="5674217" y="2822914"/>
                </a:cubicBezTo>
                <a:cubicBezTo>
                  <a:pt x="5673242" y="2802619"/>
                  <a:pt x="5658078" y="2795252"/>
                  <a:pt x="5656270" y="2777042"/>
                </a:cubicBezTo>
                <a:cubicBezTo>
                  <a:pt x="5653255" y="2756376"/>
                  <a:pt x="5661510" y="2740714"/>
                  <a:pt x="5657661" y="2718380"/>
                </a:cubicBezTo>
                <a:cubicBezTo>
                  <a:pt x="5652978" y="2701050"/>
                  <a:pt x="5642033" y="2698317"/>
                  <a:pt x="5638602" y="2683072"/>
                </a:cubicBezTo>
                <a:cubicBezTo>
                  <a:pt x="5635262" y="2671627"/>
                  <a:pt x="5638184" y="2663101"/>
                  <a:pt x="5634427" y="2651656"/>
                </a:cubicBezTo>
                <a:cubicBezTo>
                  <a:pt x="5630068" y="2639840"/>
                  <a:pt x="5609015" y="2628859"/>
                  <a:pt x="5610082" y="2619962"/>
                </a:cubicBezTo>
                <a:cubicBezTo>
                  <a:pt x="5611473" y="2612827"/>
                  <a:pt x="5617038" y="2613614"/>
                  <a:pt x="5619681" y="2607313"/>
                </a:cubicBezTo>
                <a:cubicBezTo>
                  <a:pt x="5620237" y="2599158"/>
                  <a:pt x="5611611" y="2591836"/>
                  <a:pt x="5610499" y="2581179"/>
                </a:cubicBezTo>
                <a:cubicBezTo>
                  <a:pt x="5609154" y="2574275"/>
                  <a:pt x="5612400" y="2563201"/>
                  <a:pt x="5616898" y="2553795"/>
                </a:cubicBezTo>
                <a:cubicBezTo>
                  <a:pt x="5625662" y="2537160"/>
                  <a:pt x="5652792" y="2522193"/>
                  <a:pt x="5651122" y="2503474"/>
                </a:cubicBezTo>
                <a:cubicBezTo>
                  <a:pt x="5645650" y="2494392"/>
                  <a:pt x="5630161" y="2508246"/>
                  <a:pt x="5625524" y="2500415"/>
                </a:cubicBezTo>
                <a:cubicBezTo>
                  <a:pt x="5620237" y="2487766"/>
                  <a:pt x="5625802" y="2477201"/>
                  <a:pt x="5628028" y="2465385"/>
                </a:cubicBezTo>
                <a:lnTo>
                  <a:pt x="5636653" y="2442727"/>
                </a:lnTo>
                <a:cubicBezTo>
                  <a:pt x="5641940" y="2424888"/>
                  <a:pt x="5638879" y="2412470"/>
                  <a:pt x="5643749" y="2392962"/>
                </a:cubicBezTo>
                <a:cubicBezTo>
                  <a:pt x="5651261" y="2380313"/>
                  <a:pt x="5663783" y="2383093"/>
                  <a:pt x="5670878" y="2372111"/>
                </a:cubicBezTo>
                <a:cubicBezTo>
                  <a:pt x="5673707" y="2360852"/>
                  <a:pt x="5665266" y="2347089"/>
                  <a:pt x="5672269" y="2335830"/>
                </a:cubicBezTo>
                <a:cubicBezTo>
                  <a:pt x="5679920" y="2325682"/>
                  <a:pt x="5693833" y="2322624"/>
                  <a:pt x="5698980" y="2309141"/>
                </a:cubicBezTo>
                <a:cubicBezTo>
                  <a:pt x="5703432" y="2296722"/>
                  <a:pt x="5692859" y="2277632"/>
                  <a:pt x="5687711" y="2260210"/>
                </a:cubicBezTo>
                <a:cubicBezTo>
                  <a:pt x="5682054" y="2238895"/>
                  <a:pt x="5691004" y="2225504"/>
                  <a:pt x="5686598" y="2205440"/>
                </a:cubicBezTo>
                <a:cubicBezTo>
                  <a:pt x="5684233" y="2194969"/>
                  <a:pt x="5666843" y="2187833"/>
                  <a:pt x="5667817" y="2175693"/>
                </a:cubicBezTo>
                <a:lnTo>
                  <a:pt x="5668397" y="2174506"/>
                </a:lnTo>
                <a:lnTo>
                  <a:pt x="5667200" y="2163684"/>
                </a:lnTo>
                <a:cubicBezTo>
                  <a:pt x="5666405" y="2149259"/>
                  <a:pt x="5666431" y="2132078"/>
                  <a:pt x="5657770" y="2129909"/>
                </a:cubicBezTo>
                <a:cubicBezTo>
                  <a:pt x="5651426" y="2130132"/>
                  <a:pt x="5647586" y="2132856"/>
                  <a:pt x="5642494" y="2134329"/>
                </a:cubicBezTo>
                <a:cubicBezTo>
                  <a:pt x="5635455" y="2134135"/>
                  <a:pt x="5631754" y="2127685"/>
                  <a:pt x="5625967" y="2128324"/>
                </a:cubicBezTo>
                <a:cubicBezTo>
                  <a:pt x="5621738" y="2137276"/>
                  <a:pt x="5622100" y="2145394"/>
                  <a:pt x="5623296" y="2157683"/>
                </a:cubicBezTo>
                <a:cubicBezTo>
                  <a:pt x="5623296" y="2163493"/>
                  <a:pt x="5629138" y="2168053"/>
                  <a:pt x="5623296" y="2175114"/>
                </a:cubicBezTo>
                <a:cubicBezTo>
                  <a:pt x="5613585" y="2176977"/>
                  <a:pt x="5605543" y="2170917"/>
                  <a:pt x="5597920" y="2165690"/>
                </a:cubicBezTo>
                <a:cubicBezTo>
                  <a:pt x="5592244" y="2160296"/>
                  <a:pt x="5591159" y="2154068"/>
                  <a:pt x="5584648" y="2149510"/>
                </a:cubicBezTo>
                <a:cubicBezTo>
                  <a:pt x="5571570" y="2142615"/>
                  <a:pt x="5550980" y="2147813"/>
                  <a:pt x="5544163" y="2140084"/>
                </a:cubicBezTo>
                <a:cubicBezTo>
                  <a:pt x="5539878" y="2128908"/>
                  <a:pt x="5544775" y="2118983"/>
                  <a:pt x="5540490" y="2106973"/>
                </a:cubicBezTo>
                <a:cubicBezTo>
                  <a:pt x="5534091" y="2099494"/>
                  <a:pt x="5517674" y="2084511"/>
                  <a:pt x="5513779" y="2088290"/>
                </a:cubicBezTo>
                <a:cubicBezTo>
                  <a:pt x="5509856" y="2090514"/>
                  <a:pt x="5515532" y="2101496"/>
                  <a:pt x="5512026" y="2106222"/>
                </a:cubicBezTo>
                <a:cubicBezTo>
                  <a:pt x="5500479" y="2099438"/>
                  <a:pt x="5498949" y="2081840"/>
                  <a:pt x="5492410" y="2069635"/>
                </a:cubicBezTo>
                <a:cubicBezTo>
                  <a:pt x="5485259" y="2056402"/>
                  <a:pt x="5478943" y="2042751"/>
                  <a:pt x="5470957" y="2029934"/>
                </a:cubicBezTo>
                <a:cubicBezTo>
                  <a:pt x="5463111" y="2021566"/>
                  <a:pt x="5455682" y="2020704"/>
                  <a:pt x="5449505" y="2009000"/>
                </a:cubicBezTo>
                <a:cubicBezTo>
                  <a:pt x="5446138" y="2002661"/>
                  <a:pt x="5445276" y="1994654"/>
                  <a:pt x="5444831" y="1990400"/>
                </a:cubicBezTo>
                <a:cubicBezTo>
                  <a:pt x="5441130" y="1985397"/>
                  <a:pt x="5438264" y="1983311"/>
                  <a:pt x="5434563" y="1983311"/>
                </a:cubicBezTo>
                <a:cubicBezTo>
                  <a:pt x="5425465" y="1983228"/>
                  <a:pt x="5419287" y="1991068"/>
                  <a:pt x="5411441" y="1989733"/>
                </a:cubicBezTo>
                <a:cubicBezTo>
                  <a:pt x="5401229" y="1987343"/>
                  <a:pt x="5396861" y="1977862"/>
                  <a:pt x="5389571" y="1972969"/>
                </a:cubicBezTo>
                <a:cubicBezTo>
                  <a:pt x="5387206" y="1970717"/>
                  <a:pt x="5385259" y="1971801"/>
                  <a:pt x="5382893" y="1969549"/>
                </a:cubicBezTo>
                <a:cubicBezTo>
                  <a:pt x="5377189" y="1969549"/>
                  <a:pt x="5376274" y="1977035"/>
                  <a:pt x="5370790" y="1975805"/>
                </a:cubicBezTo>
                <a:cubicBezTo>
                  <a:pt x="5351720" y="1971526"/>
                  <a:pt x="5306849" y="1939663"/>
                  <a:pt x="5288653" y="1922009"/>
                </a:cubicBezTo>
                <a:cubicBezTo>
                  <a:pt x="5284590" y="1915892"/>
                  <a:pt x="5293048" y="1908108"/>
                  <a:pt x="5289821" y="1900741"/>
                </a:cubicBezTo>
                <a:cubicBezTo>
                  <a:pt x="5283644" y="1899517"/>
                  <a:pt x="5278719" y="1906217"/>
                  <a:pt x="5273377" y="1904160"/>
                </a:cubicBezTo>
                <a:cubicBezTo>
                  <a:pt x="5267645" y="1901435"/>
                  <a:pt x="5269008" y="1893290"/>
                  <a:pt x="5258685" y="1893484"/>
                </a:cubicBezTo>
                <a:cubicBezTo>
                  <a:pt x="5253538" y="1899295"/>
                  <a:pt x="5255068" y="1906356"/>
                  <a:pt x="5252007" y="1912167"/>
                </a:cubicBezTo>
                <a:cubicBezTo>
                  <a:pt x="5247528" y="1917866"/>
                  <a:pt x="5243465" y="1921480"/>
                  <a:pt x="5237316" y="1924260"/>
                </a:cubicBezTo>
                <a:cubicBezTo>
                  <a:pt x="5228384" y="1925567"/>
                  <a:pt x="5219036" y="1923955"/>
                  <a:pt x="5210521" y="1919423"/>
                </a:cubicBezTo>
                <a:cubicBezTo>
                  <a:pt x="5200254" y="1914391"/>
                  <a:pt x="5192492" y="1903104"/>
                  <a:pt x="5182224" y="1898906"/>
                </a:cubicBezTo>
                <a:cubicBezTo>
                  <a:pt x="5173766" y="1894708"/>
                  <a:pt x="5165724" y="1900101"/>
                  <a:pt x="5157266" y="1896320"/>
                </a:cubicBezTo>
                <a:cubicBezTo>
                  <a:pt x="5151144" y="1892234"/>
                  <a:pt x="5149614" y="1885644"/>
                  <a:pt x="5143493" y="1881974"/>
                </a:cubicBezTo>
                <a:cubicBezTo>
                  <a:pt x="5134422" y="1877915"/>
                  <a:pt x="5129525" y="1883448"/>
                  <a:pt x="5122959" y="1879389"/>
                </a:cubicBezTo>
                <a:cubicBezTo>
                  <a:pt x="5115641" y="1874245"/>
                  <a:pt x="5116670" y="1868685"/>
                  <a:pt x="5109352" y="1861457"/>
                </a:cubicBezTo>
                <a:cubicBezTo>
                  <a:pt x="5100421" y="1857481"/>
                  <a:pt x="5096497" y="1858093"/>
                  <a:pt x="5088818" y="1854535"/>
                </a:cubicBezTo>
                <a:cubicBezTo>
                  <a:pt x="5076436" y="1848306"/>
                  <a:pt x="5064054" y="1839577"/>
                  <a:pt x="5051672" y="1832098"/>
                </a:cubicBezTo>
                <a:cubicBezTo>
                  <a:pt x="5038316" y="1822757"/>
                  <a:pt x="5022456" y="1813833"/>
                  <a:pt x="5011605" y="1804074"/>
                </a:cubicBezTo>
                <a:cubicBezTo>
                  <a:pt x="5006486" y="1798013"/>
                  <a:pt x="5005122" y="1791536"/>
                  <a:pt x="5005011" y="1784641"/>
                </a:cubicBezTo>
                <a:cubicBezTo>
                  <a:pt x="5004677" y="1774410"/>
                  <a:pt x="5009351" y="1767515"/>
                  <a:pt x="5008182" y="1756033"/>
                </a:cubicBezTo>
                <a:cubicBezTo>
                  <a:pt x="4999752" y="1741243"/>
                  <a:pt x="4983808" y="1722699"/>
                  <a:pt x="4967448" y="1706240"/>
                </a:cubicBezTo>
                <a:cubicBezTo>
                  <a:pt x="4960117" y="1698970"/>
                  <a:pt x="4952680" y="1692847"/>
                  <a:pt x="4945296" y="1686985"/>
                </a:cubicBezTo>
                <a:lnTo>
                  <a:pt x="4932082" y="1673754"/>
                </a:lnTo>
                <a:lnTo>
                  <a:pt x="4922205" y="1665956"/>
                </a:lnTo>
                <a:cubicBezTo>
                  <a:pt x="4922177" y="1663343"/>
                  <a:pt x="4922150" y="1660729"/>
                  <a:pt x="4922122" y="1658116"/>
                </a:cubicBezTo>
                <a:cubicBezTo>
                  <a:pt x="4916836" y="1652834"/>
                  <a:pt x="4913218" y="1647135"/>
                  <a:pt x="4906262" y="1642269"/>
                </a:cubicBezTo>
                <a:cubicBezTo>
                  <a:pt x="4895411" y="1635875"/>
                  <a:pt x="4885394" y="1639072"/>
                  <a:pt x="4876212" y="1633095"/>
                </a:cubicBezTo>
                <a:cubicBezTo>
                  <a:pt x="4871760" y="1627256"/>
                  <a:pt x="4875655" y="1621418"/>
                  <a:pt x="4875377" y="1615579"/>
                </a:cubicBezTo>
                <a:cubicBezTo>
                  <a:pt x="4873986" y="1610019"/>
                  <a:pt x="4874264" y="1605710"/>
                  <a:pt x="4871203" y="1598898"/>
                </a:cubicBezTo>
                <a:cubicBezTo>
                  <a:pt x="4863273" y="1595145"/>
                  <a:pt x="4857848" y="1596814"/>
                  <a:pt x="4851170" y="1593894"/>
                </a:cubicBezTo>
                <a:cubicBezTo>
                  <a:pt x="4844770" y="1587778"/>
                  <a:pt x="4847553" y="1579994"/>
                  <a:pt x="4841988" y="1573043"/>
                </a:cubicBezTo>
                <a:cubicBezTo>
                  <a:pt x="4832945" y="1568038"/>
                  <a:pt x="4827241" y="1573460"/>
                  <a:pt x="4819868" y="1569290"/>
                </a:cubicBezTo>
                <a:cubicBezTo>
                  <a:pt x="4796912" y="1548717"/>
                  <a:pt x="4773540" y="1518135"/>
                  <a:pt x="4753924" y="1490472"/>
                </a:cubicBezTo>
                <a:cubicBezTo>
                  <a:pt x="4747941" y="1481020"/>
                  <a:pt x="4739455" y="1473653"/>
                  <a:pt x="4730134" y="1475459"/>
                </a:cubicBezTo>
                <a:cubicBezTo>
                  <a:pt x="4727630" y="1476432"/>
                  <a:pt x="4726795" y="1478240"/>
                  <a:pt x="4725126" y="1479630"/>
                </a:cubicBezTo>
                <a:cubicBezTo>
                  <a:pt x="4721508" y="1488665"/>
                  <a:pt x="4724152" y="1493530"/>
                  <a:pt x="4726795" y="1500481"/>
                </a:cubicBezTo>
                <a:cubicBezTo>
                  <a:pt x="4734586" y="1512852"/>
                  <a:pt x="4751559" y="1529812"/>
                  <a:pt x="4767697" y="1543851"/>
                </a:cubicBezTo>
                <a:cubicBezTo>
                  <a:pt x="4779105" y="1553999"/>
                  <a:pt x="4786339" y="1562479"/>
                  <a:pt x="4795661" y="1571792"/>
                </a:cubicBezTo>
                <a:cubicBezTo>
                  <a:pt x="4803034" y="1580272"/>
                  <a:pt x="4800808" y="1590836"/>
                  <a:pt x="4811103" y="1598898"/>
                </a:cubicBezTo>
                <a:cubicBezTo>
                  <a:pt x="4818337" y="1603625"/>
                  <a:pt x="4825989" y="1605432"/>
                  <a:pt x="4832806" y="1613078"/>
                </a:cubicBezTo>
                <a:cubicBezTo>
                  <a:pt x="4837397" y="1620862"/>
                  <a:pt x="4836979" y="1627812"/>
                  <a:pt x="4841153" y="1636014"/>
                </a:cubicBezTo>
                <a:cubicBezTo>
                  <a:pt x="4845744" y="1645883"/>
                  <a:pt x="4856179" y="1646579"/>
                  <a:pt x="4861186" y="1650610"/>
                </a:cubicBezTo>
                <a:cubicBezTo>
                  <a:pt x="4863969" y="1652973"/>
                  <a:pt x="4865082" y="1654502"/>
                  <a:pt x="4866613" y="1657282"/>
                </a:cubicBezTo>
                <a:cubicBezTo>
                  <a:pt x="4868838" y="1664649"/>
                  <a:pt x="4868560" y="1671183"/>
                  <a:pt x="4869534" y="1678133"/>
                </a:cubicBezTo>
                <a:cubicBezTo>
                  <a:pt x="4875934" y="1679801"/>
                  <a:pt x="4882333" y="1681469"/>
                  <a:pt x="4888733" y="1685639"/>
                </a:cubicBezTo>
                <a:cubicBezTo>
                  <a:pt x="4892767" y="1689393"/>
                  <a:pt x="4894298" y="1693980"/>
                  <a:pt x="4897080" y="1698150"/>
                </a:cubicBezTo>
                <a:cubicBezTo>
                  <a:pt x="4900280" y="1705240"/>
                  <a:pt x="4907654" y="1706074"/>
                  <a:pt x="4910436" y="1715665"/>
                </a:cubicBezTo>
                <a:cubicBezTo>
                  <a:pt x="4907514" y="1722199"/>
                  <a:pt x="4905010" y="1735405"/>
                  <a:pt x="4895411" y="1731513"/>
                </a:cubicBezTo>
                <a:cubicBezTo>
                  <a:pt x="4891794" y="1728037"/>
                  <a:pt x="4892350" y="1726647"/>
                  <a:pt x="4892072" y="1722338"/>
                </a:cubicBezTo>
                <a:cubicBezTo>
                  <a:pt x="4890820" y="1715526"/>
                  <a:pt x="4891654" y="1708715"/>
                  <a:pt x="4888316" y="1701903"/>
                </a:cubicBezTo>
                <a:cubicBezTo>
                  <a:pt x="4880246" y="1693285"/>
                  <a:pt x="4868839" y="1686752"/>
                  <a:pt x="4859517" y="1680218"/>
                </a:cubicBezTo>
                <a:cubicBezTo>
                  <a:pt x="4847831" y="1672573"/>
                  <a:pt x="4834476" y="1673268"/>
                  <a:pt x="4826963" y="1661035"/>
                </a:cubicBezTo>
                <a:cubicBezTo>
                  <a:pt x="4822094" y="1650471"/>
                  <a:pt x="4826406" y="1641991"/>
                  <a:pt x="4823206" y="1631844"/>
                </a:cubicBezTo>
                <a:cubicBezTo>
                  <a:pt x="4819868" y="1624337"/>
                  <a:pt x="4818198" y="1622252"/>
                  <a:pt x="4811103" y="1618499"/>
                </a:cubicBezTo>
                <a:cubicBezTo>
                  <a:pt x="4800669" y="1614606"/>
                  <a:pt x="4796078" y="1617804"/>
                  <a:pt x="4786061" y="1614329"/>
                </a:cubicBezTo>
                <a:cubicBezTo>
                  <a:pt x="4776323" y="1610992"/>
                  <a:pt x="4765332" y="1600567"/>
                  <a:pt x="4758932" y="1593060"/>
                </a:cubicBezTo>
                <a:cubicBezTo>
                  <a:pt x="4757402" y="1589724"/>
                  <a:pt x="4755871" y="1587639"/>
                  <a:pt x="4756845" y="1583051"/>
                </a:cubicBezTo>
                <a:cubicBezTo>
                  <a:pt x="4758514" y="1576796"/>
                  <a:pt x="4763523" y="1575545"/>
                  <a:pt x="4764358" y="1569290"/>
                </a:cubicBezTo>
                <a:cubicBezTo>
                  <a:pt x="4761854" y="1556779"/>
                  <a:pt x="4753924" y="1557196"/>
                  <a:pt x="4745994" y="1548855"/>
                </a:cubicBezTo>
                <a:cubicBezTo>
                  <a:pt x="4733473" y="1538152"/>
                  <a:pt x="4717613" y="1529951"/>
                  <a:pt x="4707597" y="1517579"/>
                </a:cubicBezTo>
                <a:cubicBezTo>
                  <a:pt x="4700640" y="1506319"/>
                  <a:pt x="4696189" y="1494225"/>
                  <a:pt x="4690485" y="1482549"/>
                </a:cubicBezTo>
                <a:cubicBezTo>
                  <a:pt x="4681163" y="1467536"/>
                  <a:pt x="4675598" y="1462532"/>
                  <a:pt x="4664190" y="1450021"/>
                </a:cubicBezTo>
                <a:cubicBezTo>
                  <a:pt x="4652504" y="1437649"/>
                  <a:pt x="4642070" y="1428197"/>
                  <a:pt x="4627463" y="1419161"/>
                </a:cubicBezTo>
                <a:cubicBezTo>
                  <a:pt x="4612159" y="1409569"/>
                  <a:pt x="4596856" y="1412489"/>
                  <a:pt x="4583639" y="1406651"/>
                </a:cubicBezTo>
                <a:cubicBezTo>
                  <a:pt x="4578979" y="1403871"/>
                  <a:pt x="4575049" y="1401403"/>
                  <a:pt x="4571796" y="1398623"/>
                </a:cubicBezTo>
                <a:lnTo>
                  <a:pt x="4570397" y="1396840"/>
                </a:lnTo>
                <a:lnTo>
                  <a:pt x="4568197" y="1397059"/>
                </a:lnTo>
                <a:lnTo>
                  <a:pt x="4539816" y="1362002"/>
                </a:lnTo>
                <a:lnTo>
                  <a:pt x="4503088" y="1316964"/>
                </a:lnTo>
                <a:cubicBezTo>
                  <a:pt x="4495297" y="1305843"/>
                  <a:pt x="4490010" y="1295139"/>
                  <a:pt x="4479716" y="1283601"/>
                </a:cubicBezTo>
                <a:cubicBezTo>
                  <a:pt x="4468029" y="1274149"/>
                  <a:pt x="4453421" y="1269284"/>
                  <a:pt x="4444656" y="1255244"/>
                </a:cubicBezTo>
                <a:cubicBezTo>
                  <a:pt x="4440900" y="1245096"/>
                  <a:pt x="4442987" y="1234532"/>
                  <a:pt x="4439649" y="1223550"/>
                </a:cubicBezTo>
                <a:cubicBezTo>
                  <a:pt x="4434083" y="1211039"/>
                  <a:pt x="4425180" y="1204784"/>
                  <a:pt x="4420449" y="1194775"/>
                </a:cubicBezTo>
                <a:cubicBezTo>
                  <a:pt x="4412937" y="1174063"/>
                  <a:pt x="4408763" y="1151683"/>
                  <a:pt x="4402920" y="1130137"/>
                </a:cubicBezTo>
                <a:cubicBezTo>
                  <a:pt x="4398746" y="1113039"/>
                  <a:pt x="4392069" y="1100111"/>
                  <a:pt x="4390399" y="1078843"/>
                </a:cubicBezTo>
                <a:cubicBezTo>
                  <a:pt x="4387338" y="1074811"/>
                  <a:pt x="4384277" y="1074116"/>
                  <a:pt x="4381217" y="1071753"/>
                </a:cubicBezTo>
                <a:cubicBezTo>
                  <a:pt x="4371061" y="1059799"/>
                  <a:pt x="4348802" y="1043673"/>
                  <a:pt x="4350749" y="1035889"/>
                </a:cubicBezTo>
                <a:cubicBezTo>
                  <a:pt x="4353810" y="1028105"/>
                  <a:pt x="4364383" y="1031997"/>
                  <a:pt x="4371200" y="1030051"/>
                </a:cubicBezTo>
                <a:cubicBezTo>
                  <a:pt x="4376904" y="1030329"/>
                  <a:pt x="4381356" y="1030607"/>
                  <a:pt x="4384556" y="1035056"/>
                </a:cubicBezTo>
                <a:cubicBezTo>
                  <a:pt x="4389703" y="1041172"/>
                  <a:pt x="4388591" y="1049373"/>
                  <a:pt x="4396242" y="1053404"/>
                </a:cubicBezTo>
                <a:cubicBezTo>
                  <a:pt x="4401390" y="1052153"/>
                  <a:pt x="4408207" y="1047566"/>
                  <a:pt x="4407929" y="1038391"/>
                </a:cubicBezTo>
                <a:cubicBezTo>
                  <a:pt x="4409598" y="1026019"/>
                  <a:pt x="4397494" y="1030329"/>
                  <a:pt x="4392904" y="1025046"/>
                </a:cubicBezTo>
                <a:cubicBezTo>
                  <a:pt x="4387895" y="1018096"/>
                  <a:pt x="4392486" y="1009477"/>
                  <a:pt x="4387895" y="1001693"/>
                </a:cubicBezTo>
                <a:cubicBezTo>
                  <a:pt x="4381217" y="991963"/>
                  <a:pt x="4363270" y="1003083"/>
                  <a:pt x="4355340" y="998774"/>
                </a:cubicBezTo>
                <a:cubicBezTo>
                  <a:pt x="4350888" y="994743"/>
                  <a:pt x="4354367" y="984039"/>
                  <a:pt x="4349497" y="980008"/>
                </a:cubicBezTo>
                <a:cubicBezTo>
                  <a:pt x="4344350" y="980147"/>
                  <a:pt x="4344210" y="986124"/>
                  <a:pt x="4337811" y="986680"/>
                </a:cubicBezTo>
                <a:cubicBezTo>
                  <a:pt x="4332108" y="983761"/>
                  <a:pt x="4333916" y="979591"/>
                  <a:pt x="4329464" y="976671"/>
                </a:cubicBezTo>
                <a:cubicBezTo>
                  <a:pt x="4323899" y="973196"/>
                  <a:pt x="4318751" y="977644"/>
                  <a:pt x="4312770" y="975003"/>
                </a:cubicBezTo>
                <a:cubicBezTo>
                  <a:pt x="4308178" y="968748"/>
                  <a:pt x="4311100" y="957906"/>
                  <a:pt x="4302752" y="954986"/>
                </a:cubicBezTo>
                <a:cubicBezTo>
                  <a:pt x="4296770" y="957906"/>
                  <a:pt x="4297466" y="963744"/>
                  <a:pt x="4292318" y="966246"/>
                </a:cubicBezTo>
                <a:cubicBezTo>
                  <a:pt x="4286336" y="968053"/>
                  <a:pt x="4271172" y="964439"/>
                  <a:pt x="4262685" y="959991"/>
                </a:cubicBezTo>
                <a:cubicBezTo>
                  <a:pt x="4249469" y="947619"/>
                  <a:pt x="4258790" y="918567"/>
                  <a:pt x="4249330" y="916620"/>
                </a:cubicBezTo>
                <a:cubicBezTo>
                  <a:pt x="4242930" y="917037"/>
                  <a:pt x="4241539" y="919956"/>
                  <a:pt x="4237643" y="921625"/>
                </a:cubicBezTo>
                <a:cubicBezTo>
                  <a:pt x="4232913" y="920374"/>
                  <a:pt x="4229018" y="917871"/>
                  <a:pt x="4223453" y="912867"/>
                </a:cubicBezTo>
                <a:cubicBezTo>
                  <a:pt x="4214967" y="902164"/>
                  <a:pt x="4215662" y="896048"/>
                  <a:pt x="4207176" y="885760"/>
                </a:cubicBezTo>
                <a:cubicBezTo>
                  <a:pt x="4199246" y="884092"/>
                  <a:pt x="4194238" y="885760"/>
                  <a:pt x="4187560" y="883258"/>
                </a:cubicBezTo>
                <a:cubicBezTo>
                  <a:pt x="4181299" y="878532"/>
                  <a:pt x="4186308" y="868801"/>
                  <a:pt x="4177543" y="866577"/>
                </a:cubicBezTo>
                <a:cubicBezTo>
                  <a:pt x="4170309" y="866577"/>
                  <a:pt x="4163074" y="868662"/>
                  <a:pt x="4155840" y="866577"/>
                </a:cubicBezTo>
                <a:cubicBezTo>
                  <a:pt x="4143319" y="858515"/>
                  <a:pt x="4135806" y="848784"/>
                  <a:pt x="4125790" y="839888"/>
                </a:cubicBezTo>
                <a:cubicBezTo>
                  <a:pt x="4119112" y="830991"/>
                  <a:pt x="4116191" y="822094"/>
                  <a:pt x="4105756" y="813198"/>
                </a:cubicBezTo>
                <a:cubicBezTo>
                  <a:pt x="4098800" y="809863"/>
                  <a:pt x="4093096" y="811530"/>
                  <a:pt x="4087392" y="808194"/>
                </a:cubicBezTo>
                <a:cubicBezTo>
                  <a:pt x="4084331" y="803746"/>
                  <a:pt x="4086279" y="799298"/>
                  <a:pt x="4085723" y="794849"/>
                </a:cubicBezTo>
                <a:cubicBezTo>
                  <a:pt x="4082384" y="794849"/>
                  <a:pt x="4079045" y="796100"/>
                  <a:pt x="4075706" y="794849"/>
                </a:cubicBezTo>
                <a:cubicBezTo>
                  <a:pt x="4072506" y="791096"/>
                  <a:pt x="4073480" y="788176"/>
                  <a:pt x="4072367" y="784841"/>
                </a:cubicBezTo>
                <a:cubicBezTo>
                  <a:pt x="4064993" y="774832"/>
                  <a:pt x="4052611" y="768994"/>
                  <a:pt x="4042734" y="761070"/>
                </a:cubicBezTo>
                <a:cubicBezTo>
                  <a:pt x="4035221" y="756344"/>
                  <a:pt x="4025204" y="749116"/>
                  <a:pt x="4018944" y="751479"/>
                </a:cubicBezTo>
                <a:cubicBezTo>
                  <a:pt x="4019222" y="761070"/>
                  <a:pt x="4031187" y="767743"/>
                  <a:pt x="4029796" y="772747"/>
                </a:cubicBezTo>
                <a:cubicBezTo>
                  <a:pt x="4022422" y="776500"/>
                  <a:pt x="4013796" y="766492"/>
                  <a:pt x="4007258" y="766492"/>
                </a:cubicBezTo>
                <a:cubicBezTo>
                  <a:pt x="4004197" y="773025"/>
                  <a:pt x="4016579" y="782061"/>
                  <a:pt x="4014353" y="786091"/>
                </a:cubicBezTo>
                <a:lnTo>
                  <a:pt x="4008927" y="783172"/>
                </a:lnTo>
                <a:lnTo>
                  <a:pt x="3987224" y="769828"/>
                </a:lnTo>
                <a:cubicBezTo>
                  <a:pt x="3976651" y="767048"/>
                  <a:pt x="3963573" y="769272"/>
                  <a:pt x="3955504" y="761487"/>
                </a:cubicBezTo>
                <a:cubicBezTo>
                  <a:pt x="3951053" y="752035"/>
                  <a:pt x="3958704" y="729655"/>
                  <a:pt x="3952166" y="728125"/>
                </a:cubicBezTo>
                <a:cubicBezTo>
                  <a:pt x="3943958" y="727570"/>
                  <a:pt x="3943262" y="743694"/>
                  <a:pt x="3938810" y="751479"/>
                </a:cubicBezTo>
                <a:cubicBezTo>
                  <a:pt x="3935193" y="756344"/>
                  <a:pt x="3931993" y="758707"/>
                  <a:pt x="3925455" y="761070"/>
                </a:cubicBezTo>
                <a:cubicBezTo>
                  <a:pt x="3916829" y="759263"/>
                  <a:pt x="3914046" y="752452"/>
                  <a:pt x="3902082" y="749811"/>
                </a:cubicBezTo>
                <a:cubicBezTo>
                  <a:pt x="3890395" y="747309"/>
                  <a:pt x="3878710" y="751479"/>
                  <a:pt x="3867023" y="752313"/>
                </a:cubicBezTo>
                <a:cubicBezTo>
                  <a:pt x="3857841" y="752868"/>
                  <a:pt x="3848659" y="754259"/>
                  <a:pt x="3839477" y="753147"/>
                </a:cubicBezTo>
                <a:cubicBezTo>
                  <a:pt x="3827930" y="746892"/>
                  <a:pt x="3823895" y="733547"/>
                  <a:pt x="3816522" y="727708"/>
                </a:cubicBezTo>
                <a:cubicBezTo>
                  <a:pt x="3808175" y="726318"/>
                  <a:pt x="3802331" y="729098"/>
                  <a:pt x="3795236" y="729793"/>
                </a:cubicBezTo>
                <a:cubicBezTo>
                  <a:pt x="3791341" y="730627"/>
                  <a:pt x="3787446" y="729376"/>
                  <a:pt x="3783550" y="732295"/>
                </a:cubicBezTo>
                <a:cubicBezTo>
                  <a:pt x="3781324" y="742582"/>
                  <a:pt x="3789532" y="749533"/>
                  <a:pt x="3789811" y="758985"/>
                </a:cubicBezTo>
                <a:cubicBezTo>
                  <a:pt x="3782716" y="763155"/>
                  <a:pt x="3778959" y="760654"/>
                  <a:pt x="3773533" y="761487"/>
                </a:cubicBezTo>
                <a:cubicBezTo>
                  <a:pt x="3765325" y="772469"/>
                  <a:pt x="3764630" y="799298"/>
                  <a:pt x="3752665" y="798185"/>
                </a:cubicBezTo>
                <a:cubicBezTo>
                  <a:pt x="3749743" y="791513"/>
                  <a:pt x="3753500" y="786509"/>
                  <a:pt x="3751831" y="779836"/>
                </a:cubicBezTo>
                <a:cubicBezTo>
                  <a:pt x="3747935" y="776084"/>
                  <a:pt x="3741118" y="780254"/>
                  <a:pt x="3740144" y="776084"/>
                </a:cubicBezTo>
                <a:lnTo>
                  <a:pt x="3739731" y="725307"/>
                </a:lnTo>
                <a:lnTo>
                  <a:pt x="3737472" y="725790"/>
                </a:lnTo>
                <a:cubicBezTo>
                  <a:pt x="3730433" y="728570"/>
                  <a:pt x="3725063" y="769717"/>
                  <a:pt x="3720110" y="779169"/>
                </a:cubicBezTo>
                <a:cubicBezTo>
                  <a:pt x="3714768" y="782616"/>
                  <a:pt x="3705670" y="780642"/>
                  <a:pt x="3704083" y="784506"/>
                </a:cubicBezTo>
                <a:cubicBezTo>
                  <a:pt x="3701997" y="793181"/>
                  <a:pt x="3718274" y="799352"/>
                  <a:pt x="3719109" y="806775"/>
                </a:cubicBezTo>
                <a:cubicBezTo>
                  <a:pt x="3717077" y="815673"/>
                  <a:pt x="3711707" y="824986"/>
                  <a:pt x="3706337" y="832631"/>
                </a:cubicBezTo>
                <a:cubicBezTo>
                  <a:pt x="3698462" y="835606"/>
                  <a:pt x="3693510" y="834410"/>
                  <a:pt x="3689392" y="836551"/>
                </a:cubicBezTo>
                <a:cubicBezTo>
                  <a:pt x="3682992" y="841083"/>
                  <a:pt x="3671584" y="861462"/>
                  <a:pt x="3662680" y="873917"/>
                </a:cubicBezTo>
                <a:cubicBezTo>
                  <a:pt x="3652330" y="885426"/>
                  <a:pt x="3641145" y="896102"/>
                  <a:pt x="3626620" y="905944"/>
                </a:cubicBezTo>
                <a:cubicBezTo>
                  <a:pt x="3615101" y="912088"/>
                  <a:pt x="3581044" y="924488"/>
                  <a:pt x="3575785" y="919372"/>
                </a:cubicBezTo>
                <a:cubicBezTo>
                  <a:pt x="3576230" y="911727"/>
                  <a:pt x="3589197" y="899494"/>
                  <a:pt x="3595902" y="893933"/>
                </a:cubicBezTo>
                <a:cubicBezTo>
                  <a:pt x="3602107" y="891821"/>
                  <a:pt x="3607477" y="895129"/>
                  <a:pt x="3613264" y="892600"/>
                </a:cubicBezTo>
                <a:cubicBezTo>
                  <a:pt x="3623866" y="886233"/>
                  <a:pt x="3631962" y="879866"/>
                  <a:pt x="3638390" y="869330"/>
                </a:cubicBezTo>
                <a:cubicBezTo>
                  <a:pt x="3640032" y="863852"/>
                  <a:pt x="3640004" y="858376"/>
                  <a:pt x="3643315" y="852899"/>
                </a:cubicBezTo>
                <a:cubicBezTo>
                  <a:pt x="3648490" y="849396"/>
                  <a:pt x="3655335" y="857152"/>
                  <a:pt x="3661345" y="849896"/>
                </a:cubicBezTo>
                <a:cubicBezTo>
                  <a:pt x="3661512" y="842473"/>
                  <a:pt x="3652914" y="842139"/>
                  <a:pt x="3649325" y="833882"/>
                </a:cubicBezTo>
                <a:cubicBezTo>
                  <a:pt x="3649492" y="826793"/>
                  <a:pt x="3655919" y="821789"/>
                  <a:pt x="3657338" y="813865"/>
                </a:cubicBezTo>
                <a:cubicBezTo>
                  <a:pt x="3653749" y="809084"/>
                  <a:pt x="3651829" y="808889"/>
                  <a:pt x="3645318" y="806610"/>
                </a:cubicBezTo>
                <a:cubicBezTo>
                  <a:pt x="3638307" y="805497"/>
                  <a:pt x="3633799" y="803968"/>
                  <a:pt x="3629291" y="804524"/>
                </a:cubicBezTo>
                <a:cubicBezTo>
                  <a:pt x="3625786" y="804997"/>
                  <a:pt x="3623949" y="803802"/>
                  <a:pt x="3621278" y="807193"/>
                </a:cubicBezTo>
                <a:cubicBezTo>
                  <a:pt x="3621250" y="812197"/>
                  <a:pt x="3625396" y="815951"/>
                  <a:pt x="3623699" y="820955"/>
                </a:cubicBezTo>
                <a:cubicBezTo>
                  <a:pt x="3615741" y="822150"/>
                  <a:pt x="3605696" y="803746"/>
                  <a:pt x="3598573" y="804524"/>
                </a:cubicBezTo>
                <a:cubicBezTo>
                  <a:pt x="3593204" y="807388"/>
                  <a:pt x="3589920" y="819426"/>
                  <a:pt x="3581211" y="821872"/>
                </a:cubicBezTo>
                <a:cubicBezTo>
                  <a:pt x="3571278" y="818119"/>
                  <a:pt x="3568857" y="810196"/>
                  <a:pt x="3565184" y="801855"/>
                </a:cubicBezTo>
                <a:cubicBezTo>
                  <a:pt x="3560287" y="787398"/>
                  <a:pt x="3557894" y="762515"/>
                  <a:pt x="3550493" y="758485"/>
                </a:cubicBezTo>
                <a:cubicBezTo>
                  <a:pt x="3542674" y="759791"/>
                  <a:pt x="3542929" y="784913"/>
                  <a:pt x="3535801" y="791179"/>
                </a:cubicBezTo>
                <a:cubicBezTo>
                  <a:pt x="3528258" y="797812"/>
                  <a:pt x="3509953" y="785313"/>
                  <a:pt x="3509341" y="777584"/>
                </a:cubicBezTo>
                <a:cubicBezTo>
                  <a:pt x="3512485" y="771134"/>
                  <a:pt x="3518551" y="773442"/>
                  <a:pt x="3523781" y="771162"/>
                </a:cubicBezTo>
                <a:cubicBezTo>
                  <a:pt x="3519664" y="763461"/>
                  <a:pt x="3514294" y="763267"/>
                  <a:pt x="3506419" y="761820"/>
                </a:cubicBezTo>
                <a:cubicBezTo>
                  <a:pt x="3498851" y="760931"/>
                  <a:pt x="3491282" y="762127"/>
                  <a:pt x="3483714" y="759152"/>
                </a:cubicBezTo>
                <a:cubicBezTo>
                  <a:pt x="3478094" y="753786"/>
                  <a:pt x="3475395" y="748838"/>
                  <a:pt x="3474365" y="741387"/>
                </a:cubicBezTo>
                <a:cubicBezTo>
                  <a:pt x="3473086" y="736077"/>
                  <a:pt x="3471388" y="734102"/>
                  <a:pt x="3474282" y="725873"/>
                </a:cubicBezTo>
                <a:cubicBezTo>
                  <a:pt x="3481516" y="718951"/>
                  <a:pt x="3491255" y="718701"/>
                  <a:pt x="3499741" y="715114"/>
                </a:cubicBezTo>
                <a:cubicBezTo>
                  <a:pt x="3496625" y="712445"/>
                  <a:pt x="3490170" y="711862"/>
                  <a:pt x="3490392" y="707108"/>
                </a:cubicBezTo>
                <a:cubicBezTo>
                  <a:pt x="3494427" y="701575"/>
                  <a:pt x="3498879" y="702297"/>
                  <a:pt x="3505418" y="700935"/>
                </a:cubicBezTo>
                <a:lnTo>
                  <a:pt x="3519441" y="700018"/>
                </a:lnTo>
                <a:cubicBezTo>
                  <a:pt x="3524839" y="699184"/>
                  <a:pt x="3526063" y="695848"/>
                  <a:pt x="3533130" y="693762"/>
                </a:cubicBezTo>
                <a:cubicBezTo>
                  <a:pt x="3536692" y="693762"/>
                  <a:pt x="3539001" y="695431"/>
                  <a:pt x="3543815" y="693762"/>
                </a:cubicBezTo>
                <a:cubicBezTo>
                  <a:pt x="3545902" y="690120"/>
                  <a:pt x="3545485" y="686061"/>
                  <a:pt x="3543815" y="679084"/>
                </a:cubicBezTo>
                <a:cubicBezTo>
                  <a:pt x="3538807" y="669770"/>
                  <a:pt x="3530042" y="652115"/>
                  <a:pt x="3523781" y="652394"/>
                </a:cubicBezTo>
                <a:cubicBezTo>
                  <a:pt x="3515434" y="654451"/>
                  <a:pt x="3511678" y="666516"/>
                  <a:pt x="3505000" y="669824"/>
                </a:cubicBezTo>
                <a:cubicBezTo>
                  <a:pt x="3500576" y="669547"/>
                  <a:pt x="3496569" y="670938"/>
                  <a:pt x="3491728" y="668991"/>
                </a:cubicBezTo>
                <a:cubicBezTo>
                  <a:pt x="3487415" y="666962"/>
                  <a:pt x="3489363" y="663264"/>
                  <a:pt x="3485050" y="662069"/>
                </a:cubicBezTo>
                <a:cubicBezTo>
                  <a:pt x="3477092" y="662124"/>
                  <a:pt x="3472056" y="669269"/>
                  <a:pt x="3463681" y="669742"/>
                </a:cubicBezTo>
                <a:cubicBezTo>
                  <a:pt x="3453915" y="667351"/>
                  <a:pt x="3443313" y="662875"/>
                  <a:pt x="3435634" y="655063"/>
                </a:cubicBezTo>
                <a:cubicBezTo>
                  <a:pt x="3434827" y="646416"/>
                  <a:pt x="3456558" y="649447"/>
                  <a:pt x="3459090" y="642886"/>
                </a:cubicBezTo>
                <a:cubicBezTo>
                  <a:pt x="3457003" y="637826"/>
                  <a:pt x="3439056" y="640272"/>
                  <a:pt x="3430291" y="637715"/>
                </a:cubicBezTo>
                <a:cubicBezTo>
                  <a:pt x="3424142" y="635462"/>
                  <a:pt x="3416324" y="637381"/>
                  <a:pt x="3415600" y="629707"/>
                </a:cubicBezTo>
                <a:cubicBezTo>
                  <a:pt x="3416992" y="623062"/>
                  <a:pt x="3434243" y="615583"/>
                  <a:pt x="3445234" y="610607"/>
                </a:cubicBezTo>
                <a:cubicBezTo>
                  <a:pt x="3462068" y="611803"/>
                  <a:pt x="3478901" y="620087"/>
                  <a:pt x="3495734" y="621700"/>
                </a:cubicBezTo>
                <a:cubicBezTo>
                  <a:pt x="3503052" y="618030"/>
                  <a:pt x="3501188" y="611024"/>
                  <a:pt x="3506419" y="605686"/>
                </a:cubicBezTo>
                <a:cubicBezTo>
                  <a:pt x="3514015" y="600710"/>
                  <a:pt x="3523281" y="607827"/>
                  <a:pt x="3531294" y="606187"/>
                </a:cubicBezTo>
                <a:cubicBezTo>
                  <a:pt x="3531767" y="598542"/>
                  <a:pt x="3514711" y="590061"/>
                  <a:pt x="3504750" y="587421"/>
                </a:cubicBezTo>
                <a:cubicBezTo>
                  <a:pt x="3491060" y="584362"/>
                  <a:pt x="3477371" y="589227"/>
                  <a:pt x="3463681" y="587003"/>
                </a:cubicBezTo>
                <a:cubicBezTo>
                  <a:pt x="3453636" y="581165"/>
                  <a:pt x="3454443" y="575743"/>
                  <a:pt x="3446485" y="570323"/>
                </a:cubicBezTo>
                <a:cubicBezTo>
                  <a:pt x="3438388" y="565790"/>
                  <a:pt x="3429874" y="569183"/>
                  <a:pt x="3421360" y="564651"/>
                </a:cubicBezTo>
                <a:cubicBezTo>
                  <a:pt x="3415628" y="561342"/>
                  <a:pt x="3415323" y="557200"/>
                  <a:pt x="3415851" y="551389"/>
                </a:cubicBezTo>
                <a:cubicBezTo>
                  <a:pt x="3419106" y="545190"/>
                  <a:pt x="3429039" y="543994"/>
                  <a:pt x="3435634" y="540297"/>
                </a:cubicBezTo>
                <a:cubicBezTo>
                  <a:pt x="3444009" y="535376"/>
                  <a:pt x="3451132" y="530038"/>
                  <a:pt x="3456586" y="523032"/>
                </a:cubicBezTo>
                <a:cubicBezTo>
                  <a:pt x="3461539" y="514080"/>
                  <a:pt x="3460231" y="506379"/>
                  <a:pt x="3468522" y="495758"/>
                </a:cubicBezTo>
                <a:cubicBezTo>
                  <a:pt x="3478094" y="487029"/>
                  <a:pt x="3493508" y="480801"/>
                  <a:pt x="3506419" y="476242"/>
                </a:cubicBezTo>
                <a:cubicBezTo>
                  <a:pt x="3510843" y="475407"/>
                  <a:pt x="3513598" y="477493"/>
                  <a:pt x="3518439" y="476242"/>
                </a:cubicBezTo>
                <a:cubicBezTo>
                  <a:pt x="3527232" y="473044"/>
                  <a:pt x="3531016" y="467345"/>
                  <a:pt x="3539808" y="462897"/>
                </a:cubicBezTo>
                <a:cubicBezTo>
                  <a:pt x="3542452" y="462063"/>
                  <a:pt x="3544260" y="460812"/>
                  <a:pt x="3546486" y="462897"/>
                </a:cubicBezTo>
                <a:cubicBezTo>
                  <a:pt x="3547711" y="469124"/>
                  <a:pt x="3541422" y="474101"/>
                  <a:pt x="3546403" y="477409"/>
                </a:cubicBezTo>
                <a:cubicBezTo>
                  <a:pt x="3552218" y="477187"/>
                  <a:pt x="3558034" y="466956"/>
                  <a:pt x="3563848" y="464231"/>
                </a:cubicBezTo>
                <a:cubicBezTo>
                  <a:pt x="3569469" y="466984"/>
                  <a:pt x="3565907" y="471821"/>
                  <a:pt x="3570693" y="474156"/>
                </a:cubicBezTo>
                <a:cubicBezTo>
                  <a:pt x="3583743" y="477715"/>
                  <a:pt x="3600549" y="471265"/>
                  <a:pt x="3618607" y="473573"/>
                </a:cubicBezTo>
                <a:cubicBezTo>
                  <a:pt x="3625591" y="475853"/>
                  <a:pt x="3625479" y="479800"/>
                  <a:pt x="3631629" y="480829"/>
                </a:cubicBezTo>
                <a:cubicBezTo>
                  <a:pt x="3662319" y="479522"/>
                  <a:pt x="3693009" y="474046"/>
                  <a:pt x="3723699" y="476909"/>
                </a:cubicBezTo>
                <a:cubicBezTo>
                  <a:pt x="3730377" y="477660"/>
                  <a:pt x="3730794" y="481329"/>
                  <a:pt x="3737472" y="482914"/>
                </a:cubicBezTo>
                <a:cubicBezTo>
                  <a:pt x="3746376" y="482775"/>
                  <a:pt x="3753611" y="478466"/>
                  <a:pt x="3764184" y="476242"/>
                </a:cubicBezTo>
                <a:cubicBezTo>
                  <a:pt x="3780851" y="474657"/>
                  <a:pt x="3820890" y="476408"/>
                  <a:pt x="3842982" y="480245"/>
                </a:cubicBezTo>
                <a:cubicBezTo>
                  <a:pt x="3862153" y="487557"/>
                  <a:pt x="3895515" y="512384"/>
                  <a:pt x="3901747" y="510938"/>
                </a:cubicBezTo>
                <a:cubicBezTo>
                  <a:pt x="3897073" y="502403"/>
                  <a:pt x="3885720" y="491366"/>
                  <a:pt x="3877707" y="481580"/>
                </a:cubicBezTo>
                <a:cubicBezTo>
                  <a:pt x="3874174" y="475046"/>
                  <a:pt x="3888622" y="470882"/>
                  <a:pt x="3894652" y="467818"/>
                </a:cubicBezTo>
                <a:cubicBezTo>
                  <a:pt x="3903709" y="463217"/>
                  <a:pt x="3908593" y="473461"/>
                  <a:pt x="3917023" y="471488"/>
                </a:cubicBezTo>
                <a:cubicBezTo>
                  <a:pt x="3927541" y="470292"/>
                  <a:pt x="3950579" y="434901"/>
                  <a:pt x="3957341" y="440378"/>
                </a:cubicBezTo>
                <a:cubicBezTo>
                  <a:pt x="3966940" y="447217"/>
                  <a:pt x="3945654" y="466567"/>
                  <a:pt x="3949828" y="470904"/>
                </a:cubicBezTo>
                <a:cubicBezTo>
                  <a:pt x="3954308" y="472794"/>
                  <a:pt x="3957953" y="463842"/>
                  <a:pt x="3964519" y="461562"/>
                </a:cubicBezTo>
                <a:cubicBezTo>
                  <a:pt x="3968498" y="461146"/>
                  <a:pt x="3971642" y="461562"/>
                  <a:pt x="3975204" y="461562"/>
                </a:cubicBezTo>
                <a:lnTo>
                  <a:pt x="3972532" y="450886"/>
                </a:lnTo>
                <a:cubicBezTo>
                  <a:pt x="3971170" y="445465"/>
                  <a:pt x="3966885" y="440878"/>
                  <a:pt x="3968442" y="434623"/>
                </a:cubicBezTo>
                <a:cubicBezTo>
                  <a:pt x="3973729" y="431342"/>
                  <a:pt x="3976512" y="431815"/>
                  <a:pt x="3980546" y="433538"/>
                </a:cubicBezTo>
                <a:cubicBezTo>
                  <a:pt x="3998465" y="442880"/>
                  <a:pt x="4006785" y="456392"/>
                  <a:pt x="4019277" y="461562"/>
                </a:cubicBezTo>
                <a:cubicBezTo>
                  <a:pt x="4025510" y="460228"/>
                  <a:pt x="4031743" y="460145"/>
                  <a:pt x="4037975" y="457559"/>
                </a:cubicBezTo>
                <a:cubicBezTo>
                  <a:pt x="4040981" y="453889"/>
                  <a:pt x="4035221" y="443547"/>
                  <a:pt x="4041982" y="441545"/>
                </a:cubicBezTo>
                <a:cubicBezTo>
                  <a:pt x="4045933" y="439600"/>
                  <a:pt x="4047798" y="447245"/>
                  <a:pt x="4050914" y="449469"/>
                </a:cubicBezTo>
                <a:cubicBezTo>
                  <a:pt x="4051053" y="454390"/>
                  <a:pt x="4051192" y="459311"/>
                  <a:pt x="4051331" y="464231"/>
                </a:cubicBezTo>
                <a:cubicBezTo>
                  <a:pt x="4057091" y="464092"/>
                  <a:pt x="4061598" y="462285"/>
                  <a:pt x="4067358" y="457559"/>
                </a:cubicBezTo>
                <a:cubicBezTo>
                  <a:pt x="4071365" y="453111"/>
                  <a:pt x="4072450" y="449080"/>
                  <a:pt x="4079378" y="444214"/>
                </a:cubicBezTo>
                <a:cubicBezTo>
                  <a:pt x="4095294" y="439126"/>
                  <a:pt x="4107453" y="439043"/>
                  <a:pt x="4122116" y="440211"/>
                </a:cubicBezTo>
                <a:cubicBezTo>
                  <a:pt x="4144794" y="443881"/>
                  <a:pt x="4160375" y="449219"/>
                  <a:pt x="4182635" y="454557"/>
                </a:cubicBezTo>
                <a:cubicBezTo>
                  <a:pt x="4189925" y="453694"/>
                  <a:pt x="4191789" y="449497"/>
                  <a:pt x="4198244" y="448218"/>
                </a:cubicBezTo>
                <a:cubicBezTo>
                  <a:pt x="4207676" y="448829"/>
                  <a:pt x="4229630" y="450692"/>
                  <a:pt x="4229880" y="460478"/>
                </a:cubicBezTo>
                <a:cubicBezTo>
                  <a:pt x="4225762" y="465927"/>
                  <a:pt x="4208859" y="463383"/>
                  <a:pt x="4206257" y="465566"/>
                </a:cubicBezTo>
                <a:cubicBezTo>
                  <a:pt x="4203656" y="467748"/>
                  <a:pt x="4211599" y="470904"/>
                  <a:pt x="4214270" y="473573"/>
                </a:cubicBezTo>
                <a:cubicBezTo>
                  <a:pt x="4224510" y="476881"/>
                  <a:pt x="4235584" y="474768"/>
                  <a:pt x="4244989" y="472238"/>
                </a:cubicBezTo>
                <a:cubicBezTo>
                  <a:pt x="4257009" y="468235"/>
                  <a:pt x="4267359" y="461729"/>
                  <a:pt x="4281049" y="460228"/>
                </a:cubicBezTo>
                <a:cubicBezTo>
                  <a:pt x="4291539" y="460895"/>
                  <a:pt x="4296185" y="468235"/>
                  <a:pt x="4303754" y="472238"/>
                </a:cubicBezTo>
                <a:cubicBezTo>
                  <a:pt x="4311350" y="475185"/>
                  <a:pt x="4318946" y="471877"/>
                  <a:pt x="4327794" y="473573"/>
                </a:cubicBezTo>
                <a:cubicBezTo>
                  <a:pt x="4335168" y="481163"/>
                  <a:pt x="4334611" y="493340"/>
                  <a:pt x="4341149" y="497593"/>
                </a:cubicBezTo>
                <a:cubicBezTo>
                  <a:pt x="4345045" y="493896"/>
                  <a:pt x="4348106" y="488113"/>
                  <a:pt x="4347827" y="480245"/>
                </a:cubicBezTo>
                <a:cubicBezTo>
                  <a:pt x="4344989" y="471376"/>
                  <a:pt x="4332552" y="463759"/>
                  <a:pt x="4331800" y="454890"/>
                </a:cubicBezTo>
                <a:cubicBezTo>
                  <a:pt x="4335140" y="447078"/>
                  <a:pt x="4348913" y="443436"/>
                  <a:pt x="4352669" y="438960"/>
                </a:cubicBezTo>
                <a:cubicBezTo>
                  <a:pt x="4345491" y="433955"/>
                  <a:pt x="4304922" y="445632"/>
                  <a:pt x="4301082" y="440211"/>
                </a:cubicBezTo>
                <a:cubicBezTo>
                  <a:pt x="4304560" y="432872"/>
                  <a:pt x="4318473" y="430953"/>
                  <a:pt x="4327794" y="428200"/>
                </a:cubicBezTo>
                <a:cubicBezTo>
                  <a:pt x="4339285" y="426143"/>
                  <a:pt x="4348273" y="427005"/>
                  <a:pt x="4358512" y="429535"/>
                </a:cubicBezTo>
                <a:cubicBezTo>
                  <a:pt x="4384333" y="436207"/>
                  <a:pt x="4412241" y="444965"/>
                  <a:pt x="4435975" y="449552"/>
                </a:cubicBezTo>
                <a:cubicBezTo>
                  <a:pt x="4447745" y="449691"/>
                  <a:pt x="4448663" y="442741"/>
                  <a:pt x="4456677" y="438293"/>
                </a:cubicBezTo>
                <a:cubicBezTo>
                  <a:pt x="4462770" y="435012"/>
                  <a:pt x="4469281" y="437987"/>
                  <a:pt x="4473287" y="435540"/>
                </a:cubicBezTo>
                <a:cubicBezTo>
                  <a:pt x="4473510" y="430536"/>
                  <a:pt x="4463716" y="430953"/>
                  <a:pt x="4462686" y="425531"/>
                </a:cubicBezTo>
                <a:cubicBezTo>
                  <a:pt x="4464189" y="420889"/>
                  <a:pt x="4470283" y="421250"/>
                  <a:pt x="4474706" y="422862"/>
                </a:cubicBezTo>
                <a:cubicBezTo>
                  <a:pt x="4486476" y="426421"/>
                  <a:pt x="4504089" y="447912"/>
                  <a:pt x="4518780" y="453556"/>
                </a:cubicBezTo>
                <a:cubicBezTo>
                  <a:pt x="4521146" y="452805"/>
                  <a:pt x="4523510" y="454139"/>
                  <a:pt x="4525875" y="451304"/>
                </a:cubicBezTo>
                <a:cubicBezTo>
                  <a:pt x="4520283" y="440684"/>
                  <a:pt x="4511351" y="435902"/>
                  <a:pt x="4504089" y="428200"/>
                </a:cubicBezTo>
                <a:cubicBezTo>
                  <a:pt x="4502086" y="420889"/>
                  <a:pt x="4505091" y="419415"/>
                  <a:pt x="4507678" y="415440"/>
                </a:cubicBezTo>
                <a:cubicBezTo>
                  <a:pt x="4511825" y="411242"/>
                  <a:pt x="4518474" y="410380"/>
                  <a:pt x="4520116" y="402846"/>
                </a:cubicBezTo>
                <a:cubicBezTo>
                  <a:pt x="4519865" y="391308"/>
                  <a:pt x="4514607" y="391030"/>
                  <a:pt x="4508096" y="389501"/>
                </a:cubicBezTo>
                <a:cubicBezTo>
                  <a:pt x="4503644" y="389501"/>
                  <a:pt x="4498358" y="390752"/>
                  <a:pt x="4494740" y="389501"/>
                </a:cubicBezTo>
                <a:cubicBezTo>
                  <a:pt x="4494101" y="386748"/>
                  <a:pt x="4502643" y="381494"/>
                  <a:pt x="4504089" y="377490"/>
                </a:cubicBezTo>
                <a:cubicBezTo>
                  <a:pt x="4496104" y="373682"/>
                  <a:pt x="4475597" y="375711"/>
                  <a:pt x="4461351" y="374821"/>
                </a:cubicBezTo>
                <a:lnTo>
                  <a:pt x="4441317" y="373487"/>
                </a:lnTo>
                <a:cubicBezTo>
                  <a:pt x="4429242" y="367120"/>
                  <a:pt x="4424261" y="356167"/>
                  <a:pt x="4422619" y="348132"/>
                </a:cubicBezTo>
                <a:cubicBezTo>
                  <a:pt x="4420561" y="342794"/>
                  <a:pt x="4421423" y="338290"/>
                  <a:pt x="4423955" y="332118"/>
                </a:cubicBezTo>
                <a:cubicBezTo>
                  <a:pt x="4431468" y="326113"/>
                  <a:pt x="4435641" y="323861"/>
                  <a:pt x="4443988" y="324111"/>
                </a:cubicBezTo>
                <a:close/>
                <a:moveTo>
                  <a:pt x="4235867" y="316659"/>
                </a:moveTo>
                <a:cubicBezTo>
                  <a:pt x="4240180" y="316674"/>
                  <a:pt x="4244570" y="318870"/>
                  <a:pt x="4247660" y="321442"/>
                </a:cubicBezTo>
                <a:cubicBezTo>
                  <a:pt x="4249111" y="322651"/>
                  <a:pt x="4250176" y="324287"/>
                  <a:pt x="4251666" y="325446"/>
                </a:cubicBezTo>
                <a:lnTo>
                  <a:pt x="4263686" y="333453"/>
                </a:lnTo>
                <a:lnTo>
                  <a:pt x="4271700" y="338791"/>
                </a:lnTo>
                <a:lnTo>
                  <a:pt x="4275707" y="341459"/>
                </a:lnTo>
                <a:cubicBezTo>
                  <a:pt x="4276597" y="342794"/>
                  <a:pt x="4277170" y="344407"/>
                  <a:pt x="4278378" y="345463"/>
                </a:cubicBezTo>
                <a:cubicBezTo>
                  <a:pt x="4280794" y="347575"/>
                  <a:pt x="4283720" y="349022"/>
                  <a:pt x="4286391" y="350801"/>
                </a:cubicBezTo>
                <a:lnTo>
                  <a:pt x="4294405" y="356139"/>
                </a:lnTo>
                <a:lnTo>
                  <a:pt x="4302418" y="361477"/>
                </a:lnTo>
                <a:lnTo>
                  <a:pt x="4306425" y="364146"/>
                </a:lnTo>
                <a:cubicBezTo>
                  <a:pt x="4307315" y="365480"/>
                  <a:pt x="4307888" y="367093"/>
                  <a:pt x="4309096" y="368149"/>
                </a:cubicBezTo>
                <a:cubicBezTo>
                  <a:pt x="4316703" y="374800"/>
                  <a:pt x="4316898" y="373457"/>
                  <a:pt x="4326458" y="374821"/>
                </a:cubicBezTo>
                <a:cubicBezTo>
                  <a:pt x="4341065" y="379686"/>
                  <a:pt x="4325604" y="374947"/>
                  <a:pt x="4362519" y="377490"/>
                </a:cubicBezTo>
                <a:cubicBezTo>
                  <a:pt x="4373104" y="378220"/>
                  <a:pt x="4372800" y="378590"/>
                  <a:pt x="4370237" y="378768"/>
                </a:cubicBezTo>
                <a:lnTo>
                  <a:pt x="4368181" y="378849"/>
                </a:lnTo>
                <a:lnTo>
                  <a:pt x="4364398" y="378890"/>
                </a:lnTo>
                <a:cubicBezTo>
                  <a:pt x="4363366" y="378917"/>
                  <a:pt x="4365166" y="378932"/>
                  <a:pt x="4367240" y="378887"/>
                </a:cubicBezTo>
                <a:lnTo>
                  <a:pt x="4368181" y="378849"/>
                </a:lnTo>
                <a:lnTo>
                  <a:pt x="4368389" y="378847"/>
                </a:lnTo>
                <a:cubicBezTo>
                  <a:pt x="4370641" y="378835"/>
                  <a:pt x="4373920" y="378825"/>
                  <a:pt x="4378545" y="378825"/>
                </a:cubicBezTo>
                <a:lnTo>
                  <a:pt x="4383888" y="378825"/>
                </a:lnTo>
                <a:cubicBezTo>
                  <a:pt x="4383566" y="379682"/>
                  <a:pt x="4380199" y="391116"/>
                  <a:pt x="4377210" y="393504"/>
                </a:cubicBezTo>
                <a:cubicBezTo>
                  <a:pt x="4376111" y="394383"/>
                  <a:pt x="4374462" y="394210"/>
                  <a:pt x="4373203" y="394839"/>
                </a:cubicBezTo>
                <a:cubicBezTo>
                  <a:pt x="4371768" y="395556"/>
                  <a:pt x="4370532" y="396618"/>
                  <a:pt x="4369196" y="397508"/>
                </a:cubicBezTo>
                <a:cubicBezTo>
                  <a:pt x="4368306" y="398842"/>
                  <a:pt x="4366210" y="399938"/>
                  <a:pt x="4366525" y="401511"/>
                </a:cubicBezTo>
                <a:cubicBezTo>
                  <a:pt x="4366840" y="403084"/>
                  <a:pt x="4369030" y="403617"/>
                  <a:pt x="4370532" y="404180"/>
                </a:cubicBezTo>
                <a:cubicBezTo>
                  <a:pt x="4372658" y="404976"/>
                  <a:pt x="4375008" y="404964"/>
                  <a:pt x="4377210" y="405514"/>
                </a:cubicBezTo>
                <a:cubicBezTo>
                  <a:pt x="4378576" y="405855"/>
                  <a:pt x="4379881" y="406404"/>
                  <a:pt x="4381217" y="406849"/>
                </a:cubicBezTo>
                <a:cubicBezTo>
                  <a:pt x="4382107" y="408183"/>
                  <a:pt x="4383624" y="409270"/>
                  <a:pt x="4383888" y="410852"/>
                </a:cubicBezTo>
                <a:cubicBezTo>
                  <a:pt x="4384616" y="415220"/>
                  <a:pt x="4381378" y="415382"/>
                  <a:pt x="4378545" y="416190"/>
                </a:cubicBezTo>
                <a:cubicBezTo>
                  <a:pt x="4370725" y="418423"/>
                  <a:pt x="4370491" y="417796"/>
                  <a:pt x="4359847" y="418859"/>
                </a:cubicBezTo>
                <a:cubicBezTo>
                  <a:pt x="4353353" y="421022"/>
                  <a:pt x="4351660" y="422193"/>
                  <a:pt x="4342485" y="418859"/>
                </a:cubicBezTo>
                <a:cubicBezTo>
                  <a:pt x="4341162" y="418378"/>
                  <a:pt x="4342249" y="415734"/>
                  <a:pt x="4341149" y="414856"/>
                </a:cubicBezTo>
                <a:cubicBezTo>
                  <a:pt x="4339716" y="413710"/>
                  <a:pt x="4337566" y="414048"/>
                  <a:pt x="4335807" y="413521"/>
                </a:cubicBezTo>
                <a:cubicBezTo>
                  <a:pt x="4333111" y="412713"/>
                  <a:pt x="4330465" y="411742"/>
                  <a:pt x="4327794" y="410852"/>
                </a:cubicBezTo>
                <a:lnTo>
                  <a:pt x="4323787" y="409518"/>
                </a:lnTo>
                <a:cubicBezTo>
                  <a:pt x="4321116" y="410407"/>
                  <a:pt x="4317765" y="410198"/>
                  <a:pt x="4315774" y="412187"/>
                </a:cubicBezTo>
                <a:cubicBezTo>
                  <a:pt x="4306625" y="421328"/>
                  <a:pt x="4310904" y="418100"/>
                  <a:pt x="4303754" y="422862"/>
                </a:cubicBezTo>
                <a:cubicBezTo>
                  <a:pt x="4296098" y="434336"/>
                  <a:pt x="4306291" y="420834"/>
                  <a:pt x="4297076" y="428200"/>
                </a:cubicBezTo>
                <a:cubicBezTo>
                  <a:pt x="4295823" y="429202"/>
                  <a:pt x="4295766" y="431354"/>
                  <a:pt x="4294405" y="432204"/>
                </a:cubicBezTo>
                <a:cubicBezTo>
                  <a:pt x="4292017" y="433695"/>
                  <a:pt x="4289062" y="433983"/>
                  <a:pt x="4286391" y="434873"/>
                </a:cubicBezTo>
                <a:lnTo>
                  <a:pt x="4282384" y="436207"/>
                </a:lnTo>
                <a:cubicBezTo>
                  <a:pt x="4281049" y="436652"/>
                  <a:pt x="4279781" y="437425"/>
                  <a:pt x="4278378" y="437542"/>
                </a:cubicBezTo>
                <a:cubicBezTo>
                  <a:pt x="4259652" y="439101"/>
                  <a:pt x="4267639" y="437996"/>
                  <a:pt x="4254337" y="440211"/>
                </a:cubicBezTo>
                <a:cubicBezTo>
                  <a:pt x="4238756" y="439321"/>
                  <a:pt x="4222399" y="442473"/>
                  <a:pt x="4207593" y="437542"/>
                </a:cubicBezTo>
                <a:cubicBezTo>
                  <a:pt x="4190710" y="431919"/>
                  <a:pt x="4217703" y="441299"/>
                  <a:pt x="4199579" y="433538"/>
                </a:cubicBezTo>
                <a:cubicBezTo>
                  <a:pt x="4197892" y="432816"/>
                  <a:pt x="4194237" y="432204"/>
                  <a:pt x="4194237" y="432204"/>
                </a:cubicBezTo>
                <a:lnTo>
                  <a:pt x="4180881" y="433538"/>
                </a:lnTo>
                <a:lnTo>
                  <a:pt x="4170197" y="429535"/>
                </a:lnTo>
                <a:cubicBezTo>
                  <a:pt x="4167545" y="428589"/>
                  <a:pt x="4162183" y="426866"/>
                  <a:pt x="4162183" y="426866"/>
                </a:cubicBezTo>
                <a:cubicBezTo>
                  <a:pt x="4160121" y="423774"/>
                  <a:pt x="4156557" y="420478"/>
                  <a:pt x="4160848" y="416190"/>
                </a:cubicBezTo>
                <a:cubicBezTo>
                  <a:pt x="4162839" y="414201"/>
                  <a:pt x="4166190" y="414411"/>
                  <a:pt x="4168861" y="413521"/>
                </a:cubicBezTo>
                <a:lnTo>
                  <a:pt x="4176875" y="410852"/>
                </a:lnTo>
                <a:cubicBezTo>
                  <a:pt x="4178210" y="410407"/>
                  <a:pt x="4179501" y="409794"/>
                  <a:pt x="4180881" y="409518"/>
                </a:cubicBezTo>
                <a:cubicBezTo>
                  <a:pt x="4190320" y="407632"/>
                  <a:pt x="4185406" y="408901"/>
                  <a:pt x="4195572" y="405514"/>
                </a:cubicBezTo>
                <a:lnTo>
                  <a:pt x="4207593" y="401511"/>
                </a:lnTo>
                <a:lnTo>
                  <a:pt x="4211599" y="400176"/>
                </a:lnTo>
                <a:cubicBezTo>
                  <a:pt x="4212875" y="396351"/>
                  <a:pt x="4214465" y="393795"/>
                  <a:pt x="4211599" y="389501"/>
                </a:cubicBezTo>
                <a:cubicBezTo>
                  <a:pt x="4210819" y="388331"/>
                  <a:pt x="4208928" y="388611"/>
                  <a:pt x="4207593" y="388166"/>
                </a:cubicBezTo>
                <a:cubicBezTo>
                  <a:pt x="4200915" y="388611"/>
                  <a:pt x="4194185" y="388555"/>
                  <a:pt x="4187559" y="389501"/>
                </a:cubicBezTo>
                <a:cubicBezTo>
                  <a:pt x="4184772" y="389899"/>
                  <a:pt x="4182278" y="391487"/>
                  <a:pt x="4179546" y="392170"/>
                </a:cubicBezTo>
                <a:cubicBezTo>
                  <a:pt x="4177765" y="392614"/>
                  <a:pt x="4176014" y="393202"/>
                  <a:pt x="4174203" y="393504"/>
                </a:cubicBezTo>
                <a:cubicBezTo>
                  <a:pt x="4170663" y="394094"/>
                  <a:pt x="4167059" y="394249"/>
                  <a:pt x="4163519" y="394839"/>
                </a:cubicBezTo>
                <a:cubicBezTo>
                  <a:pt x="4156024" y="396087"/>
                  <a:pt x="4160522" y="395921"/>
                  <a:pt x="4154170" y="397508"/>
                </a:cubicBezTo>
                <a:cubicBezTo>
                  <a:pt x="4151546" y="398163"/>
                  <a:pt x="4141728" y="399912"/>
                  <a:pt x="4139479" y="400176"/>
                </a:cubicBezTo>
                <a:cubicBezTo>
                  <a:pt x="4134596" y="400751"/>
                  <a:pt x="4129684" y="401066"/>
                  <a:pt x="4124787" y="401511"/>
                </a:cubicBezTo>
                <a:cubicBezTo>
                  <a:pt x="4123452" y="401066"/>
                  <a:pt x="4121776" y="401171"/>
                  <a:pt x="4120781" y="400176"/>
                </a:cubicBezTo>
                <a:cubicBezTo>
                  <a:pt x="4118978" y="398375"/>
                  <a:pt x="4118956" y="392398"/>
                  <a:pt x="4120781" y="390835"/>
                </a:cubicBezTo>
                <a:cubicBezTo>
                  <a:pt x="4122919" y="389004"/>
                  <a:pt x="4126452" y="389727"/>
                  <a:pt x="4128794" y="388166"/>
                </a:cubicBezTo>
                <a:cubicBezTo>
                  <a:pt x="4133972" y="384717"/>
                  <a:pt x="4131278" y="386004"/>
                  <a:pt x="4136807" y="384163"/>
                </a:cubicBezTo>
                <a:cubicBezTo>
                  <a:pt x="4137698" y="382829"/>
                  <a:pt x="4139793" y="381732"/>
                  <a:pt x="4139479" y="380159"/>
                </a:cubicBezTo>
                <a:cubicBezTo>
                  <a:pt x="4139164" y="378587"/>
                  <a:pt x="4137073" y="377604"/>
                  <a:pt x="4135472" y="377490"/>
                </a:cubicBezTo>
                <a:cubicBezTo>
                  <a:pt x="4130567" y="377140"/>
                  <a:pt x="4125678" y="378380"/>
                  <a:pt x="4120781" y="378825"/>
                </a:cubicBezTo>
                <a:cubicBezTo>
                  <a:pt x="4110614" y="382211"/>
                  <a:pt x="4115528" y="380942"/>
                  <a:pt x="4106089" y="382829"/>
                </a:cubicBezTo>
                <a:cubicBezTo>
                  <a:pt x="4088732" y="381383"/>
                  <a:pt x="4090508" y="381716"/>
                  <a:pt x="4090063" y="377490"/>
                </a:cubicBezTo>
                <a:cubicBezTo>
                  <a:pt x="4089617" y="373264"/>
                  <a:pt x="4098966" y="364146"/>
                  <a:pt x="4103418" y="357473"/>
                </a:cubicBezTo>
                <a:cubicBezTo>
                  <a:pt x="4106089" y="354360"/>
                  <a:pt x="4109078" y="351492"/>
                  <a:pt x="4111432" y="348132"/>
                </a:cubicBezTo>
                <a:cubicBezTo>
                  <a:pt x="4112239" y="346979"/>
                  <a:pt x="4112084" y="345358"/>
                  <a:pt x="4112767" y="344128"/>
                </a:cubicBezTo>
                <a:cubicBezTo>
                  <a:pt x="4117638" y="335368"/>
                  <a:pt x="4115614" y="336953"/>
                  <a:pt x="4122116" y="334787"/>
                </a:cubicBezTo>
                <a:cubicBezTo>
                  <a:pt x="4124787" y="335232"/>
                  <a:pt x="4127779" y="334779"/>
                  <a:pt x="4130130" y="336122"/>
                </a:cubicBezTo>
                <a:cubicBezTo>
                  <a:pt x="4131352" y="336819"/>
                  <a:pt x="4130685" y="338955"/>
                  <a:pt x="4131465" y="340125"/>
                </a:cubicBezTo>
                <a:cubicBezTo>
                  <a:pt x="4132513" y="341695"/>
                  <a:pt x="4134263" y="342679"/>
                  <a:pt x="4135472" y="344128"/>
                </a:cubicBezTo>
                <a:cubicBezTo>
                  <a:pt x="4140119" y="349700"/>
                  <a:pt x="4135572" y="347276"/>
                  <a:pt x="4142150" y="349467"/>
                </a:cubicBezTo>
                <a:cubicBezTo>
                  <a:pt x="4146602" y="349022"/>
                  <a:pt x="4151084" y="348812"/>
                  <a:pt x="4155505" y="348132"/>
                </a:cubicBezTo>
                <a:cubicBezTo>
                  <a:pt x="4156897" y="347918"/>
                  <a:pt x="4158517" y="347792"/>
                  <a:pt x="4159512" y="346797"/>
                </a:cubicBezTo>
                <a:cubicBezTo>
                  <a:pt x="4160508" y="345803"/>
                  <a:pt x="4159969" y="343892"/>
                  <a:pt x="4160848" y="342794"/>
                </a:cubicBezTo>
                <a:cubicBezTo>
                  <a:pt x="4162731" y="340442"/>
                  <a:pt x="4166222" y="339670"/>
                  <a:pt x="4168861" y="338791"/>
                </a:cubicBezTo>
                <a:cubicBezTo>
                  <a:pt x="4170197" y="339680"/>
                  <a:pt x="4171865" y="340207"/>
                  <a:pt x="4172868" y="341459"/>
                </a:cubicBezTo>
                <a:cubicBezTo>
                  <a:pt x="4180240" y="350668"/>
                  <a:pt x="4166728" y="340483"/>
                  <a:pt x="4178210" y="348132"/>
                </a:cubicBezTo>
                <a:cubicBezTo>
                  <a:pt x="4178655" y="349467"/>
                  <a:pt x="4178916" y="350877"/>
                  <a:pt x="4179546" y="352135"/>
                </a:cubicBezTo>
                <a:cubicBezTo>
                  <a:pt x="4184753" y="362540"/>
                  <a:pt x="4188502" y="355769"/>
                  <a:pt x="4204921" y="354804"/>
                </a:cubicBezTo>
                <a:cubicBezTo>
                  <a:pt x="4205367" y="353470"/>
                  <a:pt x="4206257" y="352208"/>
                  <a:pt x="4206257" y="350801"/>
                </a:cubicBezTo>
                <a:cubicBezTo>
                  <a:pt x="4206257" y="346504"/>
                  <a:pt x="4203992" y="346178"/>
                  <a:pt x="4200915" y="344128"/>
                </a:cubicBezTo>
                <a:cubicBezTo>
                  <a:pt x="4201360" y="341904"/>
                  <a:pt x="4200117" y="338231"/>
                  <a:pt x="4202250" y="337456"/>
                </a:cubicBezTo>
                <a:cubicBezTo>
                  <a:pt x="4207191" y="335661"/>
                  <a:pt x="4214451" y="338406"/>
                  <a:pt x="4219613" y="340125"/>
                </a:cubicBezTo>
                <a:cubicBezTo>
                  <a:pt x="4223070" y="343579"/>
                  <a:pt x="4226841" y="347870"/>
                  <a:pt x="4231633" y="349467"/>
                </a:cubicBezTo>
                <a:cubicBezTo>
                  <a:pt x="4234304" y="350356"/>
                  <a:pt x="4237304" y="350575"/>
                  <a:pt x="4239646" y="352135"/>
                </a:cubicBezTo>
                <a:cubicBezTo>
                  <a:pt x="4244824" y="355585"/>
                  <a:pt x="4242130" y="354297"/>
                  <a:pt x="4247660" y="356139"/>
                </a:cubicBezTo>
                <a:cubicBezTo>
                  <a:pt x="4248105" y="354804"/>
                  <a:pt x="4249227" y="353523"/>
                  <a:pt x="4248995" y="352135"/>
                </a:cubicBezTo>
                <a:cubicBezTo>
                  <a:pt x="4248732" y="350553"/>
                  <a:pt x="4247459" y="349266"/>
                  <a:pt x="4246324" y="348132"/>
                </a:cubicBezTo>
                <a:cubicBezTo>
                  <a:pt x="4243735" y="345545"/>
                  <a:pt x="4241570" y="345214"/>
                  <a:pt x="4238311" y="344128"/>
                </a:cubicBezTo>
                <a:cubicBezTo>
                  <a:pt x="4237420" y="341459"/>
                  <a:pt x="4237202" y="338462"/>
                  <a:pt x="4235640" y="336122"/>
                </a:cubicBezTo>
                <a:cubicBezTo>
                  <a:pt x="4234749" y="334787"/>
                  <a:pt x="4233620" y="333584"/>
                  <a:pt x="4232968" y="332118"/>
                </a:cubicBezTo>
                <a:cubicBezTo>
                  <a:pt x="4231825" y="329547"/>
                  <a:pt x="4230297" y="324111"/>
                  <a:pt x="4230297" y="324111"/>
                </a:cubicBezTo>
                <a:cubicBezTo>
                  <a:pt x="4230742" y="321887"/>
                  <a:pt x="4229525" y="318281"/>
                  <a:pt x="4231633" y="317439"/>
                </a:cubicBezTo>
                <a:cubicBezTo>
                  <a:pt x="4233002" y="316892"/>
                  <a:pt x="4234430" y="316654"/>
                  <a:pt x="4235867" y="316659"/>
                </a:cubicBezTo>
                <a:close/>
                <a:moveTo>
                  <a:pt x="4071365" y="316105"/>
                </a:moveTo>
                <a:cubicBezTo>
                  <a:pt x="4076262" y="316549"/>
                  <a:pt x="4081188" y="316744"/>
                  <a:pt x="4086056" y="317439"/>
                </a:cubicBezTo>
                <a:cubicBezTo>
                  <a:pt x="4087450" y="317638"/>
                  <a:pt x="4088674" y="318542"/>
                  <a:pt x="4090063" y="318773"/>
                </a:cubicBezTo>
                <a:cubicBezTo>
                  <a:pt x="4094039" y="319435"/>
                  <a:pt x="4098076" y="319663"/>
                  <a:pt x="4102083" y="320108"/>
                </a:cubicBezTo>
                <a:cubicBezTo>
                  <a:pt x="4102973" y="321442"/>
                  <a:pt x="4104527" y="322523"/>
                  <a:pt x="4104754" y="324111"/>
                </a:cubicBezTo>
                <a:cubicBezTo>
                  <a:pt x="4105137" y="326791"/>
                  <a:pt x="4102593" y="331608"/>
                  <a:pt x="4100747" y="333453"/>
                </a:cubicBezTo>
                <a:cubicBezTo>
                  <a:pt x="4099612" y="334587"/>
                  <a:pt x="4098076" y="335232"/>
                  <a:pt x="4096740" y="336122"/>
                </a:cubicBezTo>
                <a:cubicBezTo>
                  <a:pt x="4090508" y="345463"/>
                  <a:pt x="4094069" y="342349"/>
                  <a:pt x="4087391" y="346797"/>
                </a:cubicBezTo>
                <a:cubicBezTo>
                  <a:pt x="4085611" y="349467"/>
                  <a:pt x="4083064" y="351761"/>
                  <a:pt x="4082049" y="354804"/>
                </a:cubicBezTo>
                <a:cubicBezTo>
                  <a:pt x="4081604" y="356139"/>
                  <a:pt x="4081101" y="357455"/>
                  <a:pt x="4080714" y="358808"/>
                </a:cubicBezTo>
                <a:cubicBezTo>
                  <a:pt x="4077360" y="370537"/>
                  <a:pt x="4081245" y="358550"/>
                  <a:pt x="4078042" y="368149"/>
                </a:cubicBezTo>
                <a:cubicBezTo>
                  <a:pt x="4077597" y="373042"/>
                  <a:pt x="4077737" y="378024"/>
                  <a:pt x="4076707" y="382829"/>
                </a:cubicBezTo>
                <a:cubicBezTo>
                  <a:pt x="4076371" y="384397"/>
                  <a:pt x="4074688" y="385366"/>
                  <a:pt x="4074036" y="386832"/>
                </a:cubicBezTo>
                <a:cubicBezTo>
                  <a:pt x="4072892" y="389403"/>
                  <a:pt x="4072255" y="392170"/>
                  <a:pt x="4071365" y="394839"/>
                </a:cubicBezTo>
                <a:cubicBezTo>
                  <a:pt x="4070919" y="396173"/>
                  <a:pt x="4071409" y="398566"/>
                  <a:pt x="4070029" y="398842"/>
                </a:cubicBezTo>
                <a:cubicBezTo>
                  <a:pt x="4059832" y="400880"/>
                  <a:pt x="4065604" y="399895"/>
                  <a:pt x="4052667" y="401511"/>
                </a:cubicBezTo>
                <a:cubicBezTo>
                  <a:pt x="4051331" y="401956"/>
                  <a:pt x="4050068" y="402846"/>
                  <a:pt x="4048660" y="402846"/>
                </a:cubicBezTo>
                <a:cubicBezTo>
                  <a:pt x="4012968" y="402846"/>
                  <a:pt x="4033340" y="403254"/>
                  <a:pt x="4017942" y="400176"/>
                </a:cubicBezTo>
                <a:cubicBezTo>
                  <a:pt x="4006189" y="397828"/>
                  <a:pt x="4013720" y="400105"/>
                  <a:pt x="4005922" y="397508"/>
                </a:cubicBezTo>
                <a:cubicBezTo>
                  <a:pt x="4004586" y="396173"/>
                  <a:pt x="4003487" y="394551"/>
                  <a:pt x="4001915" y="393504"/>
                </a:cubicBezTo>
                <a:cubicBezTo>
                  <a:pt x="4000744" y="392724"/>
                  <a:pt x="3998727" y="393314"/>
                  <a:pt x="3997908" y="392170"/>
                </a:cubicBezTo>
                <a:cubicBezTo>
                  <a:pt x="3996272" y="389880"/>
                  <a:pt x="3995237" y="384163"/>
                  <a:pt x="3995237" y="384163"/>
                </a:cubicBezTo>
                <a:cubicBezTo>
                  <a:pt x="3995682" y="382829"/>
                  <a:pt x="3995943" y="381418"/>
                  <a:pt x="3996573" y="380159"/>
                </a:cubicBezTo>
                <a:cubicBezTo>
                  <a:pt x="3997291" y="378725"/>
                  <a:pt x="3999244" y="377760"/>
                  <a:pt x="3999244" y="376156"/>
                </a:cubicBezTo>
                <a:cubicBezTo>
                  <a:pt x="3999244" y="374552"/>
                  <a:pt x="3996800" y="373740"/>
                  <a:pt x="3996573" y="372152"/>
                </a:cubicBezTo>
                <a:cubicBezTo>
                  <a:pt x="3995881" y="367309"/>
                  <a:pt x="3996573" y="356584"/>
                  <a:pt x="3996573" y="353470"/>
                </a:cubicBezTo>
                <a:cubicBezTo>
                  <a:pt x="3993902" y="350356"/>
                  <a:pt x="3991627" y="346853"/>
                  <a:pt x="3988559" y="344128"/>
                </a:cubicBezTo>
                <a:cubicBezTo>
                  <a:pt x="3987508" y="343194"/>
                  <a:pt x="3984894" y="344158"/>
                  <a:pt x="3984553" y="342794"/>
                </a:cubicBezTo>
                <a:cubicBezTo>
                  <a:pt x="3983789" y="339742"/>
                  <a:pt x="3985271" y="336537"/>
                  <a:pt x="3985888" y="333453"/>
                </a:cubicBezTo>
                <a:cubicBezTo>
                  <a:pt x="3986164" y="332073"/>
                  <a:pt x="3986345" y="330547"/>
                  <a:pt x="3987224" y="329449"/>
                </a:cubicBezTo>
                <a:cubicBezTo>
                  <a:pt x="3988227" y="328197"/>
                  <a:pt x="3989895" y="327670"/>
                  <a:pt x="3991230" y="326780"/>
                </a:cubicBezTo>
                <a:cubicBezTo>
                  <a:pt x="3991676" y="325446"/>
                  <a:pt x="3991420" y="323595"/>
                  <a:pt x="3992566" y="322777"/>
                </a:cubicBezTo>
                <a:cubicBezTo>
                  <a:pt x="3994857" y="321142"/>
                  <a:pt x="3997819" y="320659"/>
                  <a:pt x="4000579" y="320108"/>
                </a:cubicBezTo>
                <a:cubicBezTo>
                  <a:pt x="4008638" y="318498"/>
                  <a:pt x="4005104" y="319491"/>
                  <a:pt x="4011264" y="317439"/>
                </a:cubicBezTo>
                <a:cubicBezTo>
                  <a:pt x="4022839" y="317884"/>
                  <a:pt x="4034426" y="318073"/>
                  <a:pt x="4045989" y="318773"/>
                </a:cubicBezTo>
                <a:cubicBezTo>
                  <a:pt x="4049131" y="318964"/>
                  <a:pt x="4052190" y="320108"/>
                  <a:pt x="4055338" y="320108"/>
                </a:cubicBezTo>
                <a:cubicBezTo>
                  <a:pt x="4058046" y="320108"/>
                  <a:pt x="4060724" y="319430"/>
                  <a:pt x="4063351" y="318773"/>
                </a:cubicBezTo>
                <a:cubicBezTo>
                  <a:pt x="4066083" y="318091"/>
                  <a:pt x="4071365" y="316105"/>
                  <a:pt x="4071365" y="316105"/>
                </a:cubicBezTo>
                <a:close/>
                <a:moveTo>
                  <a:pt x="2026658" y="296087"/>
                </a:moveTo>
                <a:lnTo>
                  <a:pt x="2062718" y="310767"/>
                </a:lnTo>
                <a:lnTo>
                  <a:pt x="2048027" y="318773"/>
                </a:lnTo>
                <a:lnTo>
                  <a:pt x="2069396" y="328115"/>
                </a:lnTo>
                <a:lnTo>
                  <a:pt x="2117476" y="329449"/>
                </a:lnTo>
                <a:lnTo>
                  <a:pt x="2145523" y="354804"/>
                </a:lnTo>
                <a:lnTo>
                  <a:pt x="2146859" y="384163"/>
                </a:lnTo>
                <a:lnTo>
                  <a:pt x="2106792" y="392170"/>
                </a:lnTo>
                <a:lnTo>
                  <a:pt x="2086758" y="396173"/>
                </a:lnTo>
                <a:lnTo>
                  <a:pt x="2072067" y="409518"/>
                </a:lnTo>
                <a:lnTo>
                  <a:pt x="2046691" y="409518"/>
                </a:lnTo>
                <a:lnTo>
                  <a:pt x="2009295" y="437542"/>
                </a:lnTo>
                <a:lnTo>
                  <a:pt x="1973235" y="453556"/>
                </a:lnTo>
                <a:lnTo>
                  <a:pt x="1977242" y="458893"/>
                </a:lnTo>
                <a:lnTo>
                  <a:pt x="2015973" y="453556"/>
                </a:lnTo>
                <a:lnTo>
                  <a:pt x="2040013" y="429535"/>
                </a:lnTo>
                <a:lnTo>
                  <a:pt x="2070732" y="430870"/>
                </a:lnTo>
                <a:lnTo>
                  <a:pt x="2086758" y="422862"/>
                </a:lnTo>
                <a:lnTo>
                  <a:pt x="2092101" y="410852"/>
                </a:lnTo>
                <a:lnTo>
                  <a:pt x="2125490" y="418859"/>
                </a:lnTo>
                <a:lnTo>
                  <a:pt x="2134839" y="400176"/>
                </a:lnTo>
                <a:lnTo>
                  <a:pt x="2146859" y="425531"/>
                </a:lnTo>
                <a:lnTo>
                  <a:pt x="2169563" y="414856"/>
                </a:lnTo>
                <a:lnTo>
                  <a:pt x="2188262" y="426866"/>
                </a:lnTo>
                <a:lnTo>
                  <a:pt x="2221651" y="425531"/>
                </a:lnTo>
                <a:lnTo>
                  <a:pt x="2249698" y="437542"/>
                </a:lnTo>
                <a:lnTo>
                  <a:pt x="2277744" y="444214"/>
                </a:lnTo>
                <a:lnTo>
                  <a:pt x="2309798" y="420194"/>
                </a:lnTo>
                <a:lnTo>
                  <a:pt x="2337845" y="429535"/>
                </a:lnTo>
                <a:lnTo>
                  <a:pt x="2371235" y="440211"/>
                </a:lnTo>
                <a:lnTo>
                  <a:pt x="2379248" y="450886"/>
                </a:lnTo>
                <a:lnTo>
                  <a:pt x="2381456" y="467436"/>
                </a:lnTo>
                <a:lnTo>
                  <a:pt x="2381919" y="466900"/>
                </a:lnTo>
                <a:lnTo>
                  <a:pt x="2384590" y="505600"/>
                </a:lnTo>
                <a:lnTo>
                  <a:pt x="2424657" y="505600"/>
                </a:lnTo>
                <a:lnTo>
                  <a:pt x="2431335" y="485583"/>
                </a:lnTo>
                <a:lnTo>
                  <a:pt x="2448697" y="501597"/>
                </a:lnTo>
                <a:lnTo>
                  <a:pt x="2496778" y="501597"/>
                </a:lnTo>
                <a:lnTo>
                  <a:pt x="2523489" y="508269"/>
                </a:lnTo>
                <a:lnTo>
                  <a:pt x="2515476" y="488252"/>
                </a:lnTo>
                <a:lnTo>
                  <a:pt x="2551536" y="506935"/>
                </a:lnTo>
                <a:lnTo>
                  <a:pt x="2551536" y="482914"/>
                </a:lnTo>
                <a:lnTo>
                  <a:pt x="2539516" y="466900"/>
                </a:lnTo>
                <a:lnTo>
                  <a:pt x="2574241" y="465566"/>
                </a:lnTo>
                <a:lnTo>
                  <a:pt x="2622321" y="470904"/>
                </a:lnTo>
                <a:lnTo>
                  <a:pt x="2624992" y="474907"/>
                </a:lnTo>
                <a:lnTo>
                  <a:pt x="2624992" y="489586"/>
                </a:lnTo>
                <a:lnTo>
                  <a:pt x="2638348" y="486917"/>
                </a:lnTo>
                <a:lnTo>
                  <a:pt x="2657046" y="474907"/>
                </a:lnTo>
                <a:lnTo>
                  <a:pt x="2689100" y="474907"/>
                </a:lnTo>
                <a:lnTo>
                  <a:pt x="2709133" y="490921"/>
                </a:lnTo>
                <a:lnTo>
                  <a:pt x="2739848" y="517610"/>
                </a:lnTo>
                <a:lnTo>
                  <a:pt x="2802575" y="510938"/>
                </a:lnTo>
                <a:lnTo>
                  <a:pt x="2839969" y="510938"/>
                </a:lnTo>
                <a:lnTo>
                  <a:pt x="2855996" y="524283"/>
                </a:lnTo>
                <a:lnTo>
                  <a:pt x="2857332" y="549638"/>
                </a:lnTo>
                <a:lnTo>
                  <a:pt x="2877365" y="554976"/>
                </a:lnTo>
                <a:lnTo>
                  <a:pt x="2884043" y="565652"/>
                </a:lnTo>
                <a:lnTo>
                  <a:pt x="2905413" y="549638"/>
                </a:lnTo>
                <a:lnTo>
                  <a:pt x="2980205" y="550972"/>
                </a:lnTo>
                <a:lnTo>
                  <a:pt x="2988219" y="545634"/>
                </a:lnTo>
                <a:lnTo>
                  <a:pt x="3030957" y="569655"/>
                </a:lnTo>
                <a:lnTo>
                  <a:pt x="3030957" y="545634"/>
                </a:lnTo>
                <a:lnTo>
                  <a:pt x="3033628" y="529621"/>
                </a:lnTo>
                <a:lnTo>
                  <a:pt x="3054996" y="540297"/>
                </a:lnTo>
                <a:lnTo>
                  <a:pt x="3112426" y="534959"/>
                </a:lnTo>
                <a:lnTo>
                  <a:pt x="3147151" y="550972"/>
                </a:lnTo>
                <a:lnTo>
                  <a:pt x="3168520" y="548303"/>
                </a:lnTo>
                <a:lnTo>
                  <a:pt x="3205916" y="573659"/>
                </a:lnTo>
                <a:lnTo>
                  <a:pt x="3249990" y="573659"/>
                </a:lnTo>
                <a:lnTo>
                  <a:pt x="3280708" y="601683"/>
                </a:lnTo>
                <a:lnTo>
                  <a:pt x="3332795" y="605686"/>
                </a:lnTo>
                <a:lnTo>
                  <a:pt x="3359506" y="617696"/>
                </a:lnTo>
                <a:lnTo>
                  <a:pt x="3387553" y="616362"/>
                </a:lnTo>
                <a:lnTo>
                  <a:pt x="3362177" y="640383"/>
                </a:lnTo>
                <a:lnTo>
                  <a:pt x="3346151" y="641718"/>
                </a:lnTo>
                <a:lnTo>
                  <a:pt x="3338137" y="655063"/>
                </a:lnTo>
                <a:lnTo>
                  <a:pt x="3342144" y="661735"/>
                </a:lnTo>
                <a:lnTo>
                  <a:pt x="3342144" y="681752"/>
                </a:lnTo>
                <a:lnTo>
                  <a:pt x="3295399" y="673745"/>
                </a:lnTo>
                <a:lnTo>
                  <a:pt x="3276701" y="663070"/>
                </a:lnTo>
                <a:lnTo>
                  <a:pt x="3268688" y="647055"/>
                </a:lnTo>
                <a:lnTo>
                  <a:pt x="3236634" y="647055"/>
                </a:lnTo>
                <a:lnTo>
                  <a:pt x="3232627" y="625703"/>
                </a:lnTo>
                <a:lnTo>
                  <a:pt x="3207251" y="644387"/>
                </a:lnTo>
                <a:lnTo>
                  <a:pt x="3208587" y="659065"/>
                </a:lnTo>
                <a:lnTo>
                  <a:pt x="3197902" y="673745"/>
                </a:lnTo>
                <a:lnTo>
                  <a:pt x="3148486" y="673745"/>
                </a:lnTo>
                <a:lnTo>
                  <a:pt x="3171191" y="685755"/>
                </a:lnTo>
                <a:lnTo>
                  <a:pt x="3192560" y="704438"/>
                </a:lnTo>
                <a:lnTo>
                  <a:pt x="3215265" y="729793"/>
                </a:lnTo>
                <a:lnTo>
                  <a:pt x="3156500" y="743138"/>
                </a:lnTo>
                <a:lnTo>
                  <a:pt x="3091057" y="784506"/>
                </a:lnTo>
                <a:lnTo>
                  <a:pt x="3063010" y="809862"/>
                </a:lnTo>
                <a:lnTo>
                  <a:pt x="3037635" y="789845"/>
                </a:lnTo>
                <a:lnTo>
                  <a:pt x="2993561" y="816534"/>
                </a:lnTo>
                <a:lnTo>
                  <a:pt x="2985548" y="797851"/>
                </a:lnTo>
                <a:lnTo>
                  <a:pt x="2966849" y="819203"/>
                </a:lnTo>
                <a:lnTo>
                  <a:pt x="2921440" y="861906"/>
                </a:lnTo>
                <a:lnTo>
                  <a:pt x="2920104" y="883258"/>
                </a:lnTo>
                <a:lnTo>
                  <a:pt x="2940138" y="884592"/>
                </a:lnTo>
                <a:lnTo>
                  <a:pt x="2938803" y="909947"/>
                </a:lnTo>
                <a:lnTo>
                  <a:pt x="2948152" y="924627"/>
                </a:lnTo>
                <a:lnTo>
                  <a:pt x="2925446" y="924627"/>
                </a:lnTo>
                <a:lnTo>
                  <a:pt x="2920104" y="964661"/>
                </a:lnTo>
                <a:lnTo>
                  <a:pt x="2910755" y="974002"/>
                </a:lnTo>
                <a:lnTo>
                  <a:pt x="2888050" y="974002"/>
                </a:lnTo>
                <a:lnTo>
                  <a:pt x="2889386" y="994020"/>
                </a:lnTo>
                <a:lnTo>
                  <a:pt x="2890722" y="1007365"/>
                </a:lnTo>
                <a:lnTo>
                  <a:pt x="2870688" y="1015371"/>
                </a:lnTo>
                <a:lnTo>
                  <a:pt x="2842640" y="1055406"/>
                </a:lnTo>
                <a:lnTo>
                  <a:pt x="2831957" y="1059409"/>
                </a:lnTo>
                <a:lnTo>
                  <a:pt x="2819937" y="1030050"/>
                </a:lnTo>
                <a:lnTo>
                  <a:pt x="2813259" y="901941"/>
                </a:lnTo>
                <a:lnTo>
                  <a:pt x="2850654" y="871248"/>
                </a:lnTo>
                <a:lnTo>
                  <a:pt x="2898735" y="827210"/>
                </a:lnTo>
                <a:lnTo>
                  <a:pt x="2926782" y="800520"/>
                </a:lnTo>
                <a:lnTo>
                  <a:pt x="2945480" y="796517"/>
                </a:lnTo>
                <a:lnTo>
                  <a:pt x="2952158" y="785841"/>
                </a:lnTo>
                <a:lnTo>
                  <a:pt x="2952158" y="757817"/>
                </a:lnTo>
                <a:lnTo>
                  <a:pt x="2954830" y="733796"/>
                </a:lnTo>
                <a:lnTo>
                  <a:pt x="2938803" y="739135"/>
                </a:lnTo>
                <a:lnTo>
                  <a:pt x="2928117" y="753814"/>
                </a:lnTo>
                <a:lnTo>
                  <a:pt x="2926782" y="772497"/>
                </a:lnTo>
                <a:lnTo>
                  <a:pt x="2904077" y="780503"/>
                </a:lnTo>
                <a:lnTo>
                  <a:pt x="2884043" y="795182"/>
                </a:lnTo>
                <a:lnTo>
                  <a:pt x="2876030" y="784506"/>
                </a:lnTo>
                <a:lnTo>
                  <a:pt x="2881372" y="767158"/>
                </a:lnTo>
                <a:lnTo>
                  <a:pt x="2874695" y="759151"/>
                </a:lnTo>
                <a:lnTo>
                  <a:pt x="2860003" y="764490"/>
                </a:lnTo>
                <a:lnTo>
                  <a:pt x="2841305" y="764490"/>
                </a:lnTo>
                <a:lnTo>
                  <a:pt x="2813259" y="783172"/>
                </a:lnTo>
                <a:lnTo>
                  <a:pt x="2795941" y="807193"/>
                </a:lnTo>
                <a:lnTo>
                  <a:pt x="2779914" y="811196"/>
                </a:lnTo>
                <a:lnTo>
                  <a:pt x="2767895" y="817869"/>
                </a:lnTo>
                <a:lnTo>
                  <a:pt x="2773237" y="829879"/>
                </a:lnTo>
                <a:lnTo>
                  <a:pt x="2789264" y="840554"/>
                </a:lnTo>
                <a:lnTo>
                  <a:pt x="2775909" y="845893"/>
                </a:lnTo>
                <a:lnTo>
                  <a:pt x="2750533" y="841889"/>
                </a:lnTo>
                <a:lnTo>
                  <a:pt x="2738513" y="853900"/>
                </a:lnTo>
                <a:lnTo>
                  <a:pt x="2722489" y="829879"/>
                </a:lnTo>
                <a:lnTo>
                  <a:pt x="2706462" y="829879"/>
                </a:lnTo>
                <a:lnTo>
                  <a:pt x="2683757" y="831213"/>
                </a:lnTo>
                <a:lnTo>
                  <a:pt x="2678415" y="841889"/>
                </a:lnTo>
                <a:lnTo>
                  <a:pt x="2641019" y="837886"/>
                </a:lnTo>
                <a:lnTo>
                  <a:pt x="2635677" y="845893"/>
                </a:lnTo>
                <a:lnTo>
                  <a:pt x="2620986" y="833882"/>
                </a:lnTo>
                <a:lnTo>
                  <a:pt x="2563556" y="843224"/>
                </a:lnTo>
                <a:lnTo>
                  <a:pt x="2555543" y="853900"/>
                </a:lnTo>
                <a:lnTo>
                  <a:pt x="2542187" y="853900"/>
                </a:lnTo>
                <a:lnTo>
                  <a:pt x="2520818" y="887262"/>
                </a:lnTo>
                <a:lnTo>
                  <a:pt x="2498113" y="893933"/>
                </a:lnTo>
                <a:lnTo>
                  <a:pt x="2474073" y="925962"/>
                </a:lnTo>
                <a:lnTo>
                  <a:pt x="2443355" y="945978"/>
                </a:lnTo>
                <a:lnTo>
                  <a:pt x="2432671" y="953986"/>
                </a:lnTo>
                <a:lnTo>
                  <a:pt x="2432671" y="969999"/>
                </a:lnTo>
                <a:lnTo>
                  <a:pt x="2448697" y="960658"/>
                </a:lnTo>
                <a:lnTo>
                  <a:pt x="2472738" y="971333"/>
                </a:lnTo>
                <a:lnTo>
                  <a:pt x="2466060" y="984678"/>
                </a:lnTo>
                <a:lnTo>
                  <a:pt x="2463389" y="988682"/>
                </a:lnTo>
                <a:lnTo>
                  <a:pt x="2467395" y="998023"/>
                </a:lnTo>
                <a:lnTo>
                  <a:pt x="2496778" y="972668"/>
                </a:lnTo>
                <a:lnTo>
                  <a:pt x="2504791" y="963326"/>
                </a:lnTo>
                <a:lnTo>
                  <a:pt x="2534174" y="1000692"/>
                </a:lnTo>
                <a:lnTo>
                  <a:pt x="2514140" y="1002026"/>
                </a:lnTo>
                <a:lnTo>
                  <a:pt x="2535509" y="1023378"/>
                </a:lnTo>
                <a:lnTo>
                  <a:pt x="2535509" y="1044730"/>
                </a:lnTo>
                <a:lnTo>
                  <a:pt x="2515476" y="1080761"/>
                </a:lnTo>
                <a:lnTo>
                  <a:pt x="2512805" y="1120795"/>
                </a:lnTo>
                <a:lnTo>
                  <a:pt x="2488764" y="1151488"/>
                </a:lnTo>
                <a:lnTo>
                  <a:pt x="2462053" y="1202198"/>
                </a:lnTo>
                <a:lnTo>
                  <a:pt x="2411301" y="1242233"/>
                </a:lnTo>
                <a:lnTo>
                  <a:pt x="2375241" y="1279598"/>
                </a:lnTo>
                <a:lnTo>
                  <a:pt x="2321818" y="1280932"/>
                </a:lnTo>
                <a:lnTo>
                  <a:pt x="2319999" y="1278771"/>
                </a:lnTo>
                <a:lnTo>
                  <a:pt x="2319481" y="1280265"/>
                </a:lnTo>
                <a:lnTo>
                  <a:pt x="2309464" y="1286938"/>
                </a:lnTo>
                <a:lnTo>
                  <a:pt x="2287761" y="1305286"/>
                </a:lnTo>
                <a:lnTo>
                  <a:pt x="2284423" y="1326972"/>
                </a:lnTo>
                <a:lnTo>
                  <a:pt x="2241016" y="1372037"/>
                </a:lnTo>
                <a:lnTo>
                  <a:pt x="2259380" y="1403731"/>
                </a:lnTo>
                <a:lnTo>
                  <a:pt x="2267727" y="1467119"/>
                </a:lnTo>
                <a:lnTo>
                  <a:pt x="2257711" y="1485468"/>
                </a:lnTo>
                <a:lnTo>
                  <a:pt x="2225991" y="1492140"/>
                </a:lnTo>
                <a:lnTo>
                  <a:pt x="2202619" y="1505485"/>
                </a:lnTo>
                <a:lnTo>
                  <a:pt x="2197611" y="1487136"/>
                </a:lnTo>
                <a:lnTo>
                  <a:pt x="2209297" y="1468787"/>
                </a:lnTo>
                <a:lnTo>
                  <a:pt x="2197611" y="1443766"/>
                </a:lnTo>
                <a:lnTo>
                  <a:pt x="2214305" y="1442097"/>
                </a:lnTo>
                <a:lnTo>
                  <a:pt x="2210966" y="1413740"/>
                </a:lnTo>
                <a:lnTo>
                  <a:pt x="2175908" y="1407067"/>
                </a:lnTo>
                <a:lnTo>
                  <a:pt x="2189263" y="1367006"/>
                </a:lnTo>
                <a:lnTo>
                  <a:pt x="2164221" y="1356997"/>
                </a:lnTo>
                <a:lnTo>
                  <a:pt x="2149196" y="1355329"/>
                </a:lnTo>
                <a:lnTo>
                  <a:pt x="2104121" y="1377042"/>
                </a:lnTo>
                <a:lnTo>
                  <a:pt x="2097443" y="1378710"/>
                </a:lnTo>
                <a:lnTo>
                  <a:pt x="2110798" y="1353661"/>
                </a:lnTo>
                <a:lnTo>
                  <a:pt x="2124154" y="1331976"/>
                </a:lnTo>
                <a:lnTo>
                  <a:pt x="2105790" y="1326972"/>
                </a:lnTo>
                <a:lnTo>
                  <a:pt x="2100782" y="1336981"/>
                </a:lnTo>
                <a:lnTo>
                  <a:pt x="2075740" y="1340317"/>
                </a:lnTo>
                <a:lnTo>
                  <a:pt x="2047359" y="1368674"/>
                </a:lnTo>
                <a:lnTo>
                  <a:pt x="2013970" y="1373705"/>
                </a:lnTo>
                <a:lnTo>
                  <a:pt x="2037342" y="1407067"/>
                </a:lnTo>
                <a:lnTo>
                  <a:pt x="2049029" y="1428752"/>
                </a:lnTo>
                <a:lnTo>
                  <a:pt x="2085757" y="1412072"/>
                </a:lnTo>
                <a:lnTo>
                  <a:pt x="2102451" y="1418744"/>
                </a:lnTo>
                <a:lnTo>
                  <a:pt x="2127493" y="1415408"/>
                </a:lnTo>
                <a:lnTo>
                  <a:pt x="2109129" y="1437093"/>
                </a:lnTo>
                <a:lnTo>
                  <a:pt x="2084087" y="1438761"/>
                </a:lnTo>
                <a:lnTo>
                  <a:pt x="2069062" y="1457110"/>
                </a:lnTo>
                <a:lnTo>
                  <a:pt x="2044020" y="1473791"/>
                </a:lnTo>
                <a:lnTo>
                  <a:pt x="2044020" y="1485468"/>
                </a:lnTo>
                <a:lnTo>
                  <a:pt x="2065723" y="1502149"/>
                </a:lnTo>
                <a:lnTo>
                  <a:pt x="2069062" y="1542183"/>
                </a:lnTo>
                <a:lnTo>
                  <a:pt x="2089096" y="1567204"/>
                </a:lnTo>
                <a:lnTo>
                  <a:pt x="2057376" y="1562200"/>
                </a:lnTo>
                <a:lnTo>
                  <a:pt x="2085757" y="1587221"/>
                </a:lnTo>
                <a:lnTo>
                  <a:pt x="2059045" y="1598898"/>
                </a:lnTo>
                <a:lnTo>
                  <a:pt x="2052367" y="1618915"/>
                </a:lnTo>
                <a:lnTo>
                  <a:pt x="2069062" y="1610575"/>
                </a:lnTo>
                <a:lnTo>
                  <a:pt x="2089096" y="1625588"/>
                </a:lnTo>
                <a:lnTo>
                  <a:pt x="2070732" y="1633928"/>
                </a:lnTo>
                <a:lnTo>
                  <a:pt x="2079079" y="1648941"/>
                </a:lnTo>
                <a:lnTo>
                  <a:pt x="2062384" y="1662286"/>
                </a:lnTo>
                <a:lnTo>
                  <a:pt x="2060715" y="1685639"/>
                </a:lnTo>
                <a:lnTo>
                  <a:pt x="2030664" y="1705656"/>
                </a:lnTo>
                <a:lnTo>
                  <a:pt x="2030664" y="1729010"/>
                </a:lnTo>
                <a:cubicBezTo>
                  <a:pt x="2020370" y="1753892"/>
                  <a:pt x="2000893" y="1769600"/>
                  <a:pt x="1987259" y="1777385"/>
                </a:cubicBezTo>
                <a:lnTo>
                  <a:pt x="1962217" y="1787393"/>
                </a:lnTo>
                <a:lnTo>
                  <a:pt x="1945522" y="1812414"/>
                </a:lnTo>
                <a:lnTo>
                  <a:pt x="1893769" y="1815751"/>
                </a:lnTo>
                <a:lnTo>
                  <a:pt x="1887091" y="1799070"/>
                </a:lnTo>
                <a:lnTo>
                  <a:pt x="1877074" y="1822423"/>
                </a:lnTo>
                <a:lnTo>
                  <a:pt x="1825321" y="1837436"/>
                </a:lnTo>
                <a:lnTo>
                  <a:pt x="1805288" y="1865794"/>
                </a:lnTo>
                <a:lnTo>
                  <a:pt x="1780245" y="1865794"/>
                </a:lnTo>
                <a:lnTo>
                  <a:pt x="1795271" y="1834100"/>
                </a:lnTo>
                <a:lnTo>
                  <a:pt x="1766890" y="1832432"/>
                </a:lnTo>
                <a:lnTo>
                  <a:pt x="1735171" y="1845776"/>
                </a:lnTo>
                <a:lnTo>
                  <a:pt x="1700112" y="1882475"/>
                </a:lnTo>
                <a:lnTo>
                  <a:pt x="1691765" y="1919173"/>
                </a:lnTo>
                <a:lnTo>
                  <a:pt x="1751865" y="1995905"/>
                </a:lnTo>
                <a:lnTo>
                  <a:pt x="1755204" y="2027599"/>
                </a:lnTo>
                <a:lnTo>
                  <a:pt x="1768559" y="2055957"/>
                </a:lnTo>
                <a:lnTo>
                  <a:pt x="1746856" y="2090959"/>
                </a:lnTo>
                <a:lnTo>
                  <a:pt x="1745187" y="2117648"/>
                </a:lnTo>
                <a:lnTo>
                  <a:pt x="1698442" y="2137666"/>
                </a:lnTo>
                <a:lnTo>
                  <a:pt x="1650028" y="2186040"/>
                </a:lnTo>
                <a:lnTo>
                  <a:pt x="1648358" y="2151010"/>
                </a:lnTo>
                <a:lnTo>
                  <a:pt x="1655037" y="2127657"/>
                </a:lnTo>
                <a:lnTo>
                  <a:pt x="1614970" y="2127657"/>
                </a:lnTo>
                <a:lnTo>
                  <a:pt x="1608291" y="2112644"/>
                </a:lnTo>
                <a:lnTo>
                  <a:pt x="1609961" y="2082621"/>
                </a:lnTo>
                <a:lnTo>
                  <a:pt x="1596605" y="2089291"/>
                </a:lnTo>
                <a:lnTo>
                  <a:pt x="1584919" y="2080978"/>
                </a:lnTo>
                <a:lnTo>
                  <a:pt x="1566555" y="2079310"/>
                </a:lnTo>
                <a:lnTo>
                  <a:pt x="1561547" y="2049284"/>
                </a:lnTo>
                <a:lnTo>
                  <a:pt x="1544852" y="2065965"/>
                </a:lnTo>
                <a:lnTo>
                  <a:pt x="1538174" y="2109308"/>
                </a:lnTo>
                <a:lnTo>
                  <a:pt x="1514802" y="2161019"/>
                </a:lnTo>
                <a:lnTo>
                  <a:pt x="1533166" y="2164355"/>
                </a:lnTo>
                <a:lnTo>
                  <a:pt x="1531497" y="2186040"/>
                </a:lnTo>
                <a:lnTo>
                  <a:pt x="1544852" y="2206057"/>
                </a:lnTo>
                <a:lnTo>
                  <a:pt x="1546521" y="2225519"/>
                </a:lnTo>
                <a:lnTo>
                  <a:pt x="1600500" y="2264441"/>
                </a:lnTo>
                <a:lnTo>
                  <a:pt x="1604952" y="2346178"/>
                </a:lnTo>
                <a:lnTo>
                  <a:pt x="1626656" y="2367307"/>
                </a:lnTo>
                <a:lnTo>
                  <a:pt x="1577128" y="2355630"/>
                </a:lnTo>
                <a:lnTo>
                  <a:pt x="1547077" y="2315596"/>
                </a:lnTo>
                <a:lnTo>
                  <a:pt x="1548191" y="2274450"/>
                </a:lnTo>
                <a:lnTo>
                  <a:pt x="1516471" y="2233303"/>
                </a:lnTo>
                <a:lnTo>
                  <a:pt x="1521480" y="2216066"/>
                </a:lnTo>
                <a:lnTo>
                  <a:pt x="1496438" y="2179368"/>
                </a:lnTo>
                <a:lnTo>
                  <a:pt x="1498107" y="2156015"/>
                </a:lnTo>
                <a:lnTo>
                  <a:pt x="1496438" y="2144338"/>
                </a:lnTo>
                <a:lnTo>
                  <a:pt x="1513132" y="2119316"/>
                </a:lnTo>
                <a:lnTo>
                  <a:pt x="1514802" y="2084289"/>
                </a:lnTo>
                <a:lnTo>
                  <a:pt x="1518141" y="2060961"/>
                </a:lnTo>
                <a:lnTo>
                  <a:pt x="1499777" y="2034271"/>
                </a:lnTo>
                <a:lnTo>
                  <a:pt x="1499777" y="1977556"/>
                </a:lnTo>
                <a:lnTo>
                  <a:pt x="1508124" y="1964212"/>
                </a:lnTo>
                <a:lnTo>
                  <a:pt x="1493099" y="1944194"/>
                </a:lnTo>
                <a:lnTo>
                  <a:pt x="1473065" y="1967548"/>
                </a:lnTo>
                <a:lnTo>
                  <a:pt x="1427990" y="1980892"/>
                </a:lnTo>
                <a:lnTo>
                  <a:pt x="1441346" y="1885811"/>
                </a:lnTo>
                <a:lnTo>
                  <a:pt x="1419642" y="1855785"/>
                </a:lnTo>
                <a:cubicBezTo>
                  <a:pt x="1413521" y="1853005"/>
                  <a:pt x="1406982" y="1852727"/>
                  <a:pt x="1401278" y="1847445"/>
                </a:cubicBezTo>
                <a:cubicBezTo>
                  <a:pt x="1397661" y="1838687"/>
                  <a:pt x="1399888" y="1814083"/>
                  <a:pt x="1397940" y="1802406"/>
                </a:cubicBezTo>
                <a:cubicBezTo>
                  <a:pt x="1394323" y="1794761"/>
                  <a:pt x="1384445" y="1782945"/>
                  <a:pt x="1379575" y="1780721"/>
                </a:cubicBezTo>
                <a:cubicBezTo>
                  <a:pt x="1372063" y="1782806"/>
                  <a:pt x="1371228" y="1800321"/>
                  <a:pt x="1364550" y="1805742"/>
                </a:cubicBezTo>
                <a:cubicBezTo>
                  <a:pt x="1357455" y="1808522"/>
                  <a:pt x="1351612" y="1809217"/>
                  <a:pt x="1344517" y="1809079"/>
                </a:cubicBezTo>
                <a:cubicBezTo>
                  <a:pt x="1330605" y="1807966"/>
                  <a:pt x="1316693" y="1806020"/>
                  <a:pt x="1303198" y="1807827"/>
                </a:cubicBezTo>
                <a:cubicBezTo>
                  <a:pt x="1294434" y="1813387"/>
                  <a:pt x="1290677" y="1814361"/>
                  <a:pt x="1286920" y="1824925"/>
                </a:cubicBezTo>
                <a:cubicBezTo>
                  <a:pt x="1286086" y="1834656"/>
                  <a:pt x="1289007" y="1839799"/>
                  <a:pt x="1284416" y="1854117"/>
                </a:cubicBezTo>
                <a:cubicBezTo>
                  <a:pt x="1272591" y="1866072"/>
                  <a:pt x="1259931" y="1859677"/>
                  <a:pt x="1247689" y="1862457"/>
                </a:cubicBezTo>
                <a:cubicBezTo>
                  <a:pt x="1236281" y="1868296"/>
                  <a:pt x="1221116" y="1893734"/>
                  <a:pt x="1210961" y="1902492"/>
                </a:cubicBezTo>
                <a:cubicBezTo>
                  <a:pt x="1198996" y="1913056"/>
                  <a:pt x="1186196" y="1919868"/>
                  <a:pt x="1172563" y="1924177"/>
                </a:cubicBezTo>
                <a:cubicBezTo>
                  <a:pt x="1172146" y="1931961"/>
                  <a:pt x="1174232" y="1939329"/>
                  <a:pt x="1171311" y="1947530"/>
                </a:cubicBezTo>
                <a:cubicBezTo>
                  <a:pt x="1165329" y="1957956"/>
                  <a:pt x="1154338" y="1957539"/>
                  <a:pt x="1145851" y="1962543"/>
                </a:cubicBezTo>
                <a:cubicBezTo>
                  <a:pt x="1141956" y="1961987"/>
                  <a:pt x="1139174" y="1959763"/>
                  <a:pt x="1134165" y="1960875"/>
                </a:cubicBezTo>
                <a:cubicBezTo>
                  <a:pt x="1132496" y="1966436"/>
                  <a:pt x="1135278" y="1969772"/>
                  <a:pt x="1135835" y="1974220"/>
                </a:cubicBezTo>
                <a:cubicBezTo>
                  <a:pt x="1129714" y="1974776"/>
                  <a:pt x="1119697" y="1973108"/>
                  <a:pt x="1110793" y="1980892"/>
                </a:cubicBezTo>
                <a:cubicBezTo>
                  <a:pt x="1102446" y="1992013"/>
                  <a:pt x="1108566" y="2018703"/>
                  <a:pt x="1107454" y="2037607"/>
                </a:cubicBezTo>
                <a:cubicBezTo>
                  <a:pt x="1103559" y="2055957"/>
                  <a:pt x="1092985" y="2069857"/>
                  <a:pt x="1089647" y="2080422"/>
                </a:cubicBezTo>
                <a:cubicBezTo>
                  <a:pt x="1087235" y="2092812"/>
                  <a:pt x="1092615" y="2103563"/>
                  <a:pt x="1090760" y="2112644"/>
                </a:cubicBezTo>
                <a:cubicBezTo>
                  <a:pt x="1089646" y="2122097"/>
                  <a:pt x="1078517" y="2121541"/>
                  <a:pt x="1072395" y="2125989"/>
                </a:cubicBezTo>
                <a:cubicBezTo>
                  <a:pt x="1067387" y="2135071"/>
                  <a:pt x="1070169" y="2146377"/>
                  <a:pt x="1069056" y="2156571"/>
                </a:cubicBezTo>
                <a:cubicBezTo>
                  <a:pt x="1063862" y="2155088"/>
                  <a:pt x="1060338" y="2152493"/>
                  <a:pt x="1053475" y="2152122"/>
                </a:cubicBezTo>
                <a:cubicBezTo>
                  <a:pt x="1045313" y="2156200"/>
                  <a:pt x="1041603" y="2176959"/>
                  <a:pt x="1028989" y="2179368"/>
                </a:cubicBezTo>
                <a:cubicBezTo>
                  <a:pt x="1020642" y="2180480"/>
                  <a:pt x="1016747" y="2172696"/>
                  <a:pt x="1007286" y="2167691"/>
                </a:cubicBezTo>
                <a:cubicBezTo>
                  <a:pt x="1001165" y="2157683"/>
                  <a:pt x="1006730" y="2129325"/>
                  <a:pt x="1000609" y="2110976"/>
                </a:cubicBezTo>
                <a:cubicBezTo>
                  <a:pt x="995600" y="2103192"/>
                  <a:pt x="988366" y="2099299"/>
                  <a:pt x="985583" y="2087623"/>
                </a:cubicBezTo>
                <a:cubicBezTo>
                  <a:pt x="983914" y="2072081"/>
                  <a:pt x="985027" y="2024819"/>
                  <a:pt x="980575" y="1999241"/>
                </a:cubicBezTo>
                <a:cubicBezTo>
                  <a:pt x="973897" y="1985897"/>
                  <a:pt x="971670" y="1977556"/>
                  <a:pt x="967219" y="1966992"/>
                </a:cubicBezTo>
                <a:cubicBezTo>
                  <a:pt x="963880" y="1952164"/>
                  <a:pt x="966106" y="1928440"/>
                  <a:pt x="964993" y="1905272"/>
                </a:cubicBezTo>
                <a:cubicBezTo>
                  <a:pt x="965735" y="1888220"/>
                  <a:pt x="965921" y="1872837"/>
                  <a:pt x="967219" y="1854117"/>
                </a:cubicBezTo>
                <a:cubicBezTo>
                  <a:pt x="971114" y="1836324"/>
                  <a:pt x="973897" y="1825759"/>
                  <a:pt x="979462" y="1809634"/>
                </a:cubicBezTo>
                <a:cubicBezTo>
                  <a:pt x="982615" y="1796660"/>
                  <a:pt x="986325" y="1775902"/>
                  <a:pt x="980575" y="1769044"/>
                </a:cubicBezTo>
                <a:cubicBezTo>
                  <a:pt x="972228" y="1774048"/>
                  <a:pt x="964436" y="1805742"/>
                  <a:pt x="955533" y="1815751"/>
                </a:cubicBezTo>
                <a:cubicBezTo>
                  <a:pt x="945516" y="1820199"/>
                  <a:pt x="936055" y="1820755"/>
                  <a:pt x="927152" y="1817419"/>
                </a:cubicBezTo>
                <a:cubicBezTo>
                  <a:pt x="912683" y="1807966"/>
                  <a:pt x="905449" y="1789061"/>
                  <a:pt x="906005" y="1773492"/>
                </a:cubicBezTo>
                <a:cubicBezTo>
                  <a:pt x="911385" y="1765893"/>
                  <a:pt x="939024" y="1762743"/>
                  <a:pt x="947185" y="1752363"/>
                </a:cubicBezTo>
                <a:cubicBezTo>
                  <a:pt x="934386" y="1746803"/>
                  <a:pt x="913796" y="1760147"/>
                  <a:pt x="903780" y="1755699"/>
                </a:cubicBezTo>
                <a:cubicBezTo>
                  <a:pt x="900997" y="1747915"/>
                  <a:pt x="907675" y="1741242"/>
                  <a:pt x="905449" y="1730678"/>
                </a:cubicBezTo>
                <a:cubicBezTo>
                  <a:pt x="899328" y="1724562"/>
                  <a:pt x="892093" y="1726230"/>
                  <a:pt x="885415" y="1724005"/>
                </a:cubicBezTo>
                <a:lnTo>
                  <a:pt x="888754" y="1678967"/>
                </a:lnTo>
                <a:lnTo>
                  <a:pt x="848687" y="1667290"/>
                </a:lnTo>
                <a:lnTo>
                  <a:pt x="830324" y="1678967"/>
                </a:lnTo>
                <a:lnTo>
                  <a:pt x="781909" y="1680635"/>
                </a:lnTo>
                <a:lnTo>
                  <a:pt x="768554" y="1667290"/>
                </a:lnTo>
                <a:lnTo>
                  <a:pt x="703444" y="1658950"/>
                </a:lnTo>
                <a:lnTo>
                  <a:pt x="703774" y="1658166"/>
                </a:lnTo>
                <a:lnTo>
                  <a:pt x="699103" y="1659950"/>
                </a:lnTo>
                <a:lnTo>
                  <a:pt x="677734" y="1611909"/>
                </a:lnTo>
                <a:lnTo>
                  <a:pt x="648352" y="1614578"/>
                </a:lnTo>
                <a:lnTo>
                  <a:pt x="633660" y="1607906"/>
                </a:lnTo>
                <a:lnTo>
                  <a:pt x="606950" y="1609240"/>
                </a:lnTo>
                <a:lnTo>
                  <a:pt x="601606" y="1585220"/>
                </a:lnTo>
                <a:lnTo>
                  <a:pt x="586916" y="1571875"/>
                </a:lnTo>
                <a:lnTo>
                  <a:pt x="582909" y="1511824"/>
                </a:lnTo>
                <a:lnTo>
                  <a:pt x="557533" y="1505151"/>
                </a:lnTo>
                <a:lnTo>
                  <a:pt x="533492" y="1517161"/>
                </a:lnTo>
                <a:lnTo>
                  <a:pt x="532157" y="1545185"/>
                </a:lnTo>
                <a:lnTo>
                  <a:pt x="529486" y="1575879"/>
                </a:lnTo>
                <a:lnTo>
                  <a:pt x="548184" y="1595896"/>
                </a:lnTo>
                <a:lnTo>
                  <a:pt x="538834" y="1610575"/>
                </a:lnTo>
                <a:lnTo>
                  <a:pt x="538834" y="1637264"/>
                </a:lnTo>
                <a:lnTo>
                  <a:pt x="528150" y="1650609"/>
                </a:lnTo>
                <a:lnTo>
                  <a:pt x="549519" y="1671961"/>
                </a:lnTo>
                <a:lnTo>
                  <a:pt x="572224" y="1647940"/>
                </a:lnTo>
                <a:lnTo>
                  <a:pt x="568218" y="1681302"/>
                </a:lnTo>
                <a:lnTo>
                  <a:pt x="606950" y="1687975"/>
                </a:lnTo>
                <a:lnTo>
                  <a:pt x="630990" y="1659950"/>
                </a:lnTo>
                <a:lnTo>
                  <a:pt x="647016" y="1657282"/>
                </a:lnTo>
                <a:lnTo>
                  <a:pt x="661707" y="1634596"/>
                </a:lnTo>
                <a:lnTo>
                  <a:pt x="677734" y="1639933"/>
                </a:lnTo>
                <a:lnTo>
                  <a:pt x="671057" y="1677299"/>
                </a:lnTo>
                <a:lnTo>
                  <a:pt x="709787" y="1746691"/>
                </a:lnTo>
                <a:lnTo>
                  <a:pt x="687084" y="1788060"/>
                </a:lnTo>
                <a:lnTo>
                  <a:pt x="688419" y="1800070"/>
                </a:lnTo>
                <a:lnTo>
                  <a:pt x="661707" y="1810746"/>
                </a:lnTo>
                <a:lnTo>
                  <a:pt x="648352" y="1858788"/>
                </a:lnTo>
                <a:lnTo>
                  <a:pt x="618969" y="1864126"/>
                </a:lnTo>
                <a:lnTo>
                  <a:pt x="609620" y="1882808"/>
                </a:lnTo>
                <a:lnTo>
                  <a:pt x="596264" y="1878805"/>
                </a:lnTo>
                <a:lnTo>
                  <a:pt x="580238" y="1909498"/>
                </a:lnTo>
                <a:lnTo>
                  <a:pt x="529486" y="1910832"/>
                </a:lnTo>
                <a:lnTo>
                  <a:pt x="506782" y="1946863"/>
                </a:lnTo>
                <a:lnTo>
                  <a:pt x="452023" y="1960208"/>
                </a:lnTo>
                <a:lnTo>
                  <a:pt x="417298" y="1985563"/>
                </a:lnTo>
                <a:lnTo>
                  <a:pt x="389251" y="1985563"/>
                </a:lnTo>
                <a:lnTo>
                  <a:pt x="371889" y="2006915"/>
                </a:lnTo>
                <a:lnTo>
                  <a:pt x="318466" y="2026932"/>
                </a:lnTo>
                <a:lnTo>
                  <a:pt x="298432" y="2012252"/>
                </a:lnTo>
                <a:lnTo>
                  <a:pt x="310452" y="1905494"/>
                </a:lnTo>
                <a:lnTo>
                  <a:pt x="298432" y="1873467"/>
                </a:lnTo>
                <a:lnTo>
                  <a:pt x="298432" y="1809412"/>
                </a:lnTo>
                <a:lnTo>
                  <a:pt x="278399" y="1777385"/>
                </a:lnTo>
                <a:lnTo>
                  <a:pt x="281070" y="1670627"/>
                </a:lnTo>
                <a:lnTo>
                  <a:pt x="262372" y="1646606"/>
                </a:lnTo>
                <a:lnTo>
                  <a:pt x="266378" y="1610575"/>
                </a:lnTo>
                <a:lnTo>
                  <a:pt x="262372" y="1579882"/>
                </a:lnTo>
                <a:lnTo>
                  <a:pt x="265043" y="1555861"/>
                </a:lnTo>
                <a:lnTo>
                  <a:pt x="257029" y="1539848"/>
                </a:lnTo>
                <a:lnTo>
                  <a:pt x="257029" y="1515827"/>
                </a:lnTo>
                <a:lnTo>
                  <a:pt x="269050" y="1506486"/>
                </a:lnTo>
                <a:lnTo>
                  <a:pt x="257029" y="1503817"/>
                </a:lnTo>
                <a:lnTo>
                  <a:pt x="255877" y="1500365"/>
                </a:lnTo>
                <a:lnTo>
                  <a:pt x="255839" y="1500903"/>
                </a:lnTo>
                <a:cubicBezTo>
                  <a:pt x="254908" y="1506419"/>
                  <a:pt x="252869" y="1510926"/>
                  <a:pt x="249056" y="1513816"/>
                </a:cubicBezTo>
                <a:cubicBezTo>
                  <a:pt x="246480" y="1527252"/>
                  <a:pt x="249748" y="1541105"/>
                  <a:pt x="242165" y="1539946"/>
                </a:cubicBezTo>
                <a:cubicBezTo>
                  <a:pt x="225368" y="1540902"/>
                  <a:pt x="231526" y="1485143"/>
                  <a:pt x="226834" y="1485265"/>
                </a:cubicBezTo>
                <a:cubicBezTo>
                  <a:pt x="219871" y="1481908"/>
                  <a:pt x="221255" y="1526927"/>
                  <a:pt x="220971" y="1547758"/>
                </a:cubicBezTo>
                <a:cubicBezTo>
                  <a:pt x="220369" y="1582910"/>
                  <a:pt x="222273" y="1618062"/>
                  <a:pt x="222925" y="1653214"/>
                </a:cubicBezTo>
                <a:lnTo>
                  <a:pt x="221360" y="1653817"/>
                </a:lnTo>
                <a:lnTo>
                  <a:pt x="221087" y="1655914"/>
                </a:lnTo>
                <a:cubicBezTo>
                  <a:pt x="218675" y="1667812"/>
                  <a:pt x="214501" y="1679593"/>
                  <a:pt x="215962" y="1692312"/>
                </a:cubicBezTo>
                <a:cubicBezTo>
                  <a:pt x="217909" y="1703155"/>
                  <a:pt x="228204" y="1701487"/>
                  <a:pt x="232656" y="1718168"/>
                </a:cubicBezTo>
                <a:cubicBezTo>
                  <a:pt x="235439" y="1749584"/>
                  <a:pt x="216519" y="1784336"/>
                  <a:pt x="216796" y="1805743"/>
                </a:cubicBezTo>
                <a:cubicBezTo>
                  <a:pt x="219023" y="1828262"/>
                  <a:pt x="232935" y="1830764"/>
                  <a:pt x="237665" y="1850782"/>
                </a:cubicBezTo>
                <a:cubicBezTo>
                  <a:pt x="240169" y="1876081"/>
                  <a:pt x="231821" y="1898878"/>
                  <a:pt x="235161" y="1921676"/>
                </a:cubicBezTo>
                <a:cubicBezTo>
                  <a:pt x="244064" y="1936411"/>
                  <a:pt x="258811" y="1901102"/>
                  <a:pt x="257698" y="1944195"/>
                </a:cubicBezTo>
                <a:cubicBezTo>
                  <a:pt x="265489" y="1958374"/>
                  <a:pt x="259089" y="1971719"/>
                  <a:pt x="264376" y="1984229"/>
                </a:cubicBezTo>
                <a:cubicBezTo>
                  <a:pt x="271333" y="2000354"/>
                  <a:pt x="292479" y="2009807"/>
                  <a:pt x="295262" y="2030102"/>
                </a:cubicBezTo>
                <a:cubicBezTo>
                  <a:pt x="293314" y="2044837"/>
                  <a:pt x="289697" y="2043725"/>
                  <a:pt x="281906" y="2055123"/>
                </a:cubicBezTo>
                <a:cubicBezTo>
                  <a:pt x="288584" y="2065132"/>
                  <a:pt x="296931" y="2085124"/>
                  <a:pt x="307782" y="2094295"/>
                </a:cubicBezTo>
                <a:cubicBezTo>
                  <a:pt x="323364" y="2098465"/>
                  <a:pt x="343119" y="2095129"/>
                  <a:pt x="357032" y="2091793"/>
                </a:cubicBezTo>
                <a:cubicBezTo>
                  <a:pt x="367327" y="2089291"/>
                  <a:pt x="373448" y="2079311"/>
                  <a:pt x="387082" y="2074306"/>
                </a:cubicBezTo>
                <a:cubicBezTo>
                  <a:pt x="400438" y="2073472"/>
                  <a:pt x="405446" y="2075975"/>
                  <a:pt x="414628" y="2076809"/>
                </a:cubicBezTo>
                <a:cubicBezTo>
                  <a:pt x="434661" y="2069302"/>
                  <a:pt x="450521" y="2051787"/>
                  <a:pt x="468051" y="2050953"/>
                </a:cubicBezTo>
                <a:cubicBezTo>
                  <a:pt x="471389" y="2064298"/>
                  <a:pt x="453861" y="2075140"/>
                  <a:pt x="455530" y="2085955"/>
                </a:cubicBezTo>
                <a:cubicBezTo>
                  <a:pt x="454695" y="2093461"/>
                  <a:pt x="464712" y="2089291"/>
                  <a:pt x="464712" y="2097631"/>
                </a:cubicBezTo>
                <a:cubicBezTo>
                  <a:pt x="457756" y="2104582"/>
                  <a:pt x="449130" y="2097353"/>
                  <a:pt x="446348" y="2100967"/>
                </a:cubicBezTo>
                <a:cubicBezTo>
                  <a:pt x="438836" y="2115424"/>
                  <a:pt x="444679" y="2127379"/>
                  <a:pt x="441340" y="2141836"/>
                </a:cubicBezTo>
                <a:cubicBezTo>
                  <a:pt x="434940" y="2165189"/>
                  <a:pt x="423532" y="2180202"/>
                  <a:pt x="414628" y="2199385"/>
                </a:cubicBezTo>
                <a:lnTo>
                  <a:pt x="382074" y="2261105"/>
                </a:lnTo>
                <a:cubicBezTo>
                  <a:pt x="370388" y="2285014"/>
                  <a:pt x="357032" y="2311426"/>
                  <a:pt x="342841" y="2332833"/>
                </a:cubicBezTo>
                <a:cubicBezTo>
                  <a:pt x="325590" y="2347846"/>
                  <a:pt x="293314" y="2352850"/>
                  <a:pt x="282740" y="2367863"/>
                </a:cubicBezTo>
                <a:cubicBezTo>
                  <a:pt x="264376" y="2390104"/>
                  <a:pt x="248517" y="2412345"/>
                  <a:pt x="237665" y="2434587"/>
                </a:cubicBezTo>
                <a:cubicBezTo>
                  <a:pt x="231821" y="2445707"/>
                  <a:pt x="233491" y="2457662"/>
                  <a:pt x="227649" y="2467949"/>
                </a:cubicBezTo>
                <a:cubicBezTo>
                  <a:pt x="216796" y="2484074"/>
                  <a:pt x="199268" y="2495194"/>
                  <a:pt x="185078" y="2508817"/>
                </a:cubicBezTo>
                <a:cubicBezTo>
                  <a:pt x="176869" y="2523969"/>
                  <a:pt x="185217" y="2542596"/>
                  <a:pt x="183408" y="2560528"/>
                </a:cubicBezTo>
                <a:cubicBezTo>
                  <a:pt x="181600" y="2578460"/>
                  <a:pt x="172000" y="2602786"/>
                  <a:pt x="174226" y="2616409"/>
                </a:cubicBezTo>
                <a:cubicBezTo>
                  <a:pt x="176731" y="2626140"/>
                  <a:pt x="185913" y="2632534"/>
                  <a:pt x="191756" y="2640597"/>
                </a:cubicBezTo>
                <a:cubicBezTo>
                  <a:pt x="197320" y="2671734"/>
                  <a:pt x="192033" y="2696200"/>
                  <a:pt x="200937" y="2728172"/>
                </a:cubicBezTo>
                <a:cubicBezTo>
                  <a:pt x="210119" y="2733732"/>
                  <a:pt x="215128" y="2739292"/>
                  <a:pt x="235996" y="2739848"/>
                </a:cubicBezTo>
                <a:cubicBezTo>
                  <a:pt x="241560" y="2751803"/>
                  <a:pt x="222918" y="2777937"/>
                  <a:pt x="234326" y="2789891"/>
                </a:cubicBezTo>
                <a:cubicBezTo>
                  <a:pt x="236413" y="2802958"/>
                  <a:pt x="232796" y="2807128"/>
                  <a:pt x="237665" y="2822419"/>
                </a:cubicBezTo>
                <a:cubicBezTo>
                  <a:pt x="242534" y="2837710"/>
                  <a:pt x="257142" y="2852445"/>
                  <a:pt x="256864" y="2873296"/>
                </a:cubicBezTo>
                <a:cubicBezTo>
                  <a:pt x="257698" y="2906102"/>
                  <a:pt x="247681" y="2913886"/>
                  <a:pt x="238500" y="2945024"/>
                </a:cubicBezTo>
                <a:cubicBezTo>
                  <a:pt x="229596" y="2959760"/>
                  <a:pt x="205668" y="2967822"/>
                  <a:pt x="197598" y="2979221"/>
                </a:cubicBezTo>
                <a:cubicBezTo>
                  <a:pt x="188694" y="2991731"/>
                  <a:pt x="190364" y="3011470"/>
                  <a:pt x="185913" y="3022591"/>
                </a:cubicBezTo>
                <a:cubicBezTo>
                  <a:pt x="181460" y="3033711"/>
                  <a:pt x="171582" y="3036075"/>
                  <a:pt x="170887" y="3045944"/>
                </a:cubicBezTo>
                <a:cubicBezTo>
                  <a:pt x="169496" y="3059289"/>
                  <a:pt x="170609" y="3067630"/>
                  <a:pt x="176731" y="3079306"/>
                </a:cubicBezTo>
                <a:cubicBezTo>
                  <a:pt x="186747" y="3100713"/>
                  <a:pt x="200937" y="3107942"/>
                  <a:pt x="209284" y="3122677"/>
                </a:cubicBezTo>
                <a:cubicBezTo>
                  <a:pt x="218745" y="3143528"/>
                  <a:pt x="223196" y="3162711"/>
                  <a:pt x="220971" y="3190235"/>
                </a:cubicBezTo>
                <a:cubicBezTo>
                  <a:pt x="214015" y="3204692"/>
                  <a:pt x="192869" y="3214144"/>
                  <a:pt x="190086" y="3231103"/>
                </a:cubicBezTo>
                <a:cubicBezTo>
                  <a:pt x="191756" y="3262797"/>
                  <a:pt x="210954" y="3303665"/>
                  <a:pt x="207615" y="3325350"/>
                </a:cubicBezTo>
                <a:cubicBezTo>
                  <a:pt x="204554" y="3345924"/>
                  <a:pt x="198155" y="3361493"/>
                  <a:pt x="193424" y="3379564"/>
                </a:cubicBezTo>
                <a:cubicBezTo>
                  <a:pt x="189807" y="3394298"/>
                  <a:pt x="191199" y="3399025"/>
                  <a:pt x="190086" y="3412091"/>
                </a:cubicBezTo>
                <a:cubicBezTo>
                  <a:pt x="185635" y="3426827"/>
                  <a:pt x="177009" y="3435722"/>
                  <a:pt x="177565" y="3452960"/>
                </a:cubicBezTo>
                <a:cubicBezTo>
                  <a:pt x="173669" y="3466027"/>
                  <a:pt x="178122" y="3484931"/>
                  <a:pt x="171722" y="3492160"/>
                </a:cubicBezTo>
                <a:cubicBezTo>
                  <a:pt x="168522" y="3499527"/>
                  <a:pt x="148906" y="3493411"/>
                  <a:pt x="144175" y="3495497"/>
                </a:cubicBezTo>
                <a:cubicBezTo>
                  <a:pt x="139445" y="3497581"/>
                  <a:pt x="144175" y="3504393"/>
                  <a:pt x="139167" y="3504670"/>
                </a:cubicBezTo>
                <a:cubicBezTo>
                  <a:pt x="134158" y="3504949"/>
                  <a:pt x="125811" y="3499805"/>
                  <a:pt x="121637" y="3501335"/>
                </a:cubicBezTo>
                <a:cubicBezTo>
                  <a:pt x="117464" y="3502864"/>
                  <a:pt x="119690" y="3509397"/>
                  <a:pt x="114125" y="3513845"/>
                </a:cubicBezTo>
                <a:cubicBezTo>
                  <a:pt x="106565" y="3514679"/>
                  <a:pt x="92376" y="3506339"/>
                  <a:pt x="88202" y="3507173"/>
                </a:cubicBezTo>
                <a:cubicBezTo>
                  <a:pt x="82637" y="3513011"/>
                  <a:pt x="84584" y="3518850"/>
                  <a:pt x="79854" y="3523854"/>
                </a:cubicBezTo>
                <a:cubicBezTo>
                  <a:pt x="70394" y="3524410"/>
                  <a:pt x="68446" y="3519128"/>
                  <a:pt x="61490" y="3520517"/>
                </a:cubicBezTo>
                <a:cubicBezTo>
                  <a:pt x="53978" y="3527746"/>
                  <a:pt x="54812" y="3540813"/>
                  <a:pt x="43961" y="3546373"/>
                </a:cubicBezTo>
                <a:cubicBezTo>
                  <a:pt x="28100" y="3542203"/>
                  <a:pt x="27265" y="3528024"/>
                  <a:pt x="17249" y="3523020"/>
                </a:cubicBezTo>
                <a:cubicBezTo>
                  <a:pt x="8903" y="3528580"/>
                  <a:pt x="9737" y="3539979"/>
                  <a:pt x="3058" y="3542203"/>
                </a:cubicBezTo>
                <a:lnTo>
                  <a:pt x="0" y="3535791"/>
                </a:lnTo>
                <a:lnTo>
                  <a:pt x="0" y="1407795"/>
                </a:lnTo>
                <a:lnTo>
                  <a:pt x="1339" y="1406448"/>
                </a:lnTo>
                <a:cubicBezTo>
                  <a:pt x="4260" y="1398219"/>
                  <a:pt x="3008" y="1389990"/>
                  <a:pt x="5930" y="1381762"/>
                </a:cubicBezTo>
                <a:cubicBezTo>
                  <a:pt x="9523" y="1372933"/>
                  <a:pt x="15620" y="1366996"/>
                  <a:pt x="25474" y="1360252"/>
                </a:cubicBezTo>
                <a:cubicBezTo>
                  <a:pt x="41800" y="1350976"/>
                  <a:pt x="56039" y="1351708"/>
                  <a:pt x="71944" y="1354943"/>
                </a:cubicBezTo>
                <a:cubicBezTo>
                  <a:pt x="78446" y="1363361"/>
                  <a:pt x="80775" y="1368444"/>
                  <a:pt x="78511" y="1378975"/>
                </a:cubicBezTo>
                <a:cubicBezTo>
                  <a:pt x="93399" y="1388929"/>
                  <a:pt x="104951" y="1396799"/>
                  <a:pt x="119052" y="1409672"/>
                </a:cubicBezTo>
                <a:cubicBezTo>
                  <a:pt x="131899" y="1420118"/>
                  <a:pt x="144328" y="1430981"/>
                  <a:pt x="158427" y="1430584"/>
                </a:cubicBezTo>
                <a:cubicBezTo>
                  <a:pt x="176904" y="1430249"/>
                  <a:pt x="195379" y="1420321"/>
                  <a:pt x="211351" y="1417901"/>
                </a:cubicBezTo>
                <a:cubicBezTo>
                  <a:pt x="223513" y="1416066"/>
                  <a:pt x="224589" y="1419591"/>
                  <a:pt x="231404" y="1423332"/>
                </a:cubicBezTo>
                <a:cubicBezTo>
                  <a:pt x="237368" y="1426606"/>
                  <a:pt x="246597" y="1425154"/>
                  <a:pt x="250782" y="1435262"/>
                </a:cubicBezTo>
                <a:lnTo>
                  <a:pt x="251690" y="1438427"/>
                </a:lnTo>
                <a:lnTo>
                  <a:pt x="283741" y="1426417"/>
                </a:lnTo>
                <a:lnTo>
                  <a:pt x="322473" y="1362335"/>
                </a:lnTo>
                <a:lnTo>
                  <a:pt x="362540" y="1303619"/>
                </a:lnTo>
                <a:lnTo>
                  <a:pt x="375896" y="1279598"/>
                </a:lnTo>
                <a:lnTo>
                  <a:pt x="358534" y="1280932"/>
                </a:lnTo>
                <a:lnTo>
                  <a:pt x="347848" y="1275594"/>
                </a:lnTo>
                <a:lnTo>
                  <a:pt x="321137" y="1288939"/>
                </a:lnTo>
                <a:lnTo>
                  <a:pt x="293090" y="1282266"/>
                </a:lnTo>
                <a:lnTo>
                  <a:pt x="285098" y="1267437"/>
                </a:lnTo>
                <a:lnTo>
                  <a:pt x="276896" y="1264418"/>
                </a:lnTo>
                <a:lnTo>
                  <a:pt x="252689" y="1281099"/>
                </a:lnTo>
                <a:lnTo>
                  <a:pt x="248515" y="1273593"/>
                </a:lnTo>
                <a:lnTo>
                  <a:pt x="242673" y="1256912"/>
                </a:lnTo>
                <a:lnTo>
                  <a:pt x="220135" y="1263584"/>
                </a:lnTo>
                <a:lnTo>
                  <a:pt x="210118" y="1257746"/>
                </a:lnTo>
                <a:lnTo>
                  <a:pt x="221804" y="1235226"/>
                </a:lnTo>
                <a:lnTo>
                  <a:pt x="222639" y="1222716"/>
                </a:lnTo>
                <a:lnTo>
                  <a:pt x="215961" y="1206035"/>
                </a:lnTo>
                <a:lnTo>
                  <a:pt x="224308" y="1204367"/>
                </a:lnTo>
                <a:lnTo>
                  <a:pt x="233490" y="1189353"/>
                </a:lnTo>
                <a:lnTo>
                  <a:pt x="239333" y="1160996"/>
                </a:lnTo>
                <a:lnTo>
                  <a:pt x="248515" y="1152655"/>
                </a:lnTo>
                <a:lnTo>
                  <a:pt x="266045" y="1155158"/>
                </a:lnTo>
                <a:lnTo>
                  <a:pt x="281070" y="1157660"/>
                </a:lnTo>
                <a:lnTo>
                  <a:pt x="314459" y="1135974"/>
                </a:lnTo>
                <a:lnTo>
                  <a:pt x="339501" y="1138477"/>
                </a:lnTo>
                <a:lnTo>
                  <a:pt x="369551" y="1119294"/>
                </a:lnTo>
                <a:lnTo>
                  <a:pt x="428817" y="1117626"/>
                </a:lnTo>
                <a:lnTo>
                  <a:pt x="430486" y="1128468"/>
                </a:lnTo>
                <a:lnTo>
                  <a:pt x="439669" y="1145983"/>
                </a:lnTo>
                <a:lnTo>
                  <a:pt x="474727" y="1166000"/>
                </a:lnTo>
                <a:lnTo>
                  <a:pt x="526481" y="1168503"/>
                </a:lnTo>
                <a:lnTo>
                  <a:pt x="551522" y="1140145"/>
                </a:lnTo>
                <a:lnTo>
                  <a:pt x="545680" y="1102613"/>
                </a:lnTo>
                <a:lnTo>
                  <a:pt x="520637" y="1070919"/>
                </a:lnTo>
                <a:lnTo>
                  <a:pt x="509786" y="1040893"/>
                </a:lnTo>
                <a:lnTo>
                  <a:pt x="519803" y="1030050"/>
                </a:lnTo>
                <a:lnTo>
                  <a:pt x="531489" y="1040059"/>
                </a:lnTo>
                <a:lnTo>
                  <a:pt x="544844" y="1017539"/>
                </a:lnTo>
                <a:lnTo>
                  <a:pt x="552358" y="1012535"/>
                </a:lnTo>
                <a:lnTo>
                  <a:pt x="545680" y="1003361"/>
                </a:lnTo>
                <a:lnTo>
                  <a:pt x="580738" y="1000025"/>
                </a:lnTo>
                <a:lnTo>
                  <a:pt x="560705" y="995020"/>
                </a:lnTo>
                <a:lnTo>
                  <a:pt x="536498" y="993352"/>
                </a:lnTo>
                <a:lnTo>
                  <a:pt x="526481" y="1003361"/>
                </a:lnTo>
                <a:lnTo>
                  <a:pt x="518134" y="996688"/>
                </a:lnTo>
                <a:lnTo>
                  <a:pt x="501439" y="1005863"/>
                </a:lnTo>
                <a:lnTo>
                  <a:pt x="470553" y="1003361"/>
                </a:lnTo>
                <a:lnTo>
                  <a:pt x="473892" y="1011702"/>
                </a:lnTo>
                <a:lnTo>
                  <a:pt x="469719" y="1022544"/>
                </a:lnTo>
                <a:lnTo>
                  <a:pt x="511455" y="1024212"/>
                </a:lnTo>
                <a:lnTo>
                  <a:pt x="510621" y="1025880"/>
                </a:lnTo>
                <a:lnTo>
                  <a:pt x="467215" y="1045897"/>
                </a:lnTo>
                <a:lnTo>
                  <a:pt x="438000" y="1051736"/>
                </a:lnTo>
                <a:lnTo>
                  <a:pt x="432991" y="1043395"/>
                </a:lnTo>
                <a:lnTo>
                  <a:pt x="436330" y="1025046"/>
                </a:lnTo>
                <a:lnTo>
                  <a:pt x="433825" y="1019208"/>
                </a:lnTo>
                <a:lnTo>
                  <a:pt x="443007" y="1015038"/>
                </a:lnTo>
                <a:lnTo>
                  <a:pt x="457198" y="1003361"/>
                </a:lnTo>
                <a:lnTo>
                  <a:pt x="445512" y="998357"/>
                </a:lnTo>
                <a:lnTo>
                  <a:pt x="433825" y="984177"/>
                </a:lnTo>
                <a:lnTo>
                  <a:pt x="407949" y="982510"/>
                </a:lnTo>
                <a:lnTo>
                  <a:pt x="385411" y="1002527"/>
                </a:lnTo>
                <a:lnTo>
                  <a:pt x="368716" y="1028383"/>
                </a:lnTo>
                <a:lnTo>
                  <a:pt x="352857" y="1026714"/>
                </a:lnTo>
                <a:lnTo>
                  <a:pt x="340336" y="1050902"/>
                </a:lnTo>
                <a:lnTo>
                  <a:pt x="315294" y="1064246"/>
                </a:lnTo>
                <a:lnTo>
                  <a:pt x="298599" y="1075923"/>
                </a:lnTo>
                <a:cubicBezTo>
                  <a:pt x="298321" y="1093994"/>
                  <a:pt x="298042" y="1112065"/>
                  <a:pt x="297764" y="1130137"/>
                </a:cubicBezTo>
                <a:lnTo>
                  <a:pt x="281904" y="1134306"/>
                </a:lnTo>
                <a:lnTo>
                  <a:pt x="269383" y="1130970"/>
                </a:lnTo>
                <a:lnTo>
                  <a:pt x="241837" y="1147651"/>
                </a:lnTo>
                <a:lnTo>
                  <a:pt x="241003" y="1131805"/>
                </a:lnTo>
                <a:lnTo>
                  <a:pt x="230152" y="1124298"/>
                </a:lnTo>
                <a:lnTo>
                  <a:pt x="200936" y="1122630"/>
                </a:lnTo>
                <a:lnTo>
                  <a:pt x="199267" y="1150154"/>
                </a:lnTo>
                <a:lnTo>
                  <a:pt x="188416" y="1145983"/>
                </a:lnTo>
                <a:lnTo>
                  <a:pt x="187581" y="1130970"/>
                </a:lnTo>
                <a:lnTo>
                  <a:pt x="176729" y="1130970"/>
                </a:lnTo>
                <a:lnTo>
                  <a:pt x="175059" y="1143481"/>
                </a:lnTo>
                <a:lnTo>
                  <a:pt x="169217" y="1148485"/>
                </a:lnTo>
                <a:lnTo>
                  <a:pt x="170051" y="1169336"/>
                </a:lnTo>
                <a:lnTo>
                  <a:pt x="158365" y="1171004"/>
                </a:lnTo>
                <a:lnTo>
                  <a:pt x="155026" y="1180179"/>
                </a:lnTo>
                <a:lnTo>
                  <a:pt x="164208" y="1191022"/>
                </a:lnTo>
                <a:lnTo>
                  <a:pt x="167547" y="1207703"/>
                </a:lnTo>
                <a:lnTo>
                  <a:pt x="159199" y="1216044"/>
                </a:lnTo>
                <a:lnTo>
                  <a:pt x="135827" y="1217711"/>
                </a:lnTo>
                <a:lnTo>
                  <a:pt x="127479" y="1252741"/>
                </a:lnTo>
                <a:lnTo>
                  <a:pt x="111573" y="1245235"/>
                </a:lnTo>
                <a:lnTo>
                  <a:pt x="104894" y="1224384"/>
                </a:lnTo>
                <a:lnTo>
                  <a:pt x="113289" y="1218546"/>
                </a:lnTo>
                <a:lnTo>
                  <a:pt x="115793" y="1205200"/>
                </a:lnTo>
                <a:lnTo>
                  <a:pt x="122471" y="1206869"/>
                </a:lnTo>
                <a:lnTo>
                  <a:pt x="128314" y="1200196"/>
                </a:lnTo>
                <a:lnTo>
                  <a:pt x="142505" y="1207703"/>
                </a:lnTo>
                <a:lnTo>
                  <a:pt x="150852" y="1203533"/>
                </a:lnTo>
                <a:lnTo>
                  <a:pt x="124140" y="1191856"/>
                </a:lnTo>
                <a:lnTo>
                  <a:pt x="119967" y="1181013"/>
                </a:lnTo>
                <a:lnTo>
                  <a:pt x="123306" y="1166000"/>
                </a:lnTo>
                <a:lnTo>
                  <a:pt x="113289" y="1153490"/>
                </a:lnTo>
                <a:lnTo>
                  <a:pt x="123306" y="1140979"/>
                </a:lnTo>
                <a:lnTo>
                  <a:pt x="119967" y="1129302"/>
                </a:lnTo>
                <a:lnTo>
                  <a:pt x="115793" y="1111788"/>
                </a:lnTo>
                <a:lnTo>
                  <a:pt x="131653" y="1100110"/>
                </a:lnTo>
                <a:lnTo>
                  <a:pt x="134730" y="1085354"/>
                </a:lnTo>
                <a:lnTo>
                  <a:pt x="134157" y="1056740"/>
                </a:lnTo>
                <a:lnTo>
                  <a:pt x="124140" y="1047566"/>
                </a:lnTo>
                <a:lnTo>
                  <a:pt x="128314" y="1038391"/>
                </a:lnTo>
                <a:lnTo>
                  <a:pt x="108234" y="1019208"/>
                </a:lnTo>
                <a:lnTo>
                  <a:pt x="103225" y="980841"/>
                </a:lnTo>
                <a:lnTo>
                  <a:pt x="111573" y="963326"/>
                </a:lnTo>
                <a:lnTo>
                  <a:pt x="95713" y="973335"/>
                </a:lnTo>
                <a:lnTo>
                  <a:pt x="85697" y="972501"/>
                </a:lnTo>
                <a:lnTo>
                  <a:pt x="100722" y="948314"/>
                </a:lnTo>
                <a:lnTo>
                  <a:pt x="89036" y="947480"/>
                </a:lnTo>
                <a:lnTo>
                  <a:pt x="79853" y="953318"/>
                </a:lnTo>
                <a:lnTo>
                  <a:pt x="72340" y="966663"/>
                </a:lnTo>
                <a:lnTo>
                  <a:pt x="59819" y="978340"/>
                </a:lnTo>
                <a:lnTo>
                  <a:pt x="58150" y="1040059"/>
                </a:lnTo>
                <a:lnTo>
                  <a:pt x="63158" y="1052569"/>
                </a:lnTo>
                <a:lnTo>
                  <a:pt x="80688" y="1062578"/>
                </a:lnTo>
                <a:lnTo>
                  <a:pt x="78183" y="1090936"/>
                </a:lnTo>
                <a:lnTo>
                  <a:pt x="98217" y="1120128"/>
                </a:lnTo>
                <a:lnTo>
                  <a:pt x="91540" y="1124298"/>
                </a:lnTo>
                <a:lnTo>
                  <a:pt x="72340" y="1116792"/>
                </a:lnTo>
                <a:lnTo>
                  <a:pt x="61489" y="1125132"/>
                </a:lnTo>
                <a:lnTo>
                  <a:pt x="63995" y="1137643"/>
                </a:lnTo>
                <a:lnTo>
                  <a:pt x="51472" y="1160996"/>
                </a:lnTo>
                <a:lnTo>
                  <a:pt x="16414" y="1176843"/>
                </a:lnTo>
                <a:lnTo>
                  <a:pt x="38951" y="1147651"/>
                </a:lnTo>
                <a:lnTo>
                  <a:pt x="39786" y="1119294"/>
                </a:lnTo>
                <a:lnTo>
                  <a:pt x="35613" y="1116792"/>
                </a:lnTo>
                <a:lnTo>
                  <a:pt x="31439" y="1088434"/>
                </a:lnTo>
                <a:lnTo>
                  <a:pt x="10571" y="1070085"/>
                </a:lnTo>
                <a:lnTo>
                  <a:pt x="10571" y="1040059"/>
                </a:lnTo>
                <a:lnTo>
                  <a:pt x="554" y="1028383"/>
                </a:lnTo>
                <a:lnTo>
                  <a:pt x="11406" y="991684"/>
                </a:lnTo>
                <a:lnTo>
                  <a:pt x="0" y="982323"/>
                </a:lnTo>
                <a:lnTo>
                  <a:pt x="0" y="768019"/>
                </a:lnTo>
                <a:lnTo>
                  <a:pt x="33108" y="751479"/>
                </a:lnTo>
                <a:lnTo>
                  <a:pt x="60655" y="738967"/>
                </a:lnTo>
                <a:lnTo>
                  <a:pt x="80688" y="716449"/>
                </a:lnTo>
                <a:lnTo>
                  <a:pt x="93210" y="713112"/>
                </a:lnTo>
                <a:lnTo>
                  <a:pt x="89036" y="738967"/>
                </a:lnTo>
                <a:lnTo>
                  <a:pt x="114124" y="696431"/>
                </a:lnTo>
                <a:lnTo>
                  <a:pt x="163866" y="700439"/>
                </a:lnTo>
                <a:lnTo>
                  <a:pt x="184910" y="688425"/>
                </a:lnTo>
                <a:lnTo>
                  <a:pt x="203607" y="660400"/>
                </a:lnTo>
                <a:lnTo>
                  <a:pt x="212956" y="643052"/>
                </a:lnTo>
                <a:lnTo>
                  <a:pt x="219634" y="629707"/>
                </a:lnTo>
                <a:lnTo>
                  <a:pt x="230318" y="636379"/>
                </a:lnTo>
                <a:lnTo>
                  <a:pt x="239667" y="619031"/>
                </a:lnTo>
                <a:lnTo>
                  <a:pt x="267714" y="605686"/>
                </a:lnTo>
                <a:lnTo>
                  <a:pt x="279734" y="615027"/>
                </a:lnTo>
                <a:lnTo>
                  <a:pt x="259700" y="621700"/>
                </a:lnTo>
                <a:lnTo>
                  <a:pt x="265043" y="640383"/>
                </a:lnTo>
                <a:lnTo>
                  <a:pt x="231654" y="660400"/>
                </a:lnTo>
                <a:lnTo>
                  <a:pt x="208949" y="671076"/>
                </a:lnTo>
                <a:lnTo>
                  <a:pt x="207614" y="689759"/>
                </a:lnTo>
                <a:lnTo>
                  <a:pt x="215627" y="696431"/>
                </a:lnTo>
                <a:lnTo>
                  <a:pt x="245009" y="699100"/>
                </a:lnTo>
                <a:lnTo>
                  <a:pt x="262372" y="697766"/>
                </a:lnTo>
                <a:lnTo>
                  <a:pt x="262372" y="721786"/>
                </a:lnTo>
                <a:lnTo>
                  <a:pt x="294426" y="717784"/>
                </a:lnTo>
                <a:lnTo>
                  <a:pt x="330486" y="703104"/>
                </a:lnTo>
                <a:lnTo>
                  <a:pt x="346513" y="707107"/>
                </a:lnTo>
                <a:lnTo>
                  <a:pt x="366547" y="732462"/>
                </a:lnTo>
                <a:lnTo>
                  <a:pt x="377231" y="713779"/>
                </a:lnTo>
                <a:lnTo>
                  <a:pt x="389251" y="717784"/>
                </a:lnTo>
                <a:lnTo>
                  <a:pt x="438667" y="680417"/>
                </a:lnTo>
                <a:lnTo>
                  <a:pt x="470721" y="644387"/>
                </a:lnTo>
                <a:lnTo>
                  <a:pt x="484077" y="679083"/>
                </a:lnTo>
                <a:lnTo>
                  <a:pt x="509452" y="653728"/>
                </a:lnTo>
                <a:lnTo>
                  <a:pt x="493425" y="647055"/>
                </a:lnTo>
                <a:lnTo>
                  <a:pt x="518801" y="635044"/>
                </a:lnTo>
                <a:lnTo>
                  <a:pt x="525478" y="613693"/>
                </a:lnTo>
                <a:lnTo>
                  <a:pt x="580238" y="616362"/>
                </a:lnTo>
                <a:lnTo>
                  <a:pt x="604278" y="621700"/>
                </a:lnTo>
                <a:lnTo>
                  <a:pt x="628318" y="615027"/>
                </a:lnTo>
                <a:lnTo>
                  <a:pt x="643010" y="619031"/>
                </a:lnTo>
                <a:lnTo>
                  <a:pt x="645680" y="607021"/>
                </a:lnTo>
                <a:lnTo>
                  <a:pt x="614963" y="588338"/>
                </a:lnTo>
                <a:lnTo>
                  <a:pt x="602943" y="584334"/>
                </a:lnTo>
                <a:lnTo>
                  <a:pt x="554861" y="596345"/>
                </a:lnTo>
                <a:lnTo>
                  <a:pt x="529486" y="576328"/>
                </a:lnTo>
                <a:lnTo>
                  <a:pt x="537499" y="544300"/>
                </a:lnTo>
                <a:lnTo>
                  <a:pt x="574896" y="504266"/>
                </a:lnTo>
                <a:lnTo>
                  <a:pt x="647016" y="472238"/>
                </a:lnTo>
                <a:lnTo>
                  <a:pt x="689754" y="456224"/>
                </a:lnTo>
                <a:lnTo>
                  <a:pt x="653694" y="430870"/>
                </a:lnTo>
                <a:lnTo>
                  <a:pt x="621640" y="450886"/>
                </a:lnTo>
                <a:lnTo>
                  <a:pt x="597600" y="474907"/>
                </a:lnTo>
                <a:lnTo>
                  <a:pt x="549519" y="476242"/>
                </a:lnTo>
                <a:lnTo>
                  <a:pt x="552190" y="489586"/>
                </a:lnTo>
                <a:lnTo>
                  <a:pt x="521472" y="486917"/>
                </a:lnTo>
                <a:lnTo>
                  <a:pt x="500104" y="508269"/>
                </a:lnTo>
                <a:lnTo>
                  <a:pt x="466714" y="529621"/>
                </a:lnTo>
                <a:lnTo>
                  <a:pt x="464043" y="577662"/>
                </a:lnTo>
                <a:lnTo>
                  <a:pt x="429318" y="600348"/>
                </a:lnTo>
                <a:lnTo>
                  <a:pt x="394593" y="605686"/>
                </a:lnTo>
                <a:lnTo>
                  <a:pt x="351855" y="657731"/>
                </a:lnTo>
                <a:lnTo>
                  <a:pt x="317130" y="660400"/>
                </a:lnTo>
                <a:lnTo>
                  <a:pt x="294426" y="679083"/>
                </a:lnTo>
                <a:lnTo>
                  <a:pt x="269050" y="675080"/>
                </a:lnTo>
                <a:lnTo>
                  <a:pt x="298432" y="651059"/>
                </a:lnTo>
                <a:lnTo>
                  <a:pt x="297097" y="619031"/>
                </a:lnTo>
                <a:lnTo>
                  <a:pt x="315795" y="601683"/>
                </a:lnTo>
                <a:lnTo>
                  <a:pt x="318466" y="580331"/>
                </a:lnTo>
                <a:lnTo>
                  <a:pt x="333157" y="557645"/>
                </a:lnTo>
                <a:lnTo>
                  <a:pt x="291755" y="576328"/>
                </a:lnTo>
                <a:lnTo>
                  <a:pt x="275727" y="580331"/>
                </a:lnTo>
                <a:lnTo>
                  <a:pt x="254358" y="589672"/>
                </a:lnTo>
                <a:lnTo>
                  <a:pt x="235660" y="569655"/>
                </a:lnTo>
                <a:lnTo>
                  <a:pt x="243673" y="558979"/>
                </a:lnTo>
                <a:lnTo>
                  <a:pt x="261036" y="556310"/>
                </a:lnTo>
                <a:lnTo>
                  <a:pt x="261036" y="542965"/>
                </a:lnTo>
                <a:lnTo>
                  <a:pt x="294426" y="520279"/>
                </a:lnTo>
                <a:lnTo>
                  <a:pt x="267714" y="513607"/>
                </a:lnTo>
                <a:lnTo>
                  <a:pt x="289083" y="502931"/>
                </a:lnTo>
                <a:lnTo>
                  <a:pt x="315795" y="509603"/>
                </a:lnTo>
                <a:lnTo>
                  <a:pt x="327815" y="497593"/>
                </a:lnTo>
                <a:lnTo>
                  <a:pt x="303774" y="501597"/>
                </a:lnTo>
                <a:lnTo>
                  <a:pt x="297097" y="474907"/>
                </a:lnTo>
                <a:lnTo>
                  <a:pt x="314459" y="488252"/>
                </a:lnTo>
                <a:lnTo>
                  <a:pt x="313124" y="469569"/>
                </a:lnTo>
                <a:lnTo>
                  <a:pt x="339835" y="480245"/>
                </a:lnTo>
                <a:lnTo>
                  <a:pt x="358533" y="454890"/>
                </a:lnTo>
                <a:lnTo>
                  <a:pt x="373224" y="462897"/>
                </a:lnTo>
                <a:lnTo>
                  <a:pt x="393258" y="445549"/>
                </a:lnTo>
                <a:lnTo>
                  <a:pt x="497432" y="416190"/>
                </a:lnTo>
                <a:lnTo>
                  <a:pt x="501439" y="402846"/>
                </a:lnTo>
                <a:lnTo>
                  <a:pt x="534828" y="405514"/>
                </a:lnTo>
                <a:lnTo>
                  <a:pt x="545512" y="388166"/>
                </a:lnTo>
                <a:lnTo>
                  <a:pt x="561539" y="388166"/>
                </a:lnTo>
                <a:lnTo>
                  <a:pt x="546848" y="380159"/>
                </a:lnTo>
                <a:lnTo>
                  <a:pt x="582909" y="376156"/>
                </a:lnTo>
                <a:lnTo>
                  <a:pt x="620305" y="354804"/>
                </a:lnTo>
                <a:cubicBezTo>
                  <a:pt x="629820" y="349707"/>
                  <a:pt x="634217" y="355546"/>
                  <a:pt x="642230" y="352246"/>
                </a:cubicBezTo>
                <a:cubicBezTo>
                  <a:pt x="650244" y="348947"/>
                  <a:pt x="654194" y="336122"/>
                  <a:pt x="668385" y="335009"/>
                </a:cubicBezTo>
                <a:cubicBezTo>
                  <a:pt x="685116" y="330506"/>
                  <a:pt x="710121" y="340941"/>
                  <a:pt x="725147" y="338902"/>
                </a:cubicBezTo>
                <a:cubicBezTo>
                  <a:pt x="740172" y="336863"/>
                  <a:pt x="750652" y="320924"/>
                  <a:pt x="758536" y="322777"/>
                </a:cubicBezTo>
                <a:cubicBezTo>
                  <a:pt x="766419" y="324630"/>
                  <a:pt x="759835" y="339458"/>
                  <a:pt x="767996" y="338902"/>
                </a:cubicBezTo>
                <a:cubicBezTo>
                  <a:pt x="776158" y="338346"/>
                  <a:pt x="801385" y="317309"/>
                  <a:pt x="807507" y="319441"/>
                </a:cubicBezTo>
                <a:cubicBezTo>
                  <a:pt x="818080" y="318977"/>
                  <a:pt x="800365" y="337048"/>
                  <a:pt x="808620" y="336678"/>
                </a:cubicBezTo>
                <a:cubicBezTo>
                  <a:pt x="816875" y="336307"/>
                  <a:pt x="853046" y="313695"/>
                  <a:pt x="857034" y="317217"/>
                </a:cubicBezTo>
                <a:cubicBezTo>
                  <a:pt x="867051" y="318329"/>
                  <a:pt x="840525" y="336956"/>
                  <a:pt x="845904" y="341126"/>
                </a:cubicBezTo>
                <a:cubicBezTo>
                  <a:pt x="851283" y="345296"/>
                  <a:pt x="886677" y="336789"/>
                  <a:pt x="889311" y="342238"/>
                </a:cubicBezTo>
                <a:lnTo>
                  <a:pt x="883412" y="358808"/>
                </a:lnTo>
                <a:lnTo>
                  <a:pt x="895432" y="370818"/>
                </a:lnTo>
                <a:lnTo>
                  <a:pt x="890090" y="380159"/>
                </a:lnTo>
                <a:lnTo>
                  <a:pt x="927485" y="386832"/>
                </a:lnTo>
                <a:lnTo>
                  <a:pt x="960874" y="425531"/>
                </a:lnTo>
                <a:lnTo>
                  <a:pt x="966217" y="449552"/>
                </a:lnTo>
                <a:lnTo>
                  <a:pt x="936834" y="478911"/>
                </a:lnTo>
                <a:lnTo>
                  <a:pt x="880740" y="480245"/>
                </a:lnTo>
                <a:lnTo>
                  <a:pt x="848687" y="445549"/>
                </a:lnTo>
                <a:lnTo>
                  <a:pt x="839338" y="446883"/>
                </a:lnTo>
                <a:lnTo>
                  <a:pt x="836667" y="486917"/>
                </a:lnTo>
                <a:lnTo>
                  <a:pt x="813963" y="513607"/>
                </a:lnTo>
                <a:lnTo>
                  <a:pt x="851359" y="538962"/>
                </a:lnTo>
                <a:lnTo>
                  <a:pt x="850023" y="500262"/>
                </a:lnTo>
                <a:lnTo>
                  <a:pt x="903445" y="526952"/>
                </a:lnTo>
                <a:lnTo>
                  <a:pt x="920807" y="490921"/>
                </a:lnTo>
                <a:lnTo>
                  <a:pt x="968888" y="485583"/>
                </a:lnTo>
                <a:lnTo>
                  <a:pt x="983579" y="494925"/>
                </a:lnTo>
                <a:lnTo>
                  <a:pt x="1004948" y="460228"/>
                </a:lnTo>
                <a:lnTo>
                  <a:pt x="1030324" y="449552"/>
                </a:lnTo>
                <a:lnTo>
                  <a:pt x="1043680" y="424197"/>
                </a:lnTo>
                <a:lnTo>
                  <a:pt x="1062378" y="444214"/>
                </a:lnTo>
                <a:lnTo>
                  <a:pt x="1034331" y="462897"/>
                </a:lnTo>
                <a:lnTo>
                  <a:pt x="1034331" y="481580"/>
                </a:lnTo>
                <a:lnTo>
                  <a:pt x="1074398" y="472238"/>
                </a:lnTo>
                <a:lnTo>
                  <a:pt x="1120136" y="457386"/>
                </a:lnTo>
                <a:lnTo>
                  <a:pt x="1119807" y="453556"/>
                </a:lnTo>
                <a:lnTo>
                  <a:pt x="1183915" y="446883"/>
                </a:lnTo>
                <a:lnTo>
                  <a:pt x="1194599" y="458893"/>
                </a:lnTo>
                <a:lnTo>
                  <a:pt x="1261378" y="456224"/>
                </a:lnTo>
                <a:lnTo>
                  <a:pt x="1269391" y="469569"/>
                </a:lnTo>
                <a:lnTo>
                  <a:pt x="1282747" y="461562"/>
                </a:lnTo>
                <a:lnTo>
                  <a:pt x="1298773" y="464231"/>
                </a:lnTo>
                <a:lnTo>
                  <a:pt x="1301445" y="457559"/>
                </a:lnTo>
                <a:lnTo>
                  <a:pt x="1292095" y="436207"/>
                </a:lnTo>
                <a:lnTo>
                  <a:pt x="1385586" y="473573"/>
                </a:lnTo>
                <a:lnTo>
                  <a:pt x="1393599" y="504266"/>
                </a:lnTo>
                <a:lnTo>
                  <a:pt x="1417640" y="474907"/>
                </a:lnTo>
                <a:lnTo>
                  <a:pt x="1408291" y="458893"/>
                </a:lnTo>
                <a:lnTo>
                  <a:pt x="1392264" y="453556"/>
                </a:lnTo>
                <a:lnTo>
                  <a:pt x="1414968" y="422862"/>
                </a:lnTo>
                <a:lnTo>
                  <a:pt x="1413633" y="417525"/>
                </a:lnTo>
                <a:lnTo>
                  <a:pt x="1424318" y="406849"/>
                </a:lnTo>
                <a:lnTo>
                  <a:pt x="1453699" y="405514"/>
                </a:lnTo>
                <a:lnTo>
                  <a:pt x="1465721" y="393504"/>
                </a:lnTo>
                <a:lnTo>
                  <a:pt x="1465721" y="386832"/>
                </a:lnTo>
                <a:lnTo>
                  <a:pt x="1472397" y="382829"/>
                </a:lnTo>
                <a:lnTo>
                  <a:pt x="1520478" y="381494"/>
                </a:lnTo>
                <a:lnTo>
                  <a:pt x="1531162" y="386832"/>
                </a:lnTo>
                <a:lnTo>
                  <a:pt x="1503115" y="420194"/>
                </a:lnTo>
                <a:lnTo>
                  <a:pt x="1501780" y="441545"/>
                </a:lnTo>
                <a:lnTo>
                  <a:pt x="1472397" y="481580"/>
                </a:lnTo>
                <a:lnTo>
                  <a:pt x="1487088" y="497593"/>
                </a:lnTo>
                <a:lnTo>
                  <a:pt x="1472397" y="513607"/>
                </a:lnTo>
                <a:lnTo>
                  <a:pt x="1416303" y="542965"/>
                </a:lnTo>
                <a:lnTo>
                  <a:pt x="1380244" y="541631"/>
                </a:lnTo>
                <a:lnTo>
                  <a:pt x="1401613" y="558979"/>
                </a:lnTo>
                <a:lnTo>
                  <a:pt x="1433667" y="557645"/>
                </a:lnTo>
                <a:lnTo>
                  <a:pt x="1460377" y="537628"/>
                </a:lnTo>
                <a:lnTo>
                  <a:pt x="1488424" y="530955"/>
                </a:lnTo>
                <a:lnTo>
                  <a:pt x="1499109" y="508269"/>
                </a:lnTo>
                <a:lnTo>
                  <a:pt x="1507122" y="497593"/>
                </a:lnTo>
                <a:lnTo>
                  <a:pt x="1525820" y="500262"/>
                </a:lnTo>
                <a:lnTo>
                  <a:pt x="1539176" y="520279"/>
                </a:lnTo>
                <a:lnTo>
                  <a:pt x="1539176" y="490921"/>
                </a:lnTo>
                <a:lnTo>
                  <a:pt x="1520478" y="478911"/>
                </a:lnTo>
                <a:lnTo>
                  <a:pt x="1493766" y="474907"/>
                </a:lnTo>
                <a:lnTo>
                  <a:pt x="1519142" y="452221"/>
                </a:lnTo>
                <a:lnTo>
                  <a:pt x="1517807" y="434873"/>
                </a:lnTo>
                <a:lnTo>
                  <a:pt x="1516471" y="420194"/>
                </a:lnTo>
                <a:lnTo>
                  <a:pt x="1537840" y="412187"/>
                </a:lnTo>
                <a:lnTo>
                  <a:pt x="1561880" y="386832"/>
                </a:lnTo>
                <a:lnTo>
                  <a:pt x="1549860" y="414856"/>
                </a:lnTo>
                <a:lnTo>
                  <a:pt x="1563216" y="438876"/>
                </a:lnTo>
                <a:lnTo>
                  <a:pt x="1581914" y="436207"/>
                </a:lnTo>
                <a:lnTo>
                  <a:pt x="1569894" y="420194"/>
                </a:lnTo>
                <a:lnTo>
                  <a:pt x="1589927" y="405514"/>
                </a:lnTo>
                <a:lnTo>
                  <a:pt x="1603283" y="400176"/>
                </a:lnTo>
                <a:lnTo>
                  <a:pt x="1625988" y="409518"/>
                </a:lnTo>
                <a:lnTo>
                  <a:pt x="1640679" y="425531"/>
                </a:lnTo>
                <a:lnTo>
                  <a:pt x="1651363" y="429535"/>
                </a:lnTo>
                <a:lnTo>
                  <a:pt x="1631330" y="444214"/>
                </a:lnTo>
                <a:lnTo>
                  <a:pt x="1652699" y="470904"/>
                </a:lnTo>
                <a:lnTo>
                  <a:pt x="1655370" y="449552"/>
                </a:lnTo>
                <a:lnTo>
                  <a:pt x="1668726" y="430870"/>
                </a:lnTo>
                <a:lnTo>
                  <a:pt x="1648692" y="408183"/>
                </a:lnTo>
                <a:lnTo>
                  <a:pt x="1647357" y="392170"/>
                </a:lnTo>
                <a:lnTo>
                  <a:pt x="1672733" y="377490"/>
                </a:lnTo>
                <a:lnTo>
                  <a:pt x="1748860" y="378825"/>
                </a:lnTo>
                <a:lnTo>
                  <a:pt x="1751531" y="358808"/>
                </a:lnTo>
                <a:lnTo>
                  <a:pt x="1772900" y="342794"/>
                </a:lnTo>
                <a:lnTo>
                  <a:pt x="1866389" y="341459"/>
                </a:lnTo>
                <a:lnTo>
                  <a:pt x="1863718" y="329449"/>
                </a:lnTo>
                <a:lnTo>
                  <a:pt x="1943852" y="328115"/>
                </a:lnTo>
                <a:lnTo>
                  <a:pt x="1961215" y="340125"/>
                </a:lnTo>
                <a:lnTo>
                  <a:pt x="1962550" y="321442"/>
                </a:lnTo>
                <a:lnTo>
                  <a:pt x="1985255" y="329449"/>
                </a:lnTo>
                <a:lnTo>
                  <a:pt x="1990597" y="309432"/>
                </a:lnTo>
                <a:close/>
                <a:moveTo>
                  <a:pt x="4302418" y="284077"/>
                </a:moveTo>
                <a:cubicBezTo>
                  <a:pt x="4316219" y="284522"/>
                  <a:pt x="4330066" y="284199"/>
                  <a:pt x="4343821" y="285411"/>
                </a:cubicBezTo>
                <a:cubicBezTo>
                  <a:pt x="4345420" y="285552"/>
                  <a:pt x="4346692" y="286947"/>
                  <a:pt x="4347827" y="288081"/>
                </a:cubicBezTo>
                <a:cubicBezTo>
                  <a:pt x="4348962" y="289215"/>
                  <a:pt x="4349471" y="290852"/>
                  <a:pt x="4350498" y="292084"/>
                </a:cubicBezTo>
                <a:cubicBezTo>
                  <a:pt x="4351708" y="293534"/>
                  <a:pt x="4353170" y="294753"/>
                  <a:pt x="4354505" y="296087"/>
                </a:cubicBezTo>
                <a:cubicBezTo>
                  <a:pt x="4354060" y="297422"/>
                  <a:pt x="4352351" y="298946"/>
                  <a:pt x="4353170" y="300091"/>
                </a:cubicBezTo>
                <a:cubicBezTo>
                  <a:pt x="4357527" y="306185"/>
                  <a:pt x="4361956" y="305154"/>
                  <a:pt x="4367861" y="306763"/>
                </a:cubicBezTo>
                <a:cubicBezTo>
                  <a:pt x="4370578" y="307503"/>
                  <a:pt x="4373113" y="308880"/>
                  <a:pt x="4375874" y="309432"/>
                </a:cubicBezTo>
                <a:cubicBezTo>
                  <a:pt x="4378100" y="309877"/>
                  <a:pt x="4380363" y="310170"/>
                  <a:pt x="4382552" y="310767"/>
                </a:cubicBezTo>
                <a:cubicBezTo>
                  <a:pt x="4385269" y="311507"/>
                  <a:pt x="4387894" y="312546"/>
                  <a:pt x="4390566" y="313436"/>
                </a:cubicBezTo>
                <a:lnTo>
                  <a:pt x="4394572" y="314770"/>
                </a:lnTo>
                <a:cubicBezTo>
                  <a:pt x="4396353" y="317439"/>
                  <a:pt x="4400544" y="319631"/>
                  <a:pt x="4399915" y="322777"/>
                </a:cubicBezTo>
                <a:cubicBezTo>
                  <a:pt x="4399469" y="325001"/>
                  <a:pt x="4399518" y="327384"/>
                  <a:pt x="4398579" y="329449"/>
                </a:cubicBezTo>
                <a:cubicBezTo>
                  <a:pt x="4396035" y="335041"/>
                  <a:pt x="4391329" y="340761"/>
                  <a:pt x="4385223" y="342794"/>
                </a:cubicBezTo>
                <a:lnTo>
                  <a:pt x="4381217" y="344128"/>
                </a:lnTo>
                <a:cubicBezTo>
                  <a:pt x="4373181" y="343125"/>
                  <a:pt x="4370690" y="345033"/>
                  <a:pt x="4366525" y="338791"/>
                </a:cubicBezTo>
                <a:cubicBezTo>
                  <a:pt x="4365745" y="337620"/>
                  <a:pt x="4366335" y="335605"/>
                  <a:pt x="4365190" y="334787"/>
                </a:cubicBezTo>
                <a:cubicBezTo>
                  <a:pt x="4362899" y="333152"/>
                  <a:pt x="4359847" y="333008"/>
                  <a:pt x="4357176" y="332118"/>
                </a:cubicBezTo>
                <a:cubicBezTo>
                  <a:pt x="4355841" y="331674"/>
                  <a:pt x="4354563" y="330983"/>
                  <a:pt x="4353170" y="330784"/>
                </a:cubicBezTo>
                <a:cubicBezTo>
                  <a:pt x="4334555" y="328127"/>
                  <a:pt x="4346965" y="329599"/>
                  <a:pt x="4315774" y="328115"/>
                </a:cubicBezTo>
                <a:cubicBezTo>
                  <a:pt x="4313687" y="327593"/>
                  <a:pt x="4312184" y="327220"/>
                  <a:pt x="4311128" y="326959"/>
                </a:cubicBezTo>
                <a:lnTo>
                  <a:pt x="4309883" y="326655"/>
                </a:lnTo>
                <a:lnTo>
                  <a:pt x="4311196" y="326891"/>
                </a:lnTo>
                <a:cubicBezTo>
                  <a:pt x="4310995" y="326788"/>
                  <a:pt x="4309778" y="326403"/>
                  <a:pt x="4306425" y="325446"/>
                </a:cubicBezTo>
                <a:cubicBezTo>
                  <a:pt x="4294686" y="322095"/>
                  <a:pt x="4306683" y="325977"/>
                  <a:pt x="4297076" y="322777"/>
                </a:cubicBezTo>
                <a:cubicBezTo>
                  <a:pt x="4296787" y="321621"/>
                  <a:pt x="4294095" y="314924"/>
                  <a:pt x="4297076" y="313436"/>
                </a:cubicBezTo>
                <a:cubicBezTo>
                  <a:pt x="4299891" y="312029"/>
                  <a:pt x="4303305" y="312517"/>
                  <a:pt x="4306425" y="312101"/>
                </a:cubicBezTo>
                <a:lnTo>
                  <a:pt x="4317109" y="310767"/>
                </a:lnTo>
                <a:cubicBezTo>
                  <a:pt x="4326458" y="307653"/>
                  <a:pt x="4324232" y="310767"/>
                  <a:pt x="4326458" y="304094"/>
                </a:cubicBezTo>
                <a:cubicBezTo>
                  <a:pt x="4325123" y="303649"/>
                  <a:pt x="4323551" y="303638"/>
                  <a:pt x="4322452" y="302760"/>
                </a:cubicBezTo>
                <a:cubicBezTo>
                  <a:pt x="4321199" y="301758"/>
                  <a:pt x="4321157" y="299581"/>
                  <a:pt x="4319780" y="298756"/>
                </a:cubicBezTo>
                <a:cubicBezTo>
                  <a:pt x="4318636" y="298070"/>
                  <a:pt x="4315328" y="297644"/>
                  <a:pt x="4314438" y="297422"/>
                </a:cubicBezTo>
                <a:cubicBezTo>
                  <a:pt x="4311656" y="296379"/>
                  <a:pt x="4301894" y="295094"/>
                  <a:pt x="4301082" y="289415"/>
                </a:cubicBezTo>
                <a:cubicBezTo>
                  <a:pt x="4300823" y="287600"/>
                  <a:pt x="4301973" y="285857"/>
                  <a:pt x="4302418" y="284077"/>
                </a:cubicBezTo>
                <a:close/>
                <a:moveTo>
                  <a:pt x="4434693" y="260845"/>
                </a:moveTo>
                <a:cubicBezTo>
                  <a:pt x="4435730" y="260662"/>
                  <a:pt x="4436454" y="260656"/>
                  <a:pt x="4437348" y="260979"/>
                </a:cubicBezTo>
                <a:cubicBezTo>
                  <a:pt x="4438540" y="261411"/>
                  <a:pt x="4440036" y="262428"/>
                  <a:pt x="4442987" y="264393"/>
                </a:cubicBezTo>
                <a:cubicBezTo>
                  <a:pt x="4444036" y="267538"/>
                  <a:pt x="4442620" y="263662"/>
                  <a:pt x="4444239" y="266895"/>
                </a:cubicBezTo>
                <a:cubicBezTo>
                  <a:pt x="4445967" y="270349"/>
                  <a:pt x="4443098" y="265811"/>
                  <a:pt x="4445491" y="269398"/>
                </a:cubicBezTo>
                <a:cubicBezTo>
                  <a:pt x="4446512" y="272460"/>
                  <a:pt x="4445704" y="271278"/>
                  <a:pt x="4447578" y="273151"/>
                </a:cubicBezTo>
                <a:cubicBezTo>
                  <a:pt x="4447717" y="273568"/>
                  <a:pt x="4447874" y="273980"/>
                  <a:pt x="4447995" y="274402"/>
                </a:cubicBezTo>
                <a:cubicBezTo>
                  <a:pt x="4448153" y="274953"/>
                  <a:pt x="4448248" y="275521"/>
                  <a:pt x="4448413" y="276070"/>
                </a:cubicBezTo>
                <a:cubicBezTo>
                  <a:pt x="4448665" y="276912"/>
                  <a:pt x="4449247" y="278572"/>
                  <a:pt x="4449247" y="278572"/>
                </a:cubicBezTo>
                <a:cubicBezTo>
                  <a:pt x="4448996" y="282844"/>
                  <a:pt x="4449356" y="284186"/>
                  <a:pt x="4448413" y="287330"/>
                </a:cubicBezTo>
                <a:cubicBezTo>
                  <a:pt x="4448160" y="288172"/>
                  <a:pt x="4448310" y="289344"/>
                  <a:pt x="4447578" y="289832"/>
                </a:cubicBezTo>
                <a:lnTo>
                  <a:pt x="4446326" y="290666"/>
                </a:lnTo>
                <a:cubicBezTo>
                  <a:pt x="4445531" y="293049"/>
                  <a:pt x="4446564" y="291063"/>
                  <a:pt x="4444656" y="292334"/>
                </a:cubicBezTo>
                <a:cubicBezTo>
                  <a:pt x="4444165" y="292661"/>
                  <a:pt x="4443895" y="293258"/>
                  <a:pt x="4443404" y="293585"/>
                </a:cubicBezTo>
                <a:cubicBezTo>
                  <a:pt x="4443038" y="293829"/>
                  <a:pt x="4442557" y="293829"/>
                  <a:pt x="4442152" y="294002"/>
                </a:cubicBezTo>
                <a:cubicBezTo>
                  <a:pt x="4436492" y="296426"/>
                  <a:pt x="4446017" y="294615"/>
                  <a:pt x="4430049" y="295253"/>
                </a:cubicBezTo>
                <a:cubicBezTo>
                  <a:pt x="4429214" y="295392"/>
                  <a:pt x="4428370" y="295487"/>
                  <a:pt x="4427544" y="295670"/>
                </a:cubicBezTo>
                <a:cubicBezTo>
                  <a:pt x="4427115" y="295766"/>
                  <a:pt x="4426603" y="295776"/>
                  <a:pt x="4426292" y="296087"/>
                </a:cubicBezTo>
                <a:cubicBezTo>
                  <a:pt x="4425583" y="296796"/>
                  <a:pt x="4424623" y="298589"/>
                  <a:pt x="4424623" y="298589"/>
                </a:cubicBezTo>
                <a:cubicBezTo>
                  <a:pt x="4423740" y="301238"/>
                  <a:pt x="4424312" y="298424"/>
                  <a:pt x="4425040" y="301091"/>
                </a:cubicBezTo>
                <a:cubicBezTo>
                  <a:pt x="4425335" y="302173"/>
                  <a:pt x="4425163" y="303347"/>
                  <a:pt x="4425458" y="304428"/>
                </a:cubicBezTo>
                <a:cubicBezTo>
                  <a:pt x="4425590" y="304911"/>
                  <a:pt x="4426089" y="305221"/>
                  <a:pt x="4426292" y="305679"/>
                </a:cubicBezTo>
                <a:cubicBezTo>
                  <a:pt x="4426650" y="306482"/>
                  <a:pt x="4426914" y="307328"/>
                  <a:pt x="4427127" y="308181"/>
                </a:cubicBezTo>
                <a:lnTo>
                  <a:pt x="4427961" y="311517"/>
                </a:lnTo>
                <a:cubicBezTo>
                  <a:pt x="4427823" y="314297"/>
                  <a:pt x="4427785" y="317084"/>
                  <a:pt x="4427544" y="319858"/>
                </a:cubicBezTo>
                <a:cubicBezTo>
                  <a:pt x="4427506" y="320296"/>
                  <a:pt x="4427402" y="320765"/>
                  <a:pt x="4427127" y="321109"/>
                </a:cubicBezTo>
                <a:cubicBezTo>
                  <a:pt x="4426814" y="321500"/>
                  <a:pt x="4426351" y="321784"/>
                  <a:pt x="4425875" y="321943"/>
                </a:cubicBezTo>
                <a:cubicBezTo>
                  <a:pt x="4425479" y="322075"/>
                  <a:pt x="4424832" y="320900"/>
                  <a:pt x="4424623" y="320692"/>
                </a:cubicBezTo>
                <a:cubicBezTo>
                  <a:pt x="4423371" y="320414"/>
                  <a:pt x="4422084" y="320263"/>
                  <a:pt x="4420866" y="319858"/>
                </a:cubicBezTo>
                <a:cubicBezTo>
                  <a:pt x="4419196" y="319301"/>
                  <a:pt x="4419893" y="318885"/>
                  <a:pt x="4418780" y="317772"/>
                </a:cubicBezTo>
                <a:cubicBezTo>
                  <a:pt x="4416368" y="315363"/>
                  <a:pt x="4418669" y="318761"/>
                  <a:pt x="4416276" y="315688"/>
                </a:cubicBezTo>
                <a:cubicBezTo>
                  <a:pt x="4415659" y="314896"/>
                  <a:pt x="4415162" y="314019"/>
                  <a:pt x="4414606" y="313185"/>
                </a:cubicBezTo>
                <a:cubicBezTo>
                  <a:pt x="4414328" y="312768"/>
                  <a:pt x="4413930" y="312409"/>
                  <a:pt x="4413771" y="311934"/>
                </a:cubicBezTo>
                <a:cubicBezTo>
                  <a:pt x="4413632" y="311517"/>
                  <a:pt x="4413598" y="311049"/>
                  <a:pt x="4413354" y="310683"/>
                </a:cubicBezTo>
                <a:cubicBezTo>
                  <a:pt x="4413026" y="310192"/>
                  <a:pt x="4412519" y="309849"/>
                  <a:pt x="4412102" y="309432"/>
                </a:cubicBezTo>
                <a:cubicBezTo>
                  <a:pt x="4411161" y="306614"/>
                  <a:pt x="4412465" y="309669"/>
                  <a:pt x="4410432" y="307347"/>
                </a:cubicBezTo>
                <a:cubicBezTo>
                  <a:pt x="4407675" y="304198"/>
                  <a:pt x="4410085" y="305285"/>
                  <a:pt x="4407511" y="304428"/>
                </a:cubicBezTo>
                <a:cubicBezTo>
                  <a:pt x="4404172" y="302203"/>
                  <a:pt x="4408206" y="305123"/>
                  <a:pt x="4405424" y="302343"/>
                </a:cubicBezTo>
                <a:cubicBezTo>
                  <a:pt x="4404702" y="301621"/>
                  <a:pt x="4403322" y="301166"/>
                  <a:pt x="4402502" y="300674"/>
                </a:cubicBezTo>
                <a:cubicBezTo>
                  <a:pt x="4401642" y="300159"/>
                  <a:pt x="4400833" y="299562"/>
                  <a:pt x="4399998" y="299007"/>
                </a:cubicBezTo>
                <a:cubicBezTo>
                  <a:pt x="4399581" y="298728"/>
                  <a:pt x="4399233" y="298294"/>
                  <a:pt x="4398746" y="298172"/>
                </a:cubicBezTo>
                <a:lnTo>
                  <a:pt x="4397077" y="297755"/>
                </a:lnTo>
                <a:cubicBezTo>
                  <a:pt x="4396938" y="297338"/>
                  <a:pt x="4397018" y="296760"/>
                  <a:pt x="4396659" y="296504"/>
                </a:cubicBezTo>
                <a:cubicBezTo>
                  <a:pt x="4395944" y="295993"/>
                  <a:pt x="4394155" y="295670"/>
                  <a:pt x="4394155" y="295670"/>
                </a:cubicBezTo>
                <a:cubicBezTo>
                  <a:pt x="4393738" y="295253"/>
                  <a:pt x="4393394" y="294746"/>
                  <a:pt x="4392903" y="294419"/>
                </a:cubicBezTo>
                <a:cubicBezTo>
                  <a:pt x="4392537" y="294175"/>
                  <a:pt x="4391994" y="294277"/>
                  <a:pt x="4391651" y="294002"/>
                </a:cubicBezTo>
                <a:cubicBezTo>
                  <a:pt x="4388954" y="291846"/>
                  <a:pt x="4392712" y="293382"/>
                  <a:pt x="4389564" y="292334"/>
                </a:cubicBezTo>
                <a:cubicBezTo>
                  <a:pt x="4389186" y="292051"/>
                  <a:pt x="4387253" y="290554"/>
                  <a:pt x="4386642" y="290249"/>
                </a:cubicBezTo>
                <a:cubicBezTo>
                  <a:pt x="4386249" y="290052"/>
                  <a:pt x="4385808" y="289971"/>
                  <a:pt x="4385391" y="289832"/>
                </a:cubicBezTo>
                <a:cubicBezTo>
                  <a:pt x="4384973" y="289415"/>
                  <a:pt x="4384604" y="288943"/>
                  <a:pt x="4384139" y="288581"/>
                </a:cubicBezTo>
                <a:cubicBezTo>
                  <a:pt x="4382364" y="287202"/>
                  <a:pt x="4381626" y="287259"/>
                  <a:pt x="4380382" y="285662"/>
                </a:cubicBezTo>
                <a:cubicBezTo>
                  <a:pt x="4379766" y="284870"/>
                  <a:pt x="4379269" y="283993"/>
                  <a:pt x="4378713" y="283160"/>
                </a:cubicBezTo>
                <a:lnTo>
                  <a:pt x="4377878" y="281908"/>
                </a:lnTo>
                <a:lnTo>
                  <a:pt x="4377043" y="279406"/>
                </a:lnTo>
                <a:lnTo>
                  <a:pt x="4376626" y="278155"/>
                </a:lnTo>
                <a:cubicBezTo>
                  <a:pt x="4376753" y="276621"/>
                  <a:pt x="4376213" y="273355"/>
                  <a:pt x="4377878" y="271900"/>
                </a:cubicBezTo>
                <a:cubicBezTo>
                  <a:pt x="4378633" y="271240"/>
                  <a:pt x="4379430" y="270549"/>
                  <a:pt x="4380382" y="270232"/>
                </a:cubicBezTo>
                <a:lnTo>
                  <a:pt x="4382887" y="269398"/>
                </a:lnTo>
                <a:cubicBezTo>
                  <a:pt x="4384871" y="268076"/>
                  <a:pt x="4383663" y="268722"/>
                  <a:pt x="4386642" y="267729"/>
                </a:cubicBezTo>
                <a:cubicBezTo>
                  <a:pt x="4386644" y="267729"/>
                  <a:pt x="4389146" y="266896"/>
                  <a:pt x="4389147" y="266895"/>
                </a:cubicBezTo>
                <a:lnTo>
                  <a:pt x="4391651" y="265227"/>
                </a:lnTo>
                <a:lnTo>
                  <a:pt x="4394155" y="263559"/>
                </a:lnTo>
                <a:lnTo>
                  <a:pt x="4395407" y="262725"/>
                </a:lnTo>
                <a:cubicBezTo>
                  <a:pt x="4398190" y="262864"/>
                  <a:pt x="4400969" y="263092"/>
                  <a:pt x="4403754" y="263142"/>
                </a:cubicBezTo>
                <a:cubicBezTo>
                  <a:pt x="4425635" y="263536"/>
                  <a:pt x="4431579" y="261395"/>
                  <a:pt x="4434693" y="260845"/>
                </a:cubicBezTo>
                <a:close/>
                <a:moveTo>
                  <a:pt x="34371" y="253117"/>
                </a:moveTo>
                <a:lnTo>
                  <a:pt x="35654" y="265928"/>
                </a:lnTo>
                <a:lnTo>
                  <a:pt x="29242" y="283863"/>
                </a:lnTo>
                <a:lnTo>
                  <a:pt x="51040" y="286425"/>
                </a:lnTo>
                <a:lnTo>
                  <a:pt x="60014" y="277458"/>
                </a:lnTo>
                <a:lnTo>
                  <a:pt x="81809" y="290269"/>
                </a:lnTo>
                <a:lnTo>
                  <a:pt x="104889" y="283863"/>
                </a:lnTo>
                <a:lnTo>
                  <a:pt x="134425" y="290269"/>
                </a:lnTo>
                <a:lnTo>
                  <a:pt x="136989" y="294112"/>
                </a:lnTo>
                <a:lnTo>
                  <a:pt x="124168" y="308204"/>
                </a:lnTo>
                <a:lnTo>
                  <a:pt x="128014" y="312048"/>
                </a:lnTo>
                <a:lnTo>
                  <a:pt x="108735" y="338951"/>
                </a:lnTo>
                <a:lnTo>
                  <a:pt x="81809" y="340232"/>
                </a:lnTo>
                <a:lnTo>
                  <a:pt x="26678" y="340232"/>
                </a:lnTo>
                <a:lnTo>
                  <a:pt x="0" y="348713"/>
                </a:lnTo>
                <a:lnTo>
                  <a:pt x="0" y="292425"/>
                </a:lnTo>
                <a:lnTo>
                  <a:pt x="4882" y="292832"/>
                </a:lnTo>
                <a:lnTo>
                  <a:pt x="8728" y="286425"/>
                </a:lnTo>
                <a:lnTo>
                  <a:pt x="0" y="281858"/>
                </a:lnTo>
                <a:lnTo>
                  <a:pt x="0" y="266651"/>
                </a:lnTo>
                <a:lnTo>
                  <a:pt x="2316" y="265928"/>
                </a:lnTo>
                <a:lnTo>
                  <a:pt x="20268" y="268490"/>
                </a:lnTo>
                <a:close/>
                <a:moveTo>
                  <a:pt x="2028577" y="249798"/>
                </a:moveTo>
                <a:cubicBezTo>
                  <a:pt x="2028603" y="249802"/>
                  <a:pt x="2031792" y="250199"/>
                  <a:pt x="2032333" y="250632"/>
                </a:cubicBezTo>
                <a:cubicBezTo>
                  <a:pt x="2035030" y="252787"/>
                  <a:pt x="2031272" y="251251"/>
                  <a:pt x="2034419" y="252300"/>
                </a:cubicBezTo>
                <a:cubicBezTo>
                  <a:pt x="2037235" y="255113"/>
                  <a:pt x="2035804" y="254429"/>
                  <a:pt x="2038176" y="255219"/>
                </a:cubicBezTo>
                <a:cubicBezTo>
                  <a:pt x="2038593" y="255636"/>
                  <a:pt x="2038843" y="256386"/>
                  <a:pt x="2039428" y="256470"/>
                </a:cubicBezTo>
                <a:cubicBezTo>
                  <a:pt x="2042874" y="256962"/>
                  <a:pt x="2046389" y="256647"/>
                  <a:pt x="2049862" y="256887"/>
                </a:cubicBezTo>
                <a:cubicBezTo>
                  <a:pt x="2050434" y="256926"/>
                  <a:pt x="2050976" y="257165"/>
                  <a:pt x="2051532" y="257304"/>
                </a:cubicBezTo>
                <a:cubicBezTo>
                  <a:pt x="2051810" y="257721"/>
                  <a:pt x="2051975" y="258242"/>
                  <a:pt x="2052367" y="258555"/>
                </a:cubicBezTo>
                <a:cubicBezTo>
                  <a:pt x="2052710" y="258829"/>
                  <a:pt x="2053225" y="258776"/>
                  <a:pt x="2053619" y="258972"/>
                </a:cubicBezTo>
                <a:cubicBezTo>
                  <a:pt x="2054067" y="259196"/>
                  <a:pt x="2054453" y="259528"/>
                  <a:pt x="2054871" y="259806"/>
                </a:cubicBezTo>
                <a:cubicBezTo>
                  <a:pt x="2057264" y="263394"/>
                  <a:pt x="2054393" y="258853"/>
                  <a:pt x="2056122" y="262309"/>
                </a:cubicBezTo>
                <a:cubicBezTo>
                  <a:pt x="2056347" y="262757"/>
                  <a:pt x="2056679" y="263142"/>
                  <a:pt x="2056957" y="263559"/>
                </a:cubicBezTo>
                <a:cubicBezTo>
                  <a:pt x="2058497" y="268176"/>
                  <a:pt x="2057737" y="265184"/>
                  <a:pt x="2058209" y="272734"/>
                </a:cubicBezTo>
                <a:cubicBezTo>
                  <a:pt x="2057876" y="279078"/>
                  <a:pt x="2058279" y="278677"/>
                  <a:pt x="2057374" y="282743"/>
                </a:cubicBezTo>
                <a:cubicBezTo>
                  <a:pt x="2057351" y="282846"/>
                  <a:pt x="2056755" y="285394"/>
                  <a:pt x="2056540" y="285662"/>
                </a:cubicBezTo>
                <a:cubicBezTo>
                  <a:pt x="2056227" y="286053"/>
                  <a:pt x="2055705" y="286218"/>
                  <a:pt x="2055288" y="286496"/>
                </a:cubicBezTo>
                <a:cubicBezTo>
                  <a:pt x="2055010" y="286913"/>
                  <a:pt x="2054845" y="287434"/>
                  <a:pt x="2054453" y="287747"/>
                </a:cubicBezTo>
                <a:cubicBezTo>
                  <a:pt x="2054109" y="288021"/>
                  <a:pt x="2053641" y="288164"/>
                  <a:pt x="2053201" y="288164"/>
                </a:cubicBezTo>
                <a:cubicBezTo>
                  <a:pt x="2050137" y="288164"/>
                  <a:pt x="2047080" y="287886"/>
                  <a:pt x="2044019" y="287747"/>
                </a:cubicBezTo>
                <a:lnTo>
                  <a:pt x="2041515" y="286913"/>
                </a:lnTo>
                <a:lnTo>
                  <a:pt x="2040263" y="286496"/>
                </a:lnTo>
                <a:cubicBezTo>
                  <a:pt x="2038940" y="284513"/>
                  <a:pt x="2039904" y="285403"/>
                  <a:pt x="2036924" y="284410"/>
                </a:cubicBezTo>
                <a:lnTo>
                  <a:pt x="2034419" y="283577"/>
                </a:lnTo>
                <a:cubicBezTo>
                  <a:pt x="2034002" y="283437"/>
                  <a:pt x="2033534" y="283403"/>
                  <a:pt x="2033167" y="283160"/>
                </a:cubicBezTo>
                <a:cubicBezTo>
                  <a:pt x="2032750" y="282881"/>
                  <a:pt x="2032385" y="282501"/>
                  <a:pt x="2031915" y="282325"/>
                </a:cubicBezTo>
                <a:cubicBezTo>
                  <a:pt x="2031251" y="282077"/>
                  <a:pt x="2030521" y="282062"/>
                  <a:pt x="2029829" y="281908"/>
                </a:cubicBezTo>
                <a:cubicBezTo>
                  <a:pt x="2029269" y="281784"/>
                  <a:pt x="2028708" y="281656"/>
                  <a:pt x="2028159" y="281491"/>
                </a:cubicBezTo>
                <a:cubicBezTo>
                  <a:pt x="2028145" y="281487"/>
                  <a:pt x="2025035" y="280451"/>
                  <a:pt x="2024403" y="280240"/>
                </a:cubicBezTo>
                <a:lnTo>
                  <a:pt x="2023151" y="279823"/>
                </a:lnTo>
                <a:lnTo>
                  <a:pt x="2021899" y="279406"/>
                </a:lnTo>
                <a:cubicBezTo>
                  <a:pt x="2013506" y="279872"/>
                  <a:pt x="2016766" y="279031"/>
                  <a:pt x="2011882" y="280658"/>
                </a:cubicBezTo>
                <a:cubicBezTo>
                  <a:pt x="2011465" y="280796"/>
                  <a:pt x="2010996" y="280831"/>
                  <a:pt x="2010630" y="281074"/>
                </a:cubicBezTo>
                <a:cubicBezTo>
                  <a:pt x="2010212" y="281353"/>
                  <a:pt x="2009836" y="281705"/>
                  <a:pt x="2009377" y="281908"/>
                </a:cubicBezTo>
                <a:cubicBezTo>
                  <a:pt x="2008573" y="282265"/>
                  <a:pt x="2007606" y="282255"/>
                  <a:pt x="2006874" y="282743"/>
                </a:cubicBezTo>
                <a:cubicBezTo>
                  <a:pt x="2006456" y="283020"/>
                  <a:pt x="2006070" y="283352"/>
                  <a:pt x="2005622" y="283577"/>
                </a:cubicBezTo>
                <a:cubicBezTo>
                  <a:pt x="2005159" y="283808"/>
                  <a:pt x="2003057" y="284366"/>
                  <a:pt x="2002700" y="284410"/>
                </a:cubicBezTo>
                <a:lnTo>
                  <a:pt x="1993100" y="285662"/>
                </a:lnTo>
                <a:cubicBezTo>
                  <a:pt x="1991988" y="285106"/>
                  <a:pt x="1990854" y="284589"/>
                  <a:pt x="1989762" y="283993"/>
                </a:cubicBezTo>
                <a:cubicBezTo>
                  <a:pt x="1989321" y="283753"/>
                  <a:pt x="1988823" y="283551"/>
                  <a:pt x="1988510" y="283160"/>
                </a:cubicBezTo>
                <a:cubicBezTo>
                  <a:pt x="1988235" y="282816"/>
                  <a:pt x="1988289" y="282301"/>
                  <a:pt x="1988092" y="281908"/>
                </a:cubicBezTo>
                <a:cubicBezTo>
                  <a:pt x="1987868" y="281460"/>
                  <a:pt x="1987536" y="281074"/>
                  <a:pt x="1987257" y="280658"/>
                </a:cubicBezTo>
                <a:cubicBezTo>
                  <a:pt x="1987118" y="280101"/>
                  <a:pt x="1986840" y="279563"/>
                  <a:pt x="1986840" y="278989"/>
                </a:cubicBezTo>
                <a:cubicBezTo>
                  <a:pt x="1986840" y="276899"/>
                  <a:pt x="1987026" y="274811"/>
                  <a:pt x="1987257" y="272734"/>
                </a:cubicBezTo>
                <a:cubicBezTo>
                  <a:pt x="1987306" y="272297"/>
                  <a:pt x="1987461" y="271867"/>
                  <a:pt x="1987675" y="271483"/>
                </a:cubicBezTo>
                <a:cubicBezTo>
                  <a:pt x="1988477" y="270040"/>
                  <a:pt x="1989338" y="268778"/>
                  <a:pt x="1990596" y="267729"/>
                </a:cubicBezTo>
                <a:cubicBezTo>
                  <a:pt x="1990982" y="267409"/>
                  <a:pt x="1991431" y="267174"/>
                  <a:pt x="1991848" y="266895"/>
                </a:cubicBezTo>
                <a:lnTo>
                  <a:pt x="1993518" y="264393"/>
                </a:lnTo>
                <a:cubicBezTo>
                  <a:pt x="1993796" y="263976"/>
                  <a:pt x="1993876" y="263301"/>
                  <a:pt x="1994352" y="263142"/>
                </a:cubicBezTo>
                <a:lnTo>
                  <a:pt x="1995605" y="262725"/>
                </a:lnTo>
                <a:cubicBezTo>
                  <a:pt x="1996022" y="262447"/>
                  <a:pt x="1996399" y="262095"/>
                  <a:pt x="1996857" y="261891"/>
                </a:cubicBezTo>
                <a:cubicBezTo>
                  <a:pt x="1998642" y="261098"/>
                  <a:pt x="1999330" y="261125"/>
                  <a:pt x="2001030" y="260640"/>
                </a:cubicBezTo>
                <a:cubicBezTo>
                  <a:pt x="2001454" y="260520"/>
                  <a:pt x="2001854" y="260322"/>
                  <a:pt x="2002282" y="260223"/>
                </a:cubicBezTo>
                <a:cubicBezTo>
                  <a:pt x="2003665" y="259905"/>
                  <a:pt x="2005065" y="259667"/>
                  <a:pt x="2006456" y="259389"/>
                </a:cubicBezTo>
                <a:cubicBezTo>
                  <a:pt x="2007152" y="259250"/>
                  <a:pt x="2007870" y="259196"/>
                  <a:pt x="2008543" y="258972"/>
                </a:cubicBezTo>
                <a:lnTo>
                  <a:pt x="2013552" y="257304"/>
                </a:lnTo>
                <a:cubicBezTo>
                  <a:pt x="2013969" y="257165"/>
                  <a:pt x="2014438" y="257131"/>
                  <a:pt x="2014804" y="256887"/>
                </a:cubicBezTo>
                <a:cubicBezTo>
                  <a:pt x="2016422" y="255809"/>
                  <a:pt x="2015580" y="256211"/>
                  <a:pt x="2017308" y="255636"/>
                </a:cubicBezTo>
                <a:cubicBezTo>
                  <a:pt x="2018142" y="255080"/>
                  <a:pt x="2018860" y="254285"/>
                  <a:pt x="2019812" y="253968"/>
                </a:cubicBezTo>
                <a:cubicBezTo>
                  <a:pt x="2020229" y="253829"/>
                  <a:pt x="2020680" y="253764"/>
                  <a:pt x="2021064" y="253551"/>
                </a:cubicBezTo>
                <a:cubicBezTo>
                  <a:pt x="2025368" y="251161"/>
                  <a:pt x="2021988" y="252409"/>
                  <a:pt x="2024820" y="251466"/>
                </a:cubicBezTo>
                <a:cubicBezTo>
                  <a:pt x="2025237" y="251188"/>
                  <a:pt x="2025614" y="250835"/>
                  <a:pt x="2026072" y="250632"/>
                </a:cubicBezTo>
                <a:cubicBezTo>
                  <a:pt x="2026876" y="250275"/>
                  <a:pt x="2028577" y="249798"/>
                  <a:pt x="2028577" y="249798"/>
                </a:cubicBezTo>
                <a:close/>
                <a:moveTo>
                  <a:pt x="4565753" y="243197"/>
                </a:moveTo>
                <a:cubicBezTo>
                  <a:pt x="4569662" y="243847"/>
                  <a:pt x="4573611" y="244290"/>
                  <a:pt x="4577480" y="245149"/>
                </a:cubicBezTo>
                <a:cubicBezTo>
                  <a:pt x="4579491" y="245596"/>
                  <a:pt x="4581887" y="245647"/>
                  <a:pt x="4583344" y="247102"/>
                </a:cubicBezTo>
                <a:cubicBezTo>
                  <a:pt x="4584801" y="248558"/>
                  <a:pt x="4584297" y="251161"/>
                  <a:pt x="4585298" y="252961"/>
                </a:cubicBezTo>
                <a:cubicBezTo>
                  <a:pt x="4592426" y="265780"/>
                  <a:pt x="4589463" y="263462"/>
                  <a:pt x="4598979" y="266631"/>
                </a:cubicBezTo>
                <a:cubicBezTo>
                  <a:pt x="4608254" y="275898"/>
                  <a:pt x="4603301" y="273278"/>
                  <a:pt x="4612661" y="276396"/>
                </a:cubicBezTo>
                <a:cubicBezTo>
                  <a:pt x="4615918" y="275745"/>
                  <a:pt x="4619380" y="275750"/>
                  <a:pt x="4622434" y="274443"/>
                </a:cubicBezTo>
                <a:cubicBezTo>
                  <a:pt x="4624127" y="273718"/>
                  <a:pt x="4624694" y="271360"/>
                  <a:pt x="4626342" y="270537"/>
                </a:cubicBezTo>
                <a:cubicBezTo>
                  <a:pt x="4630028" y="268696"/>
                  <a:pt x="4638069" y="266631"/>
                  <a:pt x="4638069" y="266631"/>
                </a:cubicBezTo>
                <a:cubicBezTo>
                  <a:pt x="4640024" y="267933"/>
                  <a:pt x="4641616" y="270151"/>
                  <a:pt x="4643933" y="270537"/>
                </a:cubicBezTo>
                <a:cubicBezTo>
                  <a:pt x="4652162" y="271908"/>
                  <a:pt x="4652231" y="261286"/>
                  <a:pt x="4653706" y="256867"/>
                </a:cubicBezTo>
                <a:cubicBezTo>
                  <a:pt x="4654357" y="254914"/>
                  <a:pt x="4653817" y="251929"/>
                  <a:pt x="4655659" y="251008"/>
                </a:cubicBezTo>
                <a:lnTo>
                  <a:pt x="4659569" y="249055"/>
                </a:lnTo>
                <a:lnTo>
                  <a:pt x="4659569" y="243197"/>
                </a:lnTo>
                <a:cubicBezTo>
                  <a:pt x="4665432" y="243847"/>
                  <a:pt x="4671340" y="244180"/>
                  <a:pt x="4677159" y="245149"/>
                </a:cubicBezTo>
                <a:cubicBezTo>
                  <a:pt x="4679191" y="245488"/>
                  <a:pt x="4681042" y="246537"/>
                  <a:pt x="4683023" y="247102"/>
                </a:cubicBezTo>
                <a:cubicBezTo>
                  <a:pt x="4685606" y="247839"/>
                  <a:pt x="4688268" y="248284"/>
                  <a:pt x="4690841" y="249055"/>
                </a:cubicBezTo>
                <a:cubicBezTo>
                  <a:pt x="4694787" y="250238"/>
                  <a:pt x="4698658" y="251659"/>
                  <a:pt x="4702568" y="252961"/>
                </a:cubicBezTo>
                <a:lnTo>
                  <a:pt x="4708431" y="254914"/>
                </a:lnTo>
                <a:cubicBezTo>
                  <a:pt x="4709082" y="256867"/>
                  <a:pt x="4710072" y="258738"/>
                  <a:pt x="4710386" y="260772"/>
                </a:cubicBezTo>
                <a:cubicBezTo>
                  <a:pt x="4711381" y="267239"/>
                  <a:pt x="4710102" y="274153"/>
                  <a:pt x="4712340" y="280302"/>
                </a:cubicBezTo>
                <a:cubicBezTo>
                  <a:pt x="4713044" y="282236"/>
                  <a:pt x="4716249" y="281603"/>
                  <a:pt x="4718203" y="282254"/>
                </a:cubicBezTo>
                <a:lnTo>
                  <a:pt x="4722113" y="270537"/>
                </a:lnTo>
                <a:lnTo>
                  <a:pt x="4724067" y="264678"/>
                </a:lnTo>
                <a:cubicBezTo>
                  <a:pt x="4727324" y="265329"/>
                  <a:pt x="4730815" y="265258"/>
                  <a:pt x="4733840" y="266631"/>
                </a:cubicBezTo>
                <a:cubicBezTo>
                  <a:pt x="4738116" y="268573"/>
                  <a:pt x="4745566" y="274443"/>
                  <a:pt x="4745566" y="274443"/>
                </a:cubicBezTo>
                <a:cubicBezTo>
                  <a:pt x="4747521" y="273792"/>
                  <a:pt x="4749973" y="273945"/>
                  <a:pt x="4751430" y="272490"/>
                </a:cubicBezTo>
                <a:cubicBezTo>
                  <a:pt x="4752887" y="271034"/>
                  <a:pt x="4752463" y="268473"/>
                  <a:pt x="4753385" y="266631"/>
                </a:cubicBezTo>
                <a:cubicBezTo>
                  <a:pt x="4755850" y="261704"/>
                  <a:pt x="4757567" y="260499"/>
                  <a:pt x="4761202" y="256867"/>
                </a:cubicBezTo>
                <a:cubicBezTo>
                  <a:pt x="4764460" y="257518"/>
                  <a:pt x="4768091" y="257173"/>
                  <a:pt x="4770975" y="258820"/>
                </a:cubicBezTo>
                <a:cubicBezTo>
                  <a:pt x="4776037" y="261710"/>
                  <a:pt x="4776260" y="272929"/>
                  <a:pt x="4776838" y="276396"/>
                </a:cubicBezTo>
                <a:cubicBezTo>
                  <a:pt x="4775535" y="277698"/>
                  <a:pt x="4771122" y="279940"/>
                  <a:pt x="4772929" y="280302"/>
                </a:cubicBezTo>
                <a:cubicBezTo>
                  <a:pt x="4777447" y="281204"/>
                  <a:pt x="4782122" y="279384"/>
                  <a:pt x="4786610" y="278349"/>
                </a:cubicBezTo>
                <a:cubicBezTo>
                  <a:pt x="4790626" y="277423"/>
                  <a:pt x="4798338" y="274443"/>
                  <a:pt x="4798338" y="274443"/>
                </a:cubicBezTo>
                <a:cubicBezTo>
                  <a:pt x="4808110" y="275744"/>
                  <a:pt x="4817970" y="276506"/>
                  <a:pt x="4827655" y="278349"/>
                </a:cubicBezTo>
                <a:cubicBezTo>
                  <a:pt x="4831703" y="279119"/>
                  <a:pt x="4839382" y="282254"/>
                  <a:pt x="4839382" y="282254"/>
                </a:cubicBezTo>
                <a:cubicBezTo>
                  <a:pt x="4840685" y="286160"/>
                  <a:pt x="4843291" y="290066"/>
                  <a:pt x="4839382" y="293972"/>
                </a:cubicBezTo>
                <a:cubicBezTo>
                  <a:pt x="4837925" y="295427"/>
                  <a:pt x="4835473" y="295274"/>
                  <a:pt x="4833519" y="295924"/>
                </a:cubicBezTo>
                <a:cubicBezTo>
                  <a:pt x="4832867" y="297877"/>
                  <a:pt x="4831160" y="299765"/>
                  <a:pt x="4831564" y="301783"/>
                </a:cubicBezTo>
                <a:cubicBezTo>
                  <a:pt x="4832607" y="306994"/>
                  <a:pt x="4843067" y="307207"/>
                  <a:pt x="4845245" y="307642"/>
                </a:cubicBezTo>
                <a:cubicBezTo>
                  <a:pt x="4847347" y="307222"/>
                  <a:pt x="4857877" y="305537"/>
                  <a:pt x="4860881" y="303736"/>
                </a:cubicBezTo>
                <a:cubicBezTo>
                  <a:pt x="4862462" y="302789"/>
                  <a:pt x="4863487" y="301132"/>
                  <a:pt x="4864791" y="299830"/>
                </a:cubicBezTo>
                <a:cubicBezTo>
                  <a:pt x="4867397" y="300482"/>
                  <a:pt x="4870511" y="300107"/>
                  <a:pt x="4872608" y="301783"/>
                </a:cubicBezTo>
                <a:cubicBezTo>
                  <a:pt x="4876723" y="305072"/>
                  <a:pt x="4873706" y="310211"/>
                  <a:pt x="4872608" y="313501"/>
                </a:cubicBezTo>
                <a:cubicBezTo>
                  <a:pt x="4876741" y="330015"/>
                  <a:pt x="4871084" y="317883"/>
                  <a:pt x="4898017" y="323265"/>
                </a:cubicBezTo>
                <a:cubicBezTo>
                  <a:pt x="4900320" y="323725"/>
                  <a:pt x="4901734" y="326217"/>
                  <a:pt x="4903880" y="327171"/>
                </a:cubicBezTo>
                <a:cubicBezTo>
                  <a:pt x="4907645" y="328843"/>
                  <a:pt x="4915607" y="331077"/>
                  <a:pt x="4915607" y="331077"/>
                </a:cubicBezTo>
                <a:cubicBezTo>
                  <a:pt x="4922331" y="337795"/>
                  <a:pt x="4918800" y="336349"/>
                  <a:pt x="4933198" y="333030"/>
                </a:cubicBezTo>
                <a:cubicBezTo>
                  <a:pt x="4937212" y="332104"/>
                  <a:pt x="4944925" y="329124"/>
                  <a:pt x="4944925" y="329124"/>
                </a:cubicBezTo>
                <a:cubicBezTo>
                  <a:pt x="4945949" y="329328"/>
                  <a:pt x="4958223" y="331361"/>
                  <a:pt x="4960560" y="333030"/>
                </a:cubicBezTo>
                <a:cubicBezTo>
                  <a:pt x="4963559" y="335170"/>
                  <a:pt x="4965772" y="338237"/>
                  <a:pt x="4968378" y="340841"/>
                </a:cubicBezTo>
                <a:cubicBezTo>
                  <a:pt x="4969682" y="342143"/>
                  <a:pt x="4970539" y="344165"/>
                  <a:pt x="4972287" y="344747"/>
                </a:cubicBezTo>
                <a:lnTo>
                  <a:pt x="4978151" y="346700"/>
                </a:lnTo>
                <a:cubicBezTo>
                  <a:pt x="4987923" y="346049"/>
                  <a:pt x="4997966" y="347120"/>
                  <a:pt x="5007468" y="344747"/>
                </a:cubicBezTo>
                <a:cubicBezTo>
                  <a:pt x="5014303" y="343040"/>
                  <a:pt x="5013178" y="341012"/>
                  <a:pt x="5010680" y="339540"/>
                </a:cubicBezTo>
                <a:lnTo>
                  <a:pt x="5008499" y="338530"/>
                </a:lnTo>
                <a:lnTo>
                  <a:pt x="5008977" y="338676"/>
                </a:lnTo>
                <a:cubicBezTo>
                  <a:pt x="5010827" y="339196"/>
                  <a:pt x="5013500" y="339907"/>
                  <a:pt x="5017240" y="340841"/>
                </a:cubicBezTo>
                <a:cubicBezTo>
                  <a:pt x="5019016" y="343502"/>
                  <a:pt x="5021964" y="348750"/>
                  <a:pt x="5025059" y="350605"/>
                </a:cubicBezTo>
                <a:cubicBezTo>
                  <a:pt x="5026825" y="351665"/>
                  <a:pt x="5028967" y="351907"/>
                  <a:pt x="5030922" y="352558"/>
                </a:cubicBezTo>
                <a:cubicBezTo>
                  <a:pt x="5030271" y="356464"/>
                  <a:pt x="5030740" y="360734"/>
                  <a:pt x="5028967" y="364276"/>
                </a:cubicBezTo>
                <a:cubicBezTo>
                  <a:pt x="5027917" y="366375"/>
                  <a:pt x="5024765" y="366522"/>
                  <a:pt x="5023104" y="368182"/>
                </a:cubicBezTo>
                <a:cubicBezTo>
                  <a:pt x="5021443" y="369841"/>
                  <a:pt x="5020498" y="372087"/>
                  <a:pt x="5019195" y="374040"/>
                </a:cubicBezTo>
                <a:cubicBezTo>
                  <a:pt x="5021801" y="375776"/>
                  <a:pt x="5028967" y="379465"/>
                  <a:pt x="5028967" y="383805"/>
                </a:cubicBezTo>
                <a:cubicBezTo>
                  <a:pt x="5028967" y="386152"/>
                  <a:pt x="5026362" y="387711"/>
                  <a:pt x="5025059" y="389663"/>
                </a:cubicBezTo>
                <a:cubicBezTo>
                  <a:pt x="5023931" y="389551"/>
                  <a:pt x="5005285" y="389136"/>
                  <a:pt x="4999650" y="385758"/>
                </a:cubicBezTo>
                <a:cubicBezTo>
                  <a:pt x="4998070" y="384811"/>
                  <a:pt x="4996892" y="383289"/>
                  <a:pt x="4995741" y="381852"/>
                </a:cubicBezTo>
                <a:cubicBezTo>
                  <a:pt x="4994274" y="380019"/>
                  <a:pt x="4993135" y="377946"/>
                  <a:pt x="4991832" y="375993"/>
                </a:cubicBezTo>
                <a:cubicBezTo>
                  <a:pt x="4991181" y="374040"/>
                  <a:pt x="4989878" y="372193"/>
                  <a:pt x="4989878" y="370134"/>
                </a:cubicBezTo>
                <a:cubicBezTo>
                  <a:pt x="4989878" y="362430"/>
                  <a:pt x="4997487" y="362863"/>
                  <a:pt x="4984015" y="366229"/>
                </a:cubicBezTo>
                <a:cubicBezTo>
                  <a:pt x="4982060" y="367531"/>
                  <a:pt x="4979618" y="368302"/>
                  <a:pt x="4978151" y="370134"/>
                </a:cubicBezTo>
                <a:cubicBezTo>
                  <a:pt x="4970570" y="379603"/>
                  <a:pt x="4983126" y="373686"/>
                  <a:pt x="4970333" y="377946"/>
                </a:cubicBezTo>
                <a:cubicBezTo>
                  <a:pt x="4969030" y="375993"/>
                  <a:pt x="4968416" y="373331"/>
                  <a:pt x="4966424" y="372087"/>
                </a:cubicBezTo>
                <a:cubicBezTo>
                  <a:pt x="4962930" y="369905"/>
                  <a:pt x="4954697" y="368182"/>
                  <a:pt x="4954697" y="368182"/>
                </a:cubicBezTo>
                <a:cubicBezTo>
                  <a:pt x="4951439" y="368832"/>
                  <a:pt x="4947688" y="368294"/>
                  <a:pt x="4944925" y="370134"/>
                </a:cubicBezTo>
                <a:cubicBezTo>
                  <a:pt x="4943211" y="371276"/>
                  <a:pt x="4942970" y="373934"/>
                  <a:pt x="4942970" y="375993"/>
                </a:cubicBezTo>
                <a:cubicBezTo>
                  <a:pt x="4942970" y="380371"/>
                  <a:pt x="4945737" y="383283"/>
                  <a:pt x="4948833" y="385758"/>
                </a:cubicBezTo>
                <a:cubicBezTo>
                  <a:pt x="4950667" y="387224"/>
                  <a:pt x="4952596" y="388614"/>
                  <a:pt x="4954697" y="389663"/>
                </a:cubicBezTo>
                <a:cubicBezTo>
                  <a:pt x="4956540" y="390584"/>
                  <a:pt x="4958606" y="390966"/>
                  <a:pt x="4960560" y="391616"/>
                </a:cubicBezTo>
                <a:cubicBezTo>
                  <a:pt x="4962515" y="392918"/>
                  <a:pt x="4964323" y="394472"/>
                  <a:pt x="4966424" y="395522"/>
                </a:cubicBezTo>
                <a:cubicBezTo>
                  <a:pt x="4968267" y="396443"/>
                  <a:pt x="4971090" y="395800"/>
                  <a:pt x="4972287" y="397475"/>
                </a:cubicBezTo>
                <a:cubicBezTo>
                  <a:pt x="4983689" y="413424"/>
                  <a:pt x="4968867" y="406751"/>
                  <a:pt x="4982060" y="411145"/>
                </a:cubicBezTo>
                <a:cubicBezTo>
                  <a:pt x="4985317" y="410495"/>
                  <a:pt x="4988589" y="409912"/>
                  <a:pt x="4991832" y="409193"/>
                </a:cubicBezTo>
                <a:cubicBezTo>
                  <a:pt x="4994454" y="408610"/>
                  <a:pt x="4996971" y="407048"/>
                  <a:pt x="4999650" y="407239"/>
                </a:cubicBezTo>
                <a:cubicBezTo>
                  <a:pt x="5006278" y="407712"/>
                  <a:pt x="5012749" y="409535"/>
                  <a:pt x="5019195" y="411145"/>
                </a:cubicBezTo>
                <a:lnTo>
                  <a:pt x="5034831" y="415051"/>
                </a:lnTo>
                <a:cubicBezTo>
                  <a:pt x="5042466" y="422680"/>
                  <a:pt x="5034455" y="415840"/>
                  <a:pt x="5044604" y="420910"/>
                </a:cubicBezTo>
                <a:cubicBezTo>
                  <a:pt x="5046704" y="421959"/>
                  <a:pt x="5048633" y="423349"/>
                  <a:pt x="5050467" y="424816"/>
                </a:cubicBezTo>
                <a:cubicBezTo>
                  <a:pt x="5051906" y="425966"/>
                  <a:pt x="5052796" y="427774"/>
                  <a:pt x="5054376" y="428721"/>
                </a:cubicBezTo>
                <a:cubicBezTo>
                  <a:pt x="5056142" y="429780"/>
                  <a:pt x="5058285" y="430024"/>
                  <a:pt x="5060239" y="430674"/>
                </a:cubicBezTo>
                <a:cubicBezTo>
                  <a:pt x="5062194" y="431976"/>
                  <a:pt x="5064442" y="432920"/>
                  <a:pt x="5066103" y="434580"/>
                </a:cubicBezTo>
                <a:cubicBezTo>
                  <a:pt x="5069892" y="438366"/>
                  <a:pt x="5070376" y="441532"/>
                  <a:pt x="5071966" y="446297"/>
                </a:cubicBezTo>
                <a:cubicBezTo>
                  <a:pt x="5063456" y="454800"/>
                  <a:pt x="5069789" y="450488"/>
                  <a:pt x="5048512" y="448250"/>
                </a:cubicBezTo>
                <a:cubicBezTo>
                  <a:pt x="5028910" y="446188"/>
                  <a:pt x="5035981" y="447308"/>
                  <a:pt x="5021150" y="444344"/>
                </a:cubicBezTo>
                <a:cubicBezTo>
                  <a:pt x="5013983" y="444995"/>
                  <a:pt x="5006332" y="443627"/>
                  <a:pt x="4999650" y="446297"/>
                </a:cubicBezTo>
                <a:cubicBezTo>
                  <a:pt x="4997738" y="447062"/>
                  <a:pt x="4999668" y="451453"/>
                  <a:pt x="5001605" y="452156"/>
                </a:cubicBezTo>
                <a:cubicBezTo>
                  <a:pt x="5007758" y="454392"/>
                  <a:pt x="5014634" y="453458"/>
                  <a:pt x="5021150" y="454109"/>
                </a:cubicBezTo>
                <a:lnTo>
                  <a:pt x="5038740" y="459967"/>
                </a:lnTo>
                <a:lnTo>
                  <a:pt x="5044604" y="461920"/>
                </a:lnTo>
                <a:cubicBezTo>
                  <a:pt x="5046558" y="462571"/>
                  <a:pt x="5048435" y="463535"/>
                  <a:pt x="5050467" y="463874"/>
                </a:cubicBezTo>
                <a:lnTo>
                  <a:pt x="5062194" y="465826"/>
                </a:lnTo>
                <a:cubicBezTo>
                  <a:pt x="5064149" y="467128"/>
                  <a:pt x="5067185" y="467553"/>
                  <a:pt x="5068057" y="469732"/>
                </a:cubicBezTo>
                <a:cubicBezTo>
                  <a:pt x="5070510" y="475859"/>
                  <a:pt x="5062999" y="476624"/>
                  <a:pt x="5060239" y="477544"/>
                </a:cubicBezTo>
                <a:cubicBezTo>
                  <a:pt x="5037437" y="476242"/>
                  <a:pt x="5013499" y="480855"/>
                  <a:pt x="4991832" y="473638"/>
                </a:cubicBezTo>
                <a:cubicBezTo>
                  <a:pt x="4972954" y="467350"/>
                  <a:pt x="5002308" y="477434"/>
                  <a:pt x="4978151" y="467779"/>
                </a:cubicBezTo>
                <a:cubicBezTo>
                  <a:pt x="4974325" y="466250"/>
                  <a:pt x="4970333" y="465175"/>
                  <a:pt x="4966424" y="463874"/>
                </a:cubicBezTo>
                <a:cubicBezTo>
                  <a:pt x="4964470" y="463222"/>
                  <a:pt x="4962275" y="463062"/>
                  <a:pt x="4960560" y="461920"/>
                </a:cubicBezTo>
                <a:cubicBezTo>
                  <a:pt x="4958606" y="460618"/>
                  <a:pt x="4956843" y="458968"/>
                  <a:pt x="4954697" y="458015"/>
                </a:cubicBezTo>
                <a:cubicBezTo>
                  <a:pt x="4950932" y="456343"/>
                  <a:pt x="4946879" y="455411"/>
                  <a:pt x="4942970" y="454109"/>
                </a:cubicBezTo>
                <a:lnTo>
                  <a:pt x="4937106" y="452156"/>
                </a:lnTo>
                <a:lnTo>
                  <a:pt x="4919516" y="446297"/>
                </a:lnTo>
                <a:cubicBezTo>
                  <a:pt x="4917561" y="445646"/>
                  <a:pt x="4915673" y="444748"/>
                  <a:pt x="4913653" y="444344"/>
                </a:cubicBezTo>
                <a:cubicBezTo>
                  <a:pt x="4910395" y="443693"/>
                  <a:pt x="4907085" y="443265"/>
                  <a:pt x="4903880" y="442391"/>
                </a:cubicBezTo>
                <a:cubicBezTo>
                  <a:pt x="4899905" y="441308"/>
                  <a:pt x="4896151" y="439484"/>
                  <a:pt x="4892153" y="438486"/>
                </a:cubicBezTo>
                <a:lnTo>
                  <a:pt x="4884336" y="436533"/>
                </a:lnTo>
                <a:cubicBezTo>
                  <a:pt x="4883032" y="437835"/>
                  <a:pt x="4880787" y="438633"/>
                  <a:pt x="4880426" y="440439"/>
                </a:cubicBezTo>
                <a:cubicBezTo>
                  <a:pt x="4880022" y="442457"/>
                  <a:pt x="4884317" y="445594"/>
                  <a:pt x="4882381" y="446297"/>
                </a:cubicBezTo>
                <a:cubicBezTo>
                  <a:pt x="4875008" y="448976"/>
                  <a:pt x="4866745" y="447599"/>
                  <a:pt x="4858927" y="448250"/>
                </a:cubicBezTo>
                <a:cubicBezTo>
                  <a:pt x="4855670" y="458015"/>
                  <a:pt x="4858927" y="453458"/>
                  <a:pt x="4845245" y="458015"/>
                </a:cubicBezTo>
                <a:lnTo>
                  <a:pt x="4839382" y="459967"/>
                </a:lnTo>
                <a:cubicBezTo>
                  <a:pt x="4836776" y="459317"/>
                  <a:pt x="4833967" y="459215"/>
                  <a:pt x="4831564" y="458015"/>
                </a:cubicBezTo>
                <a:cubicBezTo>
                  <a:pt x="4825139" y="454805"/>
                  <a:pt x="4827348" y="447790"/>
                  <a:pt x="4823746" y="442391"/>
                </a:cubicBezTo>
                <a:lnTo>
                  <a:pt x="4819837" y="436533"/>
                </a:lnTo>
                <a:cubicBezTo>
                  <a:pt x="4820488" y="433278"/>
                  <a:pt x="4818609" y="427722"/>
                  <a:pt x="4821792" y="426768"/>
                </a:cubicBezTo>
                <a:cubicBezTo>
                  <a:pt x="4833665" y="423209"/>
                  <a:pt x="4846582" y="425937"/>
                  <a:pt x="4858927" y="424816"/>
                </a:cubicBezTo>
                <a:cubicBezTo>
                  <a:pt x="4860979" y="424629"/>
                  <a:pt x="4862836" y="423513"/>
                  <a:pt x="4864791" y="422862"/>
                </a:cubicBezTo>
                <a:cubicBezTo>
                  <a:pt x="4865442" y="420259"/>
                  <a:pt x="4866745" y="417735"/>
                  <a:pt x="4866745" y="415051"/>
                </a:cubicBezTo>
                <a:cubicBezTo>
                  <a:pt x="4866745" y="411008"/>
                  <a:pt x="4862858" y="406296"/>
                  <a:pt x="4860881" y="403334"/>
                </a:cubicBezTo>
                <a:cubicBezTo>
                  <a:pt x="4859493" y="399172"/>
                  <a:pt x="4855916" y="391680"/>
                  <a:pt x="4860881" y="387711"/>
                </a:cubicBezTo>
                <a:cubicBezTo>
                  <a:pt x="4862979" y="386034"/>
                  <a:pt x="4866126" y="388892"/>
                  <a:pt x="4868699" y="389663"/>
                </a:cubicBezTo>
                <a:cubicBezTo>
                  <a:pt x="4872646" y="390847"/>
                  <a:pt x="4876517" y="392267"/>
                  <a:pt x="4880426" y="393569"/>
                </a:cubicBezTo>
                <a:lnTo>
                  <a:pt x="4886289" y="395522"/>
                </a:lnTo>
                <a:cubicBezTo>
                  <a:pt x="4889344" y="394759"/>
                  <a:pt x="4891543" y="394213"/>
                  <a:pt x="4893089" y="393832"/>
                </a:cubicBezTo>
                <a:lnTo>
                  <a:pt x="4894911" y="393385"/>
                </a:lnTo>
                <a:lnTo>
                  <a:pt x="4894935" y="393381"/>
                </a:lnTo>
                <a:cubicBezTo>
                  <a:pt x="4895978" y="393138"/>
                  <a:pt x="4896872" y="392910"/>
                  <a:pt x="4895977" y="393125"/>
                </a:cubicBezTo>
                <a:lnTo>
                  <a:pt x="4894911" y="393385"/>
                </a:lnTo>
                <a:lnTo>
                  <a:pt x="4892990" y="393732"/>
                </a:lnTo>
                <a:cubicBezTo>
                  <a:pt x="4893284" y="393580"/>
                  <a:pt x="4895065" y="393017"/>
                  <a:pt x="4899971" y="391616"/>
                </a:cubicBezTo>
                <a:cubicBezTo>
                  <a:pt x="4917155" y="386710"/>
                  <a:pt x="4899590" y="392394"/>
                  <a:pt x="4913653" y="387711"/>
                </a:cubicBezTo>
                <a:cubicBezTo>
                  <a:pt x="4912350" y="385758"/>
                  <a:pt x="4911404" y="383511"/>
                  <a:pt x="4909744" y="381852"/>
                </a:cubicBezTo>
                <a:cubicBezTo>
                  <a:pt x="4905048" y="377161"/>
                  <a:pt x="4903580" y="378376"/>
                  <a:pt x="4898017" y="375993"/>
                </a:cubicBezTo>
                <a:cubicBezTo>
                  <a:pt x="4881110" y="368753"/>
                  <a:pt x="4898087" y="374715"/>
                  <a:pt x="4884336" y="370134"/>
                </a:cubicBezTo>
                <a:cubicBezTo>
                  <a:pt x="4878472" y="370786"/>
                  <a:pt x="4872564" y="371118"/>
                  <a:pt x="4866745" y="372087"/>
                </a:cubicBezTo>
                <a:cubicBezTo>
                  <a:pt x="4858927" y="373389"/>
                  <a:pt x="4862836" y="375993"/>
                  <a:pt x="4855018" y="372087"/>
                </a:cubicBezTo>
                <a:cubicBezTo>
                  <a:pt x="4852917" y="371038"/>
                  <a:pt x="4850988" y="369648"/>
                  <a:pt x="4849154" y="368182"/>
                </a:cubicBezTo>
                <a:cubicBezTo>
                  <a:pt x="4847716" y="367031"/>
                  <a:pt x="4846893" y="365099"/>
                  <a:pt x="4845245" y="364276"/>
                </a:cubicBezTo>
                <a:cubicBezTo>
                  <a:pt x="4841560" y="362434"/>
                  <a:pt x="4837427" y="361672"/>
                  <a:pt x="4833519" y="360370"/>
                </a:cubicBezTo>
                <a:lnTo>
                  <a:pt x="4827655" y="358417"/>
                </a:lnTo>
                <a:cubicBezTo>
                  <a:pt x="4826352" y="357115"/>
                  <a:pt x="4825185" y="355661"/>
                  <a:pt x="4823746" y="354511"/>
                </a:cubicBezTo>
                <a:cubicBezTo>
                  <a:pt x="4821912" y="353045"/>
                  <a:pt x="4819048" y="352643"/>
                  <a:pt x="4817882" y="350605"/>
                </a:cubicBezTo>
                <a:cubicBezTo>
                  <a:pt x="4810113" y="337020"/>
                  <a:pt x="4822435" y="343008"/>
                  <a:pt x="4810065" y="338888"/>
                </a:cubicBezTo>
                <a:cubicBezTo>
                  <a:pt x="4808761" y="337586"/>
                  <a:pt x="4807804" y="335806"/>
                  <a:pt x="4806155" y="334982"/>
                </a:cubicBezTo>
                <a:cubicBezTo>
                  <a:pt x="4803753" y="333782"/>
                  <a:pt x="4800960" y="333612"/>
                  <a:pt x="4798338" y="333030"/>
                </a:cubicBezTo>
                <a:cubicBezTo>
                  <a:pt x="4784187" y="329888"/>
                  <a:pt x="4793179" y="332614"/>
                  <a:pt x="4782702" y="329124"/>
                </a:cubicBezTo>
                <a:cubicBezTo>
                  <a:pt x="4779444" y="329774"/>
                  <a:pt x="4775814" y="329430"/>
                  <a:pt x="4772929" y="331077"/>
                </a:cubicBezTo>
                <a:cubicBezTo>
                  <a:pt x="4770890" y="332241"/>
                  <a:pt x="4770854" y="335469"/>
                  <a:pt x="4769020" y="336935"/>
                </a:cubicBezTo>
                <a:cubicBezTo>
                  <a:pt x="4767411" y="338221"/>
                  <a:pt x="4765111" y="338237"/>
                  <a:pt x="4763157" y="338888"/>
                </a:cubicBezTo>
                <a:cubicBezTo>
                  <a:pt x="4751429" y="334982"/>
                  <a:pt x="4761854" y="340190"/>
                  <a:pt x="4755338" y="331077"/>
                </a:cubicBezTo>
                <a:cubicBezTo>
                  <a:pt x="4753197" y="328080"/>
                  <a:pt x="4749565" y="326329"/>
                  <a:pt x="4747521" y="323265"/>
                </a:cubicBezTo>
                <a:cubicBezTo>
                  <a:pt x="4746218" y="321312"/>
                  <a:pt x="4745446" y="318873"/>
                  <a:pt x="4743612" y="317406"/>
                </a:cubicBezTo>
                <a:cubicBezTo>
                  <a:pt x="4742003" y="316120"/>
                  <a:pt x="4739703" y="316105"/>
                  <a:pt x="4737748" y="315453"/>
                </a:cubicBezTo>
                <a:cubicBezTo>
                  <a:pt x="4722262" y="320611"/>
                  <a:pt x="4730086" y="320036"/>
                  <a:pt x="4714295" y="317406"/>
                </a:cubicBezTo>
                <a:cubicBezTo>
                  <a:pt x="4706659" y="309778"/>
                  <a:pt x="4714671" y="316618"/>
                  <a:pt x="4704522" y="311548"/>
                </a:cubicBezTo>
                <a:cubicBezTo>
                  <a:pt x="4702421" y="310498"/>
                  <a:pt x="4700903" y="308332"/>
                  <a:pt x="4698658" y="307642"/>
                </a:cubicBezTo>
                <a:cubicBezTo>
                  <a:pt x="4692308" y="305689"/>
                  <a:pt x="4685629" y="305038"/>
                  <a:pt x="4679114" y="303736"/>
                </a:cubicBezTo>
                <a:lnTo>
                  <a:pt x="4669341" y="301783"/>
                </a:lnTo>
                <a:cubicBezTo>
                  <a:pt x="4664129" y="302434"/>
                  <a:pt x="4658582" y="301787"/>
                  <a:pt x="4653706" y="303736"/>
                </a:cubicBezTo>
                <a:cubicBezTo>
                  <a:pt x="4651792" y="304501"/>
                  <a:pt x="4657960" y="304403"/>
                  <a:pt x="4659569" y="305689"/>
                </a:cubicBezTo>
                <a:cubicBezTo>
                  <a:pt x="4662478" y="308015"/>
                  <a:pt x="4663402" y="313861"/>
                  <a:pt x="4667387" y="315453"/>
                </a:cubicBezTo>
                <a:cubicBezTo>
                  <a:pt x="4672375" y="317447"/>
                  <a:pt x="4683023" y="319359"/>
                  <a:pt x="4683023" y="319359"/>
                </a:cubicBezTo>
                <a:cubicBezTo>
                  <a:pt x="4671364" y="331009"/>
                  <a:pt x="4683022" y="321312"/>
                  <a:pt x="4647842" y="321312"/>
                </a:cubicBezTo>
                <a:cubicBezTo>
                  <a:pt x="4642589" y="321312"/>
                  <a:pt x="4637418" y="322614"/>
                  <a:pt x="4632206" y="323265"/>
                </a:cubicBezTo>
                <a:cubicBezTo>
                  <a:pt x="4618561" y="336899"/>
                  <a:pt x="4628434" y="323540"/>
                  <a:pt x="4632206" y="331077"/>
                </a:cubicBezTo>
                <a:cubicBezTo>
                  <a:pt x="4633127" y="332918"/>
                  <a:pt x="4630903" y="334982"/>
                  <a:pt x="4630251" y="336935"/>
                </a:cubicBezTo>
                <a:lnTo>
                  <a:pt x="4608752" y="334982"/>
                </a:lnTo>
                <a:cubicBezTo>
                  <a:pt x="4545489" y="330120"/>
                  <a:pt x="4608854" y="335702"/>
                  <a:pt x="4557935" y="331077"/>
                </a:cubicBezTo>
                <a:cubicBezTo>
                  <a:pt x="4554678" y="331728"/>
                  <a:pt x="4551368" y="332156"/>
                  <a:pt x="4548163" y="333030"/>
                </a:cubicBezTo>
                <a:cubicBezTo>
                  <a:pt x="4544188" y="334113"/>
                  <a:pt x="4536436" y="336935"/>
                  <a:pt x="4536436" y="336935"/>
                </a:cubicBezTo>
                <a:cubicBezTo>
                  <a:pt x="4533830" y="336284"/>
                  <a:pt x="4530230" y="337130"/>
                  <a:pt x="4528618" y="334982"/>
                </a:cubicBezTo>
                <a:cubicBezTo>
                  <a:pt x="4527382" y="333335"/>
                  <a:pt x="4529116" y="330579"/>
                  <a:pt x="4530572" y="329124"/>
                </a:cubicBezTo>
                <a:cubicBezTo>
                  <a:pt x="4533894" y="325805"/>
                  <a:pt x="4542299" y="321312"/>
                  <a:pt x="4542299" y="321312"/>
                </a:cubicBezTo>
                <a:cubicBezTo>
                  <a:pt x="4542951" y="319359"/>
                  <a:pt x="4544658" y="317472"/>
                  <a:pt x="4544254" y="315453"/>
                </a:cubicBezTo>
                <a:cubicBezTo>
                  <a:pt x="4543825" y="313313"/>
                  <a:pt x="4535324" y="308203"/>
                  <a:pt x="4534481" y="307642"/>
                </a:cubicBezTo>
                <a:cubicBezTo>
                  <a:pt x="4532527" y="308293"/>
                  <a:pt x="4530385" y="308536"/>
                  <a:pt x="4528618" y="309595"/>
                </a:cubicBezTo>
                <a:cubicBezTo>
                  <a:pt x="4527038" y="310542"/>
                  <a:pt x="4526357" y="312677"/>
                  <a:pt x="4524709" y="313501"/>
                </a:cubicBezTo>
                <a:cubicBezTo>
                  <a:pt x="4521024" y="315342"/>
                  <a:pt x="4516891" y="316105"/>
                  <a:pt x="4512982" y="317406"/>
                </a:cubicBezTo>
                <a:lnTo>
                  <a:pt x="4507118" y="319359"/>
                </a:lnTo>
                <a:cubicBezTo>
                  <a:pt x="4503861" y="318708"/>
                  <a:pt x="4500812" y="318895"/>
                  <a:pt x="4497346" y="317406"/>
                </a:cubicBezTo>
                <a:cubicBezTo>
                  <a:pt x="4493880" y="315918"/>
                  <a:pt x="4489184" y="313289"/>
                  <a:pt x="4486322" y="310429"/>
                </a:cubicBezTo>
                <a:cubicBezTo>
                  <a:pt x="4485436" y="306245"/>
                  <a:pt x="4484433" y="300946"/>
                  <a:pt x="4483665" y="297877"/>
                </a:cubicBezTo>
                <a:cubicBezTo>
                  <a:pt x="4482896" y="294809"/>
                  <a:pt x="4482362" y="293972"/>
                  <a:pt x="4481710" y="292019"/>
                </a:cubicBezTo>
                <a:cubicBezTo>
                  <a:pt x="4483825" y="272996"/>
                  <a:pt x="4481027" y="279715"/>
                  <a:pt x="4485619" y="270537"/>
                </a:cubicBezTo>
                <a:cubicBezTo>
                  <a:pt x="4486271" y="268584"/>
                  <a:pt x="4486549" y="266397"/>
                  <a:pt x="4487573" y="264678"/>
                </a:cubicBezTo>
                <a:cubicBezTo>
                  <a:pt x="4488598" y="262959"/>
                  <a:pt x="4490311" y="261679"/>
                  <a:pt x="4491768" y="260223"/>
                </a:cubicBezTo>
                <a:cubicBezTo>
                  <a:pt x="4493225" y="258768"/>
                  <a:pt x="4492833" y="258402"/>
                  <a:pt x="4495392" y="256867"/>
                </a:cubicBezTo>
                <a:cubicBezTo>
                  <a:pt x="4497950" y="255331"/>
                  <a:pt x="4501498" y="252412"/>
                  <a:pt x="4507118" y="251008"/>
                </a:cubicBezTo>
                <a:cubicBezTo>
                  <a:pt x="4512331" y="251659"/>
                  <a:pt x="4520180" y="248387"/>
                  <a:pt x="4522755" y="252961"/>
                </a:cubicBezTo>
                <a:cubicBezTo>
                  <a:pt x="4527556" y="261490"/>
                  <a:pt x="4523627" y="272528"/>
                  <a:pt x="4524709" y="282254"/>
                </a:cubicBezTo>
                <a:cubicBezTo>
                  <a:pt x="4524936" y="284300"/>
                  <a:pt x="4525742" y="286272"/>
                  <a:pt x="4526663" y="288113"/>
                </a:cubicBezTo>
                <a:cubicBezTo>
                  <a:pt x="4529083" y="292949"/>
                  <a:pt x="4531410" y="295645"/>
                  <a:pt x="4536436" y="297877"/>
                </a:cubicBezTo>
                <a:cubicBezTo>
                  <a:pt x="4540201" y="299549"/>
                  <a:pt x="4548163" y="301783"/>
                  <a:pt x="4548163" y="301783"/>
                </a:cubicBezTo>
                <a:cubicBezTo>
                  <a:pt x="4554985" y="308600"/>
                  <a:pt x="4550323" y="305107"/>
                  <a:pt x="4563799" y="309595"/>
                </a:cubicBezTo>
                <a:lnTo>
                  <a:pt x="4569662" y="311548"/>
                </a:lnTo>
                <a:lnTo>
                  <a:pt x="4575525" y="313501"/>
                </a:lnTo>
                <a:cubicBezTo>
                  <a:pt x="4577554" y="312825"/>
                  <a:pt x="4589212" y="310773"/>
                  <a:pt x="4583344" y="303736"/>
                </a:cubicBezTo>
                <a:cubicBezTo>
                  <a:pt x="4580706" y="300573"/>
                  <a:pt x="4571617" y="299830"/>
                  <a:pt x="4571617" y="299830"/>
                </a:cubicBezTo>
                <a:cubicBezTo>
                  <a:pt x="4570079" y="295222"/>
                  <a:pt x="4570224" y="292746"/>
                  <a:pt x="4565753" y="290066"/>
                </a:cubicBezTo>
                <a:cubicBezTo>
                  <a:pt x="4563987" y="289007"/>
                  <a:pt x="4561844" y="288764"/>
                  <a:pt x="4559890" y="288113"/>
                </a:cubicBezTo>
                <a:cubicBezTo>
                  <a:pt x="4556254" y="284480"/>
                  <a:pt x="4555049" y="282765"/>
                  <a:pt x="4550117" y="280302"/>
                </a:cubicBezTo>
                <a:cubicBezTo>
                  <a:pt x="4548275" y="279381"/>
                  <a:pt x="4546208" y="278999"/>
                  <a:pt x="4544254" y="278349"/>
                </a:cubicBezTo>
                <a:cubicBezTo>
                  <a:pt x="4541308" y="269518"/>
                  <a:pt x="4538164" y="267084"/>
                  <a:pt x="4542299" y="258820"/>
                </a:cubicBezTo>
                <a:cubicBezTo>
                  <a:pt x="4543123" y="257173"/>
                  <a:pt x="4544905" y="256216"/>
                  <a:pt x="4546208" y="254914"/>
                </a:cubicBezTo>
                <a:cubicBezTo>
                  <a:pt x="4549466" y="245149"/>
                  <a:pt x="4546208" y="249706"/>
                  <a:pt x="4559890" y="245149"/>
                </a:cubicBezTo>
                <a:close/>
                <a:moveTo>
                  <a:pt x="1537617" y="234924"/>
                </a:moveTo>
                <a:cubicBezTo>
                  <a:pt x="1543182" y="236777"/>
                  <a:pt x="1540585" y="234924"/>
                  <a:pt x="1543182" y="242708"/>
                </a:cubicBezTo>
                <a:lnTo>
                  <a:pt x="1544295" y="246044"/>
                </a:lnTo>
                <a:cubicBezTo>
                  <a:pt x="1542850" y="256149"/>
                  <a:pt x="1544012" y="251342"/>
                  <a:pt x="1540957" y="260501"/>
                </a:cubicBezTo>
                <a:cubicBezTo>
                  <a:pt x="1540585" y="261613"/>
                  <a:pt x="1540494" y="262862"/>
                  <a:pt x="1539843" y="263837"/>
                </a:cubicBezTo>
                <a:lnTo>
                  <a:pt x="1533166" y="273846"/>
                </a:lnTo>
                <a:cubicBezTo>
                  <a:pt x="1532424" y="274958"/>
                  <a:pt x="1532052" y="276441"/>
                  <a:pt x="1530940" y="277182"/>
                </a:cubicBezTo>
                <a:lnTo>
                  <a:pt x="1524262" y="281630"/>
                </a:lnTo>
                <a:cubicBezTo>
                  <a:pt x="1522142" y="287985"/>
                  <a:pt x="1524898" y="282690"/>
                  <a:pt x="1519810" y="286079"/>
                </a:cubicBezTo>
                <a:cubicBezTo>
                  <a:pt x="1518500" y="286951"/>
                  <a:pt x="1517780" y="288543"/>
                  <a:pt x="1516471" y="289415"/>
                </a:cubicBezTo>
                <a:cubicBezTo>
                  <a:pt x="1515495" y="290065"/>
                  <a:pt x="1514182" y="290003"/>
                  <a:pt x="1513132" y="290527"/>
                </a:cubicBezTo>
                <a:cubicBezTo>
                  <a:pt x="1504118" y="295030"/>
                  <a:pt x="1517665" y="293297"/>
                  <a:pt x="1496437" y="293863"/>
                </a:cubicBezTo>
                <a:cubicBezTo>
                  <a:pt x="1473070" y="294486"/>
                  <a:pt x="1449693" y="294605"/>
                  <a:pt x="1426320" y="294975"/>
                </a:cubicBezTo>
                <a:cubicBezTo>
                  <a:pt x="1424094" y="295717"/>
                  <a:pt x="1421956" y="296814"/>
                  <a:pt x="1419642" y="297199"/>
                </a:cubicBezTo>
                <a:cubicBezTo>
                  <a:pt x="1411456" y="298563"/>
                  <a:pt x="1415154" y="297764"/>
                  <a:pt x="1408512" y="299423"/>
                </a:cubicBezTo>
                <a:cubicBezTo>
                  <a:pt x="1407399" y="300165"/>
                  <a:pt x="1406396" y="301105"/>
                  <a:pt x="1405174" y="301648"/>
                </a:cubicBezTo>
                <a:cubicBezTo>
                  <a:pt x="1399725" y="304067"/>
                  <a:pt x="1399025" y="303491"/>
                  <a:pt x="1394044" y="304984"/>
                </a:cubicBezTo>
                <a:cubicBezTo>
                  <a:pt x="1391797" y="305658"/>
                  <a:pt x="1389592" y="306467"/>
                  <a:pt x="1387366" y="307208"/>
                </a:cubicBezTo>
                <a:cubicBezTo>
                  <a:pt x="1386253" y="307579"/>
                  <a:pt x="1385003" y="307670"/>
                  <a:pt x="1384027" y="308320"/>
                </a:cubicBezTo>
                <a:cubicBezTo>
                  <a:pt x="1382914" y="309061"/>
                  <a:pt x="1382012" y="310355"/>
                  <a:pt x="1380688" y="310544"/>
                </a:cubicBezTo>
                <a:cubicBezTo>
                  <a:pt x="1374067" y="311489"/>
                  <a:pt x="1367332" y="311286"/>
                  <a:pt x="1360655" y="311656"/>
                </a:cubicBezTo>
                <a:cubicBezTo>
                  <a:pt x="1354154" y="313821"/>
                  <a:pt x="1360124" y="311074"/>
                  <a:pt x="1355090" y="316105"/>
                </a:cubicBezTo>
                <a:cubicBezTo>
                  <a:pt x="1351384" y="319807"/>
                  <a:pt x="1352485" y="317179"/>
                  <a:pt x="1348412" y="319441"/>
                </a:cubicBezTo>
                <a:cubicBezTo>
                  <a:pt x="1346073" y="320739"/>
                  <a:pt x="1344272" y="323043"/>
                  <a:pt x="1341734" y="323889"/>
                </a:cubicBezTo>
                <a:cubicBezTo>
                  <a:pt x="1338016" y="325127"/>
                  <a:pt x="1338136" y="325182"/>
                  <a:pt x="1333944" y="326113"/>
                </a:cubicBezTo>
                <a:cubicBezTo>
                  <a:pt x="1332097" y="326523"/>
                  <a:pt x="1330266" y="327095"/>
                  <a:pt x="1328378" y="327225"/>
                </a:cubicBezTo>
                <a:cubicBezTo>
                  <a:pt x="1319488" y="327838"/>
                  <a:pt x="1310571" y="327966"/>
                  <a:pt x="1301667" y="328337"/>
                </a:cubicBezTo>
                <a:cubicBezTo>
                  <a:pt x="1294869" y="329696"/>
                  <a:pt x="1291954" y="330826"/>
                  <a:pt x="1283860" y="328337"/>
                </a:cubicBezTo>
                <a:cubicBezTo>
                  <a:pt x="1281428" y="327589"/>
                  <a:pt x="1282005" y="322777"/>
                  <a:pt x="1281634" y="321665"/>
                </a:cubicBezTo>
                <a:cubicBezTo>
                  <a:pt x="1284601" y="319812"/>
                  <a:pt x="1287465" y="317779"/>
                  <a:pt x="1290537" y="316105"/>
                </a:cubicBezTo>
                <a:cubicBezTo>
                  <a:pt x="1291567" y="315543"/>
                  <a:pt x="1292960" y="315725"/>
                  <a:pt x="1293876" y="314992"/>
                </a:cubicBezTo>
                <a:cubicBezTo>
                  <a:pt x="1301296" y="309061"/>
                  <a:pt x="1290537" y="313881"/>
                  <a:pt x="1299441" y="309432"/>
                </a:cubicBezTo>
                <a:cubicBezTo>
                  <a:pt x="1300491" y="308908"/>
                  <a:pt x="1301730" y="308844"/>
                  <a:pt x="1302780" y="308320"/>
                </a:cubicBezTo>
                <a:cubicBezTo>
                  <a:pt x="1303976" y="307722"/>
                  <a:pt x="1304897" y="306639"/>
                  <a:pt x="1306119" y="306096"/>
                </a:cubicBezTo>
                <a:cubicBezTo>
                  <a:pt x="1308263" y="305144"/>
                  <a:pt x="1310845" y="305172"/>
                  <a:pt x="1312797" y="303872"/>
                </a:cubicBezTo>
                <a:cubicBezTo>
                  <a:pt x="1313910" y="303130"/>
                  <a:pt x="1314939" y="302245"/>
                  <a:pt x="1316136" y="301648"/>
                </a:cubicBezTo>
                <a:cubicBezTo>
                  <a:pt x="1317185" y="301123"/>
                  <a:pt x="1318449" y="301105"/>
                  <a:pt x="1319475" y="300536"/>
                </a:cubicBezTo>
                <a:cubicBezTo>
                  <a:pt x="1321814" y="299237"/>
                  <a:pt x="1323927" y="297570"/>
                  <a:pt x="1326152" y="296087"/>
                </a:cubicBezTo>
                <a:lnTo>
                  <a:pt x="1329492" y="293863"/>
                </a:lnTo>
                <a:lnTo>
                  <a:pt x="1332830" y="291639"/>
                </a:lnTo>
                <a:cubicBezTo>
                  <a:pt x="1339508" y="292010"/>
                  <a:pt x="1346203" y="292146"/>
                  <a:pt x="1352864" y="292751"/>
                </a:cubicBezTo>
                <a:cubicBezTo>
                  <a:pt x="1354387" y="292889"/>
                  <a:pt x="1355786" y="293863"/>
                  <a:pt x="1357316" y="293863"/>
                </a:cubicBezTo>
                <a:cubicBezTo>
                  <a:pt x="1359939" y="293863"/>
                  <a:pt x="1362509" y="293122"/>
                  <a:pt x="1365107" y="292751"/>
                </a:cubicBezTo>
                <a:lnTo>
                  <a:pt x="1381801" y="287191"/>
                </a:lnTo>
                <a:lnTo>
                  <a:pt x="1385140" y="286079"/>
                </a:lnTo>
                <a:cubicBezTo>
                  <a:pt x="1386253" y="285708"/>
                  <a:pt x="1387341" y="285251"/>
                  <a:pt x="1388479" y="284967"/>
                </a:cubicBezTo>
                <a:cubicBezTo>
                  <a:pt x="1389905" y="284610"/>
                  <a:pt x="1394673" y="283540"/>
                  <a:pt x="1396270" y="282743"/>
                </a:cubicBezTo>
                <a:cubicBezTo>
                  <a:pt x="1397466" y="282145"/>
                  <a:pt x="1398387" y="281061"/>
                  <a:pt x="1399609" y="280518"/>
                </a:cubicBezTo>
                <a:cubicBezTo>
                  <a:pt x="1401753" y="279566"/>
                  <a:pt x="1404060" y="279035"/>
                  <a:pt x="1406286" y="278294"/>
                </a:cubicBezTo>
                <a:cubicBezTo>
                  <a:pt x="1407399" y="277923"/>
                  <a:pt x="1408487" y="277466"/>
                  <a:pt x="1409626" y="277182"/>
                </a:cubicBezTo>
                <a:cubicBezTo>
                  <a:pt x="1415215" y="275786"/>
                  <a:pt x="1412626" y="276553"/>
                  <a:pt x="1417416" y="274958"/>
                </a:cubicBezTo>
                <a:cubicBezTo>
                  <a:pt x="1418900" y="275329"/>
                  <a:pt x="1420462" y="275468"/>
                  <a:pt x="1421868" y="276070"/>
                </a:cubicBezTo>
                <a:cubicBezTo>
                  <a:pt x="1423098" y="276596"/>
                  <a:pt x="1423871" y="278248"/>
                  <a:pt x="1425207" y="278294"/>
                </a:cubicBezTo>
                <a:lnTo>
                  <a:pt x="1454144" y="277182"/>
                </a:lnTo>
                <a:cubicBezTo>
                  <a:pt x="1455999" y="276811"/>
                  <a:pt x="1457844" y="276381"/>
                  <a:pt x="1459709" y="276070"/>
                </a:cubicBezTo>
                <a:cubicBezTo>
                  <a:pt x="1462296" y="275639"/>
                  <a:pt x="1464944" y="275547"/>
                  <a:pt x="1467500" y="274958"/>
                </a:cubicBezTo>
                <a:lnTo>
                  <a:pt x="1477517" y="271622"/>
                </a:lnTo>
                <a:cubicBezTo>
                  <a:pt x="1478630" y="271251"/>
                  <a:pt x="1479880" y="271160"/>
                  <a:pt x="1480856" y="270510"/>
                </a:cubicBezTo>
                <a:cubicBezTo>
                  <a:pt x="1481968" y="269768"/>
                  <a:pt x="1482998" y="268883"/>
                  <a:pt x="1484195" y="268286"/>
                </a:cubicBezTo>
                <a:cubicBezTo>
                  <a:pt x="1485244" y="267761"/>
                  <a:pt x="1486508" y="267743"/>
                  <a:pt x="1487533" y="267174"/>
                </a:cubicBezTo>
                <a:cubicBezTo>
                  <a:pt x="1489872" y="265875"/>
                  <a:pt x="1491985" y="264208"/>
                  <a:pt x="1494211" y="262725"/>
                </a:cubicBezTo>
                <a:lnTo>
                  <a:pt x="1500889" y="258277"/>
                </a:lnTo>
                <a:lnTo>
                  <a:pt x="1504228" y="256053"/>
                </a:lnTo>
                <a:lnTo>
                  <a:pt x="1507567" y="253829"/>
                </a:lnTo>
                <a:cubicBezTo>
                  <a:pt x="1513946" y="244268"/>
                  <a:pt x="1505452" y="255519"/>
                  <a:pt x="1513132" y="249381"/>
                </a:cubicBezTo>
                <a:cubicBezTo>
                  <a:pt x="1520323" y="243632"/>
                  <a:pt x="1510304" y="247728"/>
                  <a:pt x="1518697" y="244932"/>
                </a:cubicBezTo>
                <a:cubicBezTo>
                  <a:pt x="1524036" y="236929"/>
                  <a:pt x="1516475" y="246783"/>
                  <a:pt x="1527600" y="239372"/>
                </a:cubicBezTo>
                <a:cubicBezTo>
                  <a:pt x="1528714" y="238630"/>
                  <a:pt x="1529717" y="237691"/>
                  <a:pt x="1530940" y="237148"/>
                </a:cubicBezTo>
                <a:cubicBezTo>
                  <a:pt x="1533084" y="236196"/>
                  <a:pt x="1537617" y="234924"/>
                  <a:pt x="1537617" y="234924"/>
                </a:cubicBezTo>
                <a:close/>
                <a:moveTo>
                  <a:pt x="4131633" y="234368"/>
                </a:moveTo>
                <a:cubicBezTo>
                  <a:pt x="4133013" y="234368"/>
                  <a:pt x="4135176" y="234762"/>
                  <a:pt x="4136641" y="235202"/>
                </a:cubicBezTo>
                <a:cubicBezTo>
                  <a:pt x="4137483" y="235454"/>
                  <a:pt x="4138311" y="235758"/>
                  <a:pt x="4139145" y="236036"/>
                </a:cubicBezTo>
                <a:lnTo>
                  <a:pt x="4140397" y="236453"/>
                </a:lnTo>
                <a:lnTo>
                  <a:pt x="4141649" y="236870"/>
                </a:lnTo>
                <a:cubicBezTo>
                  <a:pt x="4142484" y="237426"/>
                  <a:pt x="4143444" y="237829"/>
                  <a:pt x="4144153" y="238538"/>
                </a:cubicBezTo>
                <a:cubicBezTo>
                  <a:pt x="4145717" y="240100"/>
                  <a:pt x="4144845" y="239603"/>
                  <a:pt x="4146658" y="240206"/>
                </a:cubicBezTo>
                <a:cubicBezTo>
                  <a:pt x="4146936" y="240623"/>
                  <a:pt x="4147137" y="241103"/>
                  <a:pt x="4147492" y="241457"/>
                </a:cubicBezTo>
                <a:cubicBezTo>
                  <a:pt x="4148453" y="242417"/>
                  <a:pt x="4149137" y="242389"/>
                  <a:pt x="4150414" y="242708"/>
                </a:cubicBezTo>
                <a:cubicBezTo>
                  <a:pt x="4150692" y="243125"/>
                  <a:pt x="4150894" y="243605"/>
                  <a:pt x="4151248" y="243960"/>
                </a:cubicBezTo>
                <a:cubicBezTo>
                  <a:pt x="4151603" y="244314"/>
                  <a:pt x="4152170" y="244416"/>
                  <a:pt x="4152501" y="244793"/>
                </a:cubicBezTo>
                <a:cubicBezTo>
                  <a:pt x="4155909" y="248686"/>
                  <a:pt x="4152605" y="246253"/>
                  <a:pt x="4155422" y="248129"/>
                </a:cubicBezTo>
                <a:cubicBezTo>
                  <a:pt x="4157336" y="250998"/>
                  <a:pt x="4156140" y="250315"/>
                  <a:pt x="4158344" y="251049"/>
                </a:cubicBezTo>
                <a:cubicBezTo>
                  <a:pt x="4158761" y="251327"/>
                  <a:pt x="4159148" y="251659"/>
                  <a:pt x="4159596" y="251883"/>
                </a:cubicBezTo>
                <a:cubicBezTo>
                  <a:pt x="4162658" y="253413"/>
                  <a:pt x="4170739" y="251888"/>
                  <a:pt x="4170865" y="251883"/>
                </a:cubicBezTo>
                <a:cubicBezTo>
                  <a:pt x="4171282" y="251744"/>
                  <a:pt x="4171679" y="251512"/>
                  <a:pt x="4172117" y="251466"/>
                </a:cubicBezTo>
                <a:cubicBezTo>
                  <a:pt x="4174335" y="251232"/>
                  <a:pt x="4176565" y="251049"/>
                  <a:pt x="4178795" y="251049"/>
                </a:cubicBezTo>
                <a:cubicBezTo>
                  <a:pt x="4180290" y="251049"/>
                  <a:pt x="4181924" y="251517"/>
                  <a:pt x="4183385" y="251883"/>
                </a:cubicBezTo>
                <a:cubicBezTo>
                  <a:pt x="4185166" y="253068"/>
                  <a:pt x="4185763" y="253616"/>
                  <a:pt x="4187559" y="254385"/>
                </a:cubicBezTo>
                <a:cubicBezTo>
                  <a:pt x="4187964" y="254558"/>
                  <a:pt x="4188394" y="254663"/>
                  <a:pt x="4188811" y="254802"/>
                </a:cubicBezTo>
                <a:lnTo>
                  <a:pt x="4191315" y="256470"/>
                </a:lnTo>
                <a:cubicBezTo>
                  <a:pt x="4191733" y="256748"/>
                  <a:pt x="4192092" y="257146"/>
                  <a:pt x="4192568" y="257304"/>
                </a:cubicBezTo>
                <a:cubicBezTo>
                  <a:pt x="4192985" y="257443"/>
                  <a:pt x="4193426" y="257525"/>
                  <a:pt x="4193820" y="257721"/>
                </a:cubicBezTo>
                <a:cubicBezTo>
                  <a:pt x="4194268" y="257945"/>
                  <a:pt x="4194613" y="258352"/>
                  <a:pt x="4195072" y="258555"/>
                </a:cubicBezTo>
                <a:cubicBezTo>
                  <a:pt x="4195876" y="258912"/>
                  <a:pt x="4196741" y="259111"/>
                  <a:pt x="4197576" y="259389"/>
                </a:cubicBezTo>
                <a:lnTo>
                  <a:pt x="4198828" y="259806"/>
                </a:lnTo>
                <a:lnTo>
                  <a:pt x="4201333" y="261474"/>
                </a:lnTo>
                <a:lnTo>
                  <a:pt x="4202585" y="262309"/>
                </a:lnTo>
                <a:cubicBezTo>
                  <a:pt x="4202724" y="262725"/>
                  <a:pt x="4202691" y="263248"/>
                  <a:pt x="4203002" y="263559"/>
                </a:cubicBezTo>
                <a:cubicBezTo>
                  <a:pt x="4203313" y="263870"/>
                  <a:pt x="4204133" y="263554"/>
                  <a:pt x="4204254" y="263976"/>
                </a:cubicBezTo>
                <a:cubicBezTo>
                  <a:pt x="4204752" y="265719"/>
                  <a:pt x="4204532" y="267591"/>
                  <a:pt x="4204671" y="269398"/>
                </a:cubicBezTo>
                <a:cubicBezTo>
                  <a:pt x="4204490" y="270306"/>
                  <a:pt x="4204411" y="272073"/>
                  <a:pt x="4203419" y="272734"/>
                </a:cubicBezTo>
                <a:cubicBezTo>
                  <a:pt x="4202942" y="273052"/>
                  <a:pt x="4202306" y="273012"/>
                  <a:pt x="4201750" y="273151"/>
                </a:cubicBezTo>
                <a:cubicBezTo>
                  <a:pt x="4201333" y="273429"/>
                  <a:pt x="4200999" y="273961"/>
                  <a:pt x="4200498" y="273985"/>
                </a:cubicBezTo>
                <a:cubicBezTo>
                  <a:pt x="4197993" y="274104"/>
                  <a:pt x="4195476" y="273855"/>
                  <a:pt x="4192985" y="273568"/>
                </a:cubicBezTo>
                <a:cubicBezTo>
                  <a:pt x="4191845" y="273436"/>
                  <a:pt x="4190771" y="272959"/>
                  <a:pt x="4189646" y="272734"/>
                </a:cubicBezTo>
                <a:lnTo>
                  <a:pt x="4187559" y="272317"/>
                </a:lnTo>
                <a:cubicBezTo>
                  <a:pt x="4185055" y="272456"/>
                  <a:pt x="4182536" y="272423"/>
                  <a:pt x="4180047" y="272734"/>
                </a:cubicBezTo>
                <a:cubicBezTo>
                  <a:pt x="4179174" y="272843"/>
                  <a:pt x="4178378" y="273290"/>
                  <a:pt x="4177543" y="273568"/>
                </a:cubicBezTo>
                <a:cubicBezTo>
                  <a:pt x="4177125" y="273707"/>
                  <a:pt x="4176656" y="273742"/>
                  <a:pt x="4176290" y="273985"/>
                </a:cubicBezTo>
                <a:cubicBezTo>
                  <a:pt x="4174672" y="275063"/>
                  <a:pt x="4175514" y="274660"/>
                  <a:pt x="4173786" y="275236"/>
                </a:cubicBezTo>
                <a:lnTo>
                  <a:pt x="4171282" y="276904"/>
                </a:lnTo>
                <a:cubicBezTo>
                  <a:pt x="4170865" y="277182"/>
                  <a:pt x="4170506" y="277580"/>
                  <a:pt x="4170030" y="277738"/>
                </a:cubicBezTo>
                <a:lnTo>
                  <a:pt x="4168778" y="278155"/>
                </a:lnTo>
                <a:cubicBezTo>
                  <a:pt x="4168361" y="278434"/>
                  <a:pt x="4167880" y="278635"/>
                  <a:pt x="4167526" y="278989"/>
                </a:cubicBezTo>
                <a:cubicBezTo>
                  <a:pt x="4167171" y="279344"/>
                  <a:pt x="4167083" y="279927"/>
                  <a:pt x="4166691" y="280240"/>
                </a:cubicBezTo>
                <a:cubicBezTo>
                  <a:pt x="4166348" y="280515"/>
                  <a:pt x="4165856" y="280518"/>
                  <a:pt x="4165439" y="280658"/>
                </a:cubicBezTo>
                <a:lnTo>
                  <a:pt x="4162935" y="283160"/>
                </a:lnTo>
                <a:cubicBezTo>
                  <a:pt x="4162518" y="283577"/>
                  <a:pt x="4162010" y="283920"/>
                  <a:pt x="4161683" y="284410"/>
                </a:cubicBezTo>
                <a:lnTo>
                  <a:pt x="4158344" y="289415"/>
                </a:lnTo>
                <a:cubicBezTo>
                  <a:pt x="4158066" y="289832"/>
                  <a:pt x="4157926" y="290388"/>
                  <a:pt x="4157509" y="290666"/>
                </a:cubicBezTo>
                <a:lnTo>
                  <a:pt x="4155005" y="292334"/>
                </a:lnTo>
                <a:cubicBezTo>
                  <a:pt x="4154726" y="292751"/>
                  <a:pt x="4154525" y="293230"/>
                  <a:pt x="4154170" y="293585"/>
                </a:cubicBezTo>
                <a:cubicBezTo>
                  <a:pt x="4153361" y="294394"/>
                  <a:pt x="4152684" y="294497"/>
                  <a:pt x="4151666" y="294836"/>
                </a:cubicBezTo>
                <a:lnTo>
                  <a:pt x="4147910" y="297338"/>
                </a:lnTo>
                <a:cubicBezTo>
                  <a:pt x="4147492" y="297616"/>
                  <a:pt x="4147134" y="298014"/>
                  <a:pt x="4146658" y="298172"/>
                </a:cubicBezTo>
                <a:lnTo>
                  <a:pt x="4142901" y="299423"/>
                </a:lnTo>
                <a:lnTo>
                  <a:pt x="4140397" y="300257"/>
                </a:lnTo>
                <a:cubicBezTo>
                  <a:pt x="4139840" y="300397"/>
                  <a:pt x="4139299" y="300623"/>
                  <a:pt x="4138728" y="300674"/>
                </a:cubicBezTo>
                <a:cubicBezTo>
                  <a:pt x="4136230" y="300901"/>
                  <a:pt x="4133719" y="300953"/>
                  <a:pt x="4131215" y="301091"/>
                </a:cubicBezTo>
                <a:cubicBezTo>
                  <a:pt x="4127508" y="301554"/>
                  <a:pt x="4126678" y="301884"/>
                  <a:pt x="4122451" y="301091"/>
                </a:cubicBezTo>
                <a:cubicBezTo>
                  <a:pt x="4121957" y="300999"/>
                  <a:pt x="4121647" y="300482"/>
                  <a:pt x="4121198" y="300257"/>
                </a:cubicBezTo>
                <a:cubicBezTo>
                  <a:pt x="4120804" y="300061"/>
                  <a:pt x="4120363" y="299979"/>
                  <a:pt x="4119946" y="299840"/>
                </a:cubicBezTo>
                <a:cubicBezTo>
                  <a:pt x="4120577" y="297320"/>
                  <a:pt x="4120183" y="298715"/>
                  <a:pt x="4121198" y="295670"/>
                </a:cubicBezTo>
                <a:cubicBezTo>
                  <a:pt x="4121676" y="294239"/>
                  <a:pt x="4121605" y="294013"/>
                  <a:pt x="4122868" y="292751"/>
                </a:cubicBezTo>
                <a:cubicBezTo>
                  <a:pt x="4123222" y="292397"/>
                  <a:pt x="4123703" y="292195"/>
                  <a:pt x="4124120" y="291917"/>
                </a:cubicBezTo>
                <a:cubicBezTo>
                  <a:pt x="4124398" y="291500"/>
                  <a:pt x="4124706" y="291101"/>
                  <a:pt x="4124955" y="290666"/>
                </a:cubicBezTo>
                <a:cubicBezTo>
                  <a:pt x="4125263" y="290126"/>
                  <a:pt x="4125391" y="289476"/>
                  <a:pt x="4125789" y="288998"/>
                </a:cubicBezTo>
                <a:cubicBezTo>
                  <a:pt x="4126110" y="288613"/>
                  <a:pt x="4126624" y="288442"/>
                  <a:pt x="4127041" y="288164"/>
                </a:cubicBezTo>
                <a:cubicBezTo>
                  <a:pt x="4127320" y="287747"/>
                  <a:pt x="4127652" y="287361"/>
                  <a:pt x="4127876" y="286913"/>
                </a:cubicBezTo>
                <a:cubicBezTo>
                  <a:pt x="4128822" y="285023"/>
                  <a:pt x="4128186" y="283243"/>
                  <a:pt x="4127876" y="281074"/>
                </a:cubicBezTo>
                <a:cubicBezTo>
                  <a:pt x="4127814" y="280639"/>
                  <a:pt x="4127733" y="280167"/>
                  <a:pt x="4127458" y="279823"/>
                </a:cubicBezTo>
                <a:cubicBezTo>
                  <a:pt x="4127145" y="279432"/>
                  <a:pt x="4126665" y="279193"/>
                  <a:pt x="4126206" y="278989"/>
                </a:cubicBezTo>
                <a:cubicBezTo>
                  <a:pt x="4125403" y="278632"/>
                  <a:pt x="4123703" y="278155"/>
                  <a:pt x="4123703" y="278155"/>
                </a:cubicBezTo>
                <a:cubicBezTo>
                  <a:pt x="4122589" y="278294"/>
                  <a:pt x="4121467" y="278372"/>
                  <a:pt x="4120363" y="278572"/>
                </a:cubicBezTo>
                <a:cubicBezTo>
                  <a:pt x="4119931" y="278651"/>
                  <a:pt x="4119538" y="278883"/>
                  <a:pt x="4119111" y="278989"/>
                </a:cubicBezTo>
                <a:cubicBezTo>
                  <a:pt x="4118424" y="279161"/>
                  <a:pt x="4117720" y="279267"/>
                  <a:pt x="4117025" y="279406"/>
                </a:cubicBezTo>
                <a:lnTo>
                  <a:pt x="4089896" y="278989"/>
                </a:lnTo>
                <a:cubicBezTo>
                  <a:pt x="4080327" y="278989"/>
                  <a:pt x="4082599" y="278361"/>
                  <a:pt x="4078210" y="279823"/>
                </a:cubicBezTo>
                <a:cubicBezTo>
                  <a:pt x="4076979" y="280643"/>
                  <a:pt x="4076709" y="280705"/>
                  <a:pt x="4075706" y="281908"/>
                </a:cubicBezTo>
                <a:cubicBezTo>
                  <a:pt x="4075385" y="282293"/>
                  <a:pt x="4075263" y="282847"/>
                  <a:pt x="4074871" y="283160"/>
                </a:cubicBezTo>
                <a:cubicBezTo>
                  <a:pt x="4074527" y="283434"/>
                  <a:pt x="4074036" y="283437"/>
                  <a:pt x="4073619" y="283577"/>
                </a:cubicBezTo>
                <a:cubicBezTo>
                  <a:pt x="4073340" y="283993"/>
                  <a:pt x="4073209" y="284562"/>
                  <a:pt x="4072784" y="284827"/>
                </a:cubicBezTo>
                <a:cubicBezTo>
                  <a:pt x="4072038" y="285294"/>
                  <a:pt x="4071114" y="285384"/>
                  <a:pt x="4070280" y="285662"/>
                </a:cubicBezTo>
                <a:lnTo>
                  <a:pt x="4067776" y="286496"/>
                </a:lnTo>
                <a:lnTo>
                  <a:pt x="4066524" y="286913"/>
                </a:lnTo>
                <a:lnTo>
                  <a:pt x="4065271" y="287330"/>
                </a:lnTo>
                <a:cubicBezTo>
                  <a:pt x="4065246" y="287326"/>
                  <a:pt x="4062056" y="286928"/>
                  <a:pt x="4061515" y="286496"/>
                </a:cubicBezTo>
                <a:cubicBezTo>
                  <a:pt x="4061123" y="286182"/>
                  <a:pt x="4060958" y="285662"/>
                  <a:pt x="4060680" y="285245"/>
                </a:cubicBezTo>
                <a:lnTo>
                  <a:pt x="4059846" y="282743"/>
                </a:lnTo>
                <a:cubicBezTo>
                  <a:pt x="4058900" y="279908"/>
                  <a:pt x="4059428" y="281934"/>
                  <a:pt x="4060680" y="274402"/>
                </a:cubicBezTo>
                <a:lnTo>
                  <a:pt x="4057341" y="273151"/>
                </a:lnTo>
                <a:cubicBezTo>
                  <a:pt x="4056928" y="273001"/>
                  <a:pt x="4056455" y="272978"/>
                  <a:pt x="4056089" y="272734"/>
                </a:cubicBezTo>
                <a:cubicBezTo>
                  <a:pt x="4052963" y="270652"/>
                  <a:pt x="4056563" y="272057"/>
                  <a:pt x="4053585" y="271066"/>
                </a:cubicBezTo>
                <a:cubicBezTo>
                  <a:pt x="4052662" y="270143"/>
                  <a:pt x="4052080" y="269725"/>
                  <a:pt x="4051499" y="268564"/>
                </a:cubicBezTo>
                <a:cubicBezTo>
                  <a:pt x="4051302" y="268170"/>
                  <a:pt x="4051220" y="267729"/>
                  <a:pt x="4051081" y="267313"/>
                </a:cubicBezTo>
                <a:cubicBezTo>
                  <a:pt x="4051220" y="266340"/>
                  <a:pt x="4051099" y="265292"/>
                  <a:pt x="4051499" y="264393"/>
                </a:cubicBezTo>
                <a:cubicBezTo>
                  <a:pt x="4051840" y="263625"/>
                  <a:pt x="4053394" y="263446"/>
                  <a:pt x="4054002" y="263142"/>
                </a:cubicBezTo>
                <a:cubicBezTo>
                  <a:pt x="4054451" y="262918"/>
                  <a:pt x="4054796" y="262512"/>
                  <a:pt x="4055254" y="262309"/>
                </a:cubicBezTo>
                <a:cubicBezTo>
                  <a:pt x="4056058" y="261951"/>
                  <a:pt x="4056924" y="261752"/>
                  <a:pt x="4057759" y="261474"/>
                </a:cubicBezTo>
                <a:lnTo>
                  <a:pt x="4059011" y="261057"/>
                </a:lnTo>
                <a:cubicBezTo>
                  <a:pt x="4062565" y="259874"/>
                  <a:pt x="4060266" y="260517"/>
                  <a:pt x="4067776" y="260223"/>
                </a:cubicBezTo>
                <a:lnTo>
                  <a:pt x="4081549" y="259806"/>
                </a:lnTo>
                <a:cubicBezTo>
                  <a:pt x="4082522" y="259667"/>
                  <a:pt x="4083486" y="259389"/>
                  <a:pt x="4084470" y="259389"/>
                </a:cubicBezTo>
                <a:cubicBezTo>
                  <a:pt x="4088220" y="259389"/>
                  <a:pt x="4090862" y="259262"/>
                  <a:pt x="4094069" y="260223"/>
                </a:cubicBezTo>
                <a:cubicBezTo>
                  <a:pt x="4094913" y="260476"/>
                  <a:pt x="4095739" y="260779"/>
                  <a:pt x="4096574" y="261057"/>
                </a:cubicBezTo>
                <a:lnTo>
                  <a:pt x="4099078" y="261891"/>
                </a:lnTo>
                <a:lnTo>
                  <a:pt x="4100330" y="262309"/>
                </a:lnTo>
                <a:lnTo>
                  <a:pt x="4101582" y="262725"/>
                </a:lnTo>
                <a:cubicBezTo>
                  <a:pt x="4101999" y="263003"/>
                  <a:pt x="4102376" y="263356"/>
                  <a:pt x="4102834" y="263559"/>
                </a:cubicBezTo>
                <a:cubicBezTo>
                  <a:pt x="4103638" y="263916"/>
                  <a:pt x="4104503" y="264115"/>
                  <a:pt x="4105338" y="264393"/>
                </a:cubicBezTo>
                <a:lnTo>
                  <a:pt x="4109095" y="265644"/>
                </a:lnTo>
                <a:cubicBezTo>
                  <a:pt x="4113662" y="267166"/>
                  <a:pt x="4106744" y="264739"/>
                  <a:pt x="4111599" y="266895"/>
                </a:cubicBezTo>
                <a:cubicBezTo>
                  <a:pt x="4112403" y="267253"/>
                  <a:pt x="4113268" y="267451"/>
                  <a:pt x="4114103" y="267729"/>
                </a:cubicBezTo>
                <a:cubicBezTo>
                  <a:pt x="4114521" y="267869"/>
                  <a:pt x="4114929" y="268040"/>
                  <a:pt x="4115355" y="268147"/>
                </a:cubicBezTo>
                <a:cubicBezTo>
                  <a:pt x="4115912" y="268286"/>
                  <a:pt x="4116465" y="268439"/>
                  <a:pt x="4117025" y="268564"/>
                </a:cubicBezTo>
                <a:cubicBezTo>
                  <a:pt x="4118778" y="268953"/>
                  <a:pt x="4119800" y="269096"/>
                  <a:pt x="4121616" y="269398"/>
                </a:cubicBezTo>
                <a:cubicBezTo>
                  <a:pt x="4125372" y="269259"/>
                  <a:pt x="4129133" y="269223"/>
                  <a:pt x="4132884" y="268981"/>
                </a:cubicBezTo>
                <a:cubicBezTo>
                  <a:pt x="4133457" y="268944"/>
                  <a:pt x="4134004" y="268728"/>
                  <a:pt x="4134554" y="268564"/>
                </a:cubicBezTo>
                <a:cubicBezTo>
                  <a:pt x="4135397" y="268311"/>
                  <a:pt x="4137058" y="267729"/>
                  <a:pt x="4137058" y="267729"/>
                </a:cubicBezTo>
                <a:cubicBezTo>
                  <a:pt x="4137476" y="267451"/>
                  <a:pt x="4138044" y="267321"/>
                  <a:pt x="4138311" y="266895"/>
                </a:cubicBezTo>
                <a:cubicBezTo>
                  <a:pt x="4138777" y="266150"/>
                  <a:pt x="4138657" y="265125"/>
                  <a:pt x="4139145" y="264393"/>
                </a:cubicBezTo>
                <a:lnTo>
                  <a:pt x="4139980" y="263142"/>
                </a:lnTo>
                <a:cubicBezTo>
                  <a:pt x="4140614" y="261239"/>
                  <a:pt x="4141409" y="260160"/>
                  <a:pt x="4140397" y="258138"/>
                </a:cubicBezTo>
                <a:cubicBezTo>
                  <a:pt x="4140173" y="257690"/>
                  <a:pt x="4139603" y="257508"/>
                  <a:pt x="4139145" y="257304"/>
                </a:cubicBezTo>
                <a:cubicBezTo>
                  <a:pt x="4138341" y="256947"/>
                  <a:pt x="4137373" y="256957"/>
                  <a:pt x="4136641" y="256470"/>
                </a:cubicBezTo>
                <a:cubicBezTo>
                  <a:pt x="4136223" y="256192"/>
                  <a:pt x="4135837" y="255860"/>
                  <a:pt x="4135388" y="255636"/>
                </a:cubicBezTo>
                <a:cubicBezTo>
                  <a:pt x="4134995" y="255440"/>
                  <a:pt x="4134521" y="255432"/>
                  <a:pt x="4134136" y="255219"/>
                </a:cubicBezTo>
                <a:cubicBezTo>
                  <a:pt x="4133260" y="254732"/>
                  <a:pt x="4132584" y="253868"/>
                  <a:pt x="4131633" y="253551"/>
                </a:cubicBezTo>
                <a:cubicBezTo>
                  <a:pt x="4127069" y="252031"/>
                  <a:pt x="4133980" y="254454"/>
                  <a:pt x="4129128" y="252300"/>
                </a:cubicBezTo>
                <a:cubicBezTo>
                  <a:pt x="4128324" y="251943"/>
                  <a:pt x="4127458" y="251744"/>
                  <a:pt x="4126624" y="251466"/>
                </a:cubicBezTo>
                <a:lnTo>
                  <a:pt x="4125372" y="251049"/>
                </a:lnTo>
                <a:lnTo>
                  <a:pt x="4121616" y="248547"/>
                </a:lnTo>
                <a:lnTo>
                  <a:pt x="4120363" y="247712"/>
                </a:lnTo>
                <a:cubicBezTo>
                  <a:pt x="4120085" y="247295"/>
                  <a:pt x="4119883" y="246816"/>
                  <a:pt x="4119528" y="246461"/>
                </a:cubicBezTo>
                <a:cubicBezTo>
                  <a:pt x="4119174" y="246107"/>
                  <a:pt x="4118526" y="246063"/>
                  <a:pt x="4118277" y="245628"/>
                </a:cubicBezTo>
                <a:cubicBezTo>
                  <a:pt x="4117925" y="245012"/>
                  <a:pt x="4117999" y="244237"/>
                  <a:pt x="4117859" y="243542"/>
                </a:cubicBezTo>
                <a:cubicBezTo>
                  <a:pt x="4117999" y="242291"/>
                  <a:pt x="4117971" y="241010"/>
                  <a:pt x="4118277" y="239789"/>
                </a:cubicBezTo>
                <a:cubicBezTo>
                  <a:pt x="4118604" y="238478"/>
                  <a:pt x="4120821" y="237267"/>
                  <a:pt x="4121616" y="236870"/>
                </a:cubicBezTo>
                <a:cubicBezTo>
                  <a:pt x="4122172" y="236592"/>
                  <a:pt x="4122707" y="236267"/>
                  <a:pt x="4123285" y="236036"/>
                </a:cubicBezTo>
                <a:cubicBezTo>
                  <a:pt x="4126393" y="234794"/>
                  <a:pt x="4126405" y="235146"/>
                  <a:pt x="4130381" y="234785"/>
                </a:cubicBezTo>
                <a:cubicBezTo>
                  <a:pt x="4130798" y="234646"/>
                  <a:pt x="4131192" y="234368"/>
                  <a:pt x="4131633" y="234368"/>
                </a:cubicBezTo>
                <a:close/>
                <a:moveTo>
                  <a:pt x="5034811" y="233533"/>
                </a:moveTo>
                <a:cubicBezTo>
                  <a:pt x="5044213" y="233533"/>
                  <a:pt x="5045908" y="233992"/>
                  <a:pt x="5053175" y="235202"/>
                </a:cubicBezTo>
                <a:cubicBezTo>
                  <a:pt x="5054010" y="235480"/>
                  <a:pt x="5054833" y="235794"/>
                  <a:pt x="5055679" y="236036"/>
                </a:cubicBezTo>
                <a:cubicBezTo>
                  <a:pt x="5063017" y="238131"/>
                  <a:pt x="5055517" y="235704"/>
                  <a:pt x="5061522" y="237704"/>
                </a:cubicBezTo>
                <a:cubicBezTo>
                  <a:pt x="5061800" y="238538"/>
                  <a:pt x="5061963" y="239420"/>
                  <a:pt x="5062357" y="240206"/>
                </a:cubicBezTo>
                <a:cubicBezTo>
                  <a:pt x="5062805" y="241103"/>
                  <a:pt x="5063884" y="241716"/>
                  <a:pt x="5064026" y="242708"/>
                </a:cubicBezTo>
                <a:cubicBezTo>
                  <a:pt x="5064418" y="245447"/>
                  <a:pt x="5062861" y="246782"/>
                  <a:pt x="5060687" y="247712"/>
                </a:cubicBezTo>
                <a:cubicBezTo>
                  <a:pt x="5059633" y="248164"/>
                  <a:pt x="5058495" y="248512"/>
                  <a:pt x="5057348" y="248546"/>
                </a:cubicBezTo>
                <a:cubicBezTo>
                  <a:pt x="5049283" y="248790"/>
                  <a:pt x="5038567" y="247157"/>
                  <a:pt x="5034811" y="246878"/>
                </a:cubicBezTo>
                <a:cubicBezTo>
                  <a:pt x="5030900" y="247313"/>
                  <a:pt x="5026234" y="248521"/>
                  <a:pt x="5022290" y="246878"/>
                </a:cubicBezTo>
                <a:cubicBezTo>
                  <a:pt x="5020437" y="246107"/>
                  <a:pt x="5018951" y="244654"/>
                  <a:pt x="5017281" y="243542"/>
                </a:cubicBezTo>
                <a:cubicBezTo>
                  <a:pt x="5016549" y="243055"/>
                  <a:pt x="5015612" y="242987"/>
                  <a:pt x="5014777" y="242708"/>
                </a:cubicBezTo>
                <a:cubicBezTo>
                  <a:pt x="5014221" y="241040"/>
                  <a:pt x="5012552" y="239372"/>
                  <a:pt x="5013107" y="237704"/>
                </a:cubicBezTo>
                <a:cubicBezTo>
                  <a:pt x="5013386" y="236870"/>
                  <a:pt x="5013077" y="235359"/>
                  <a:pt x="5013942" y="235202"/>
                </a:cubicBezTo>
                <a:cubicBezTo>
                  <a:pt x="5019698" y="234156"/>
                  <a:pt x="5025629" y="234646"/>
                  <a:pt x="5031472" y="234368"/>
                </a:cubicBezTo>
                <a:cubicBezTo>
                  <a:pt x="5032585" y="234090"/>
                  <a:pt x="5033663" y="233533"/>
                  <a:pt x="5034811" y="233533"/>
                </a:cubicBezTo>
                <a:close/>
                <a:moveTo>
                  <a:pt x="4349497" y="233117"/>
                </a:moveTo>
                <a:lnTo>
                  <a:pt x="4366192" y="233533"/>
                </a:lnTo>
                <a:cubicBezTo>
                  <a:pt x="4367447" y="233587"/>
                  <a:pt x="4369461" y="233972"/>
                  <a:pt x="4370783" y="234368"/>
                </a:cubicBezTo>
                <a:cubicBezTo>
                  <a:pt x="4371626" y="234621"/>
                  <a:pt x="4372452" y="234924"/>
                  <a:pt x="4373287" y="235202"/>
                </a:cubicBezTo>
                <a:lnTo>
                  <a:pt x="4374539" y="235619"/>
                </a:lnTo>
                <a:lnTo>
                  <a:pt x="4375791" y="239372"/>
                </a:lnTo>
                <a:lnTo>
                  <a:pt x="4376209" y="240623"/>
                </a:lnTo>
                <a:lnTo>
                  <a:pt x="4376626" y="241874"/>
                </a:lnTo>
                <a:cubicBezTo>
                  <a:pt x="4376560" y="242794"/>
                  <a:pt x="4376739" y="247068"/>
                  <a:pt x="4375791" y="248964"/>
                </a:cubicBezTo>
                <a:cubicBezTo>
                  <a:pt x="4375566" y="249412"/>
                  <a:pt x="4375348" y="249901"/>
                  <a:pt x="4374957" y="250215"/>
                </a:cubicBezTo>
                <a:cubicBezTo>
                  <a:pt x="4374613" y="250489"/>
                  <a:pt x="4374112" y="250468"/>
                  <a:pt x="4373704" y="250632"/>
                </a:cubicBezTo>
                <a:cubicBezTo>
                  <a:pt x="4373416" y="250747"/>
                  <a:pt x="4373009" y="250632"/>
                  <a:pt x="4372869" y="250632"/>
                </a:cubicBezTo>
                <a:cubicBezTo>
                  <a:pt x="4368139" y="250493"/>
                  <a:pt x="4363405" y="250463"/>
                  <a:pt x="4358679" y="250215"/>
                </a:cubicBezTo>
                <a:cubicBezTo>
                  <a:pt x="4358107" y="250185"/>
                  <a:pt x="4357578" y="249873"/>
                  <a:pt x="4357009" y="249798"/>
                </a:cubicBezTo>
                <a:cubicBezTo>
                  <a:pt x="4355487" y="249595"/>
                  <a:pt x="4353949" y="249520"/>
                  <a:pt x="4352419" y="249381"/>
                </a:cubicBezTo>
                <a:cubicBezTo>
                  <a:pt x="4351862" y="249241"/>
                  <a:pt x="4351314" y="249066"/>
                  <a:pt x="4350749" y="248964"/>
                </a:cubicBezTo>
                <a:cubicBezTo>
                  <a:pt x="4348959" y="248639"/>
                  <a:pt x="4347470" y="248600"/>
                  <a:pt x="4345741" y="248129"/>
                </a:cubicBezTo>
                <a:cubicBezTo>
                  <a:pt x="4344892" y="247898"/>
                  <a:pt x="4344072" y="247574"/>
                  <a:pt x="4343237" y="247295"/>
                </a:cubicBezTo>
                <a:lnTo>
                  <a:pt x="4339480" y="246044"/>
                </a:lnTo>
                <a:lnTo>
                  <a:pt x="4338228" y="245628"/>
                </a:lnTo>
                <a:cubicBezTo>
                  <a:pt x="4337950" y="245210"/>
                  <a:pt x="4337715" y="244762"/>
                  <a:pt x="4337394" y="244376"/>
                </a:cubicBezTo>
                <a:cubicBezTo>
                  <a:pt x="4337016" y="243923"/>
                  <a:pt x="4336469" y="243616"/>
                  <a:pt x="4336142" y="243125"/>
                </a:cubicBezTo>
                <a:cubicBezTo>
                  <a:pt x="4335898" y="242759"/>
                  <a:pt x="4335863" y="242291"/>
                  <a:pt x="4335724" y="241874"/>
                </a:cubicBezTo>
                <a:cubicBezTo>
                  <a:pt x="4335863" y="240623"/>
                  <a:pt x="4335711" y="239304"/>
                  <a:pt x="4336142" y="238121"/>
                </a:cubicBezTo>
                <a:cubicBezTo>
                  <a:pt x="4336313" y="237650"/>
                  <a:pt x="4336935" y="237490"/>
                  <a:pt x="4337394" y="237287"/>
                </a:cubicBezTo>
                <a:cubicBezTo>
                  <a:pt x="4338197" y="236930"/>
                  <a:pt x="4339165" y="236940"/>
                  <a:pt x="4339897" y="236453"/>
                </a:cubicBezTo>
                <a:cubicBezTo>
                  <a:pt x="4341882" y="235132"/>
                  <a:pt x="4340674" y="235777"/>
                  <a:pt x="4343654" y="234785"/>
                </a:cubicBezTo>
                <a:lnTo>
                  <a:pt x="4346158" y="233951"/>
                </a:lnTo>
                <a:cubicBezTo>
                  <a:pt x="4346575" y="233812"/>
                  <a:pt x="4346979" y="233620"/>
                  <a:pt x="4347410" y="233533"/>
                </a:cubicBezTo>
                <a:close/>
                <a:moveTo>
                  <a:pt x="1955120" y="226861"/>
                </a:moveTo>
                <a:cubicBezTo>
                  <a:pt x="1959016" y="227000"/>
                  <a:pt x="1962917" y="227027"/>
                  <a:pt x="1966807" y="227278"/>
                </a:cubicBezTo>
                <a:cubicBezTo>
                  <a:pt x="1967246" y="227307"/>
                  <a:pt x="1967635" y="227575"/>
                  <a:pt x="1968059" y="227695"/>
                </a:cubicBezTo>
                <a:cubicBezTo>
                  <a:pt x="1971726" y="228742"/>
                  <a:pt x="1967980" y="227530"/>
                  <a:pt x="1970980" y="228529"/>
                </a:cubicBezTo>
                <a:cubicBezTo>
                  <a:pt x="1971397" y="228946"/>
                  <a:pt x="1971742" y="229453"/>
                  <a:pt x="1972232" y="229780"/>
                </a:cubicBezTo>
                <a:cubicBezTo>
                  <a:pt x="1972598" y="230024"/>
                  <a:pt x="1973173" y="229886"/>
                  <a:pt x="1973485" y="230197"/>
                </a:cubicBezTo>
                <a:cubicBezTo>
                  <a:pt x="1974194" y="230906"/>
                  <a:pt x="1975154" y="232700"/>
                  <a:pt x="1975154" y="232700"/>
                </a:cubicBezTo>
                <a:cubicBezTo>
                  <a:pt x="1975293" y="233117"/>
                  <a:pt x="1975375" y="233557"/>
                  <a:pt x="1975571" y="233951"/>
                </a:cubicBezTo>
                <a:cubicBezTo>
                  <a:pt x="1976738" y="236281"/>
                  <a:pt x="1976522" y="234116"/>
                  <a:pt x="1977241" y="237704"/>
                </a:cubicBezTo>
                <a:cubicBezTo>
                  <a:pt x="1977380" y="238399"/>
                  <a:pt x="1977306" y="239174"/>
                  <a:pt x="1977658" y="239789"/>
                </a:cubicBezTo>
                <a:cubicBezTo>
                  <a:pt x="1978138" y="240629"/>
                  <a:pt x="1979852" y="240858"/>
                  <a:pt x="1980580" y="241040"/>
                </a:cubicBezTo>
                <a:cubicBezTo>
                  <a:pt x="1981832" y="240901"/>
                  <a:pt x="1983093" y="240830"/>
                  <a:pt x="1984336" y="240623"/>
                </a:cubicBezTo>
                <a:cubicBezTo>
                  <a:pt x="1984770" y="240551"/>
                  <a:pt x="1985221" y="240450"/>
                  <a:pt x="1985588" y="240206"/>
                </a:cubicBezTo>
                <a:cubicBezTo>
                  <a:pt x="1986079" y="239879"/>
                  <a:pt x="1986374" y="239317"/>
                  <a:pt x="1986840" y="238955"/>
                </a:cubicBezTo>
                <a:cubicBezTo>
                  <a:pt x="1987632" y="238340"/>
                  <a:pt x="1989345" y="237287"/>
                  <a:pt x="1989345" y="237287"/>
                </a:cubicBezTo>
                <a:cubicBezTo>
                  <a:pt x="1989623" y="236870"/>
                  <a:pt x="1989858" y="236421"/>
                  <a:pt x="1990179" y="236036"/>
                </a:cubicBezTo>
                <a:cubicBezTo>
                  <a:pt x="1990839" y="235245"/>
                  <a:pt x="1991745" y="234419"/>
                  <a:pt x="1992683" y="233951"/>
                </a:cubicBezTo>
                <a:cubicBezTo>
                  <a:pt x="1993076" y="233754"/>
                  <a:pt x="1993518" y="233673"/>
                  <a:pt x="1993935" y="233533"/>
                </a:cubicBezTo>
                <a:cubicBezTo>
                  <a:pt x="1994897" y="233694"/>
                  <a:pt x="1996664" y="233854"/>
                  <a:pt x="1997692" y="234368"/>
                </a:cubicBezTo>
                <a:cubicBezTo>
                  <a:pt x="1998140" y="234592"/>
                  <a:pt x="1998527" y="234924"/>
                  <a:pt x="1998944" y="235202"/>
                </a:cubicBezTo>
                <a:cubicBezTo>
                  <a:pt x="2000287" y="239229"/>
                  <a:pt x="1998133" y="232967"/>
                  <a:pt x="2000196" y="238121"/>
                </a:cubicBezTo>
                <a:cubicBezTo>
                  <a:pt x="2000523" y="238937"/>
                  <a:pt x="2001030" y="240623"/>
                  <a:pt x="2001030" y="240623"/>
                </a:cubicBezTo>
                <a:cubicBezTo>
                  <a:pt x="2000891" y="242987"/>
                  <a:pt x="2000810" y="245353"/>
                  <a:pt x="2000613" y="247712"/>
                </a:cubicBezTo>
                <a:cubicBezTo>
                  <a:pt x="2000531" y="248692"/>
                  <a:pt x="2000479" y="249690"/>
                  <a:pt x="2000196" y="250632"/>
                </a:cubicBezTo>
                <a:cubicBezTo>
                  <a:pt x="2000052" y="251112"/>
                  <a:pt x="1999639" y="251466"/>
                  <a:pt x="1999361" y="251883"/>
                </a:cubicBezTo>
                <a:cubicBezTo>
                  <a:pt x="1998312" y="255027"/>
                  <a:pt x="1999849" y="251273"/>
                  <a:pt x="1997692" y="253968"/>
                </a:cubicBezTo>
                <a:cubicBezTo>
                  <a:pt x="1995952" y="256141"/>
                  <a:pt x="1999811" y="254919"/>
                  <a:pt x="1995605" y="257721"/>
                </a:cubicBezTo>
                <a:cubicBezTo>
                  <a:pt x="1994770" y="258277"/>
                  <a:pt x="1993810" y="258680"/>
                  <a:pt x="1993101" y="259389"/>
                </a:cubicBezTo>
                <a:cubicBezTo>
                  <a:pt x="1992683" y="259806"/>
                  <a:pt x="1992314" y="260278"/>
                  <a:pt x="1991848" y="260640"/>
                </a:cubicBezTo>
                <a:cubicBezTo>
                  <a:pt x="1991057" y="261256"/>
                  <a:pt x="1990179" y="261752"/>
                  <a:pt x="1989345" y="262309"/>
                </a:cubicBezTo>
                <a:lnTo>
                  <a:pt x="1988092" y="263142"/>
                </a:lnTo>
                <a:lnTo>
                  <a:pt x="1986840" y="263976"/>
                </a:lnTo>
                <a:cubicBezTo>
                  <a:pt x="1984892" y="263837"/>
                  <a:pt x="1982939" y="263764"/>
                  <a:pt x="1980997" y="263559"/>
                </a:cubicBezTo>
                <a:cubicBezTo>
                  <a:pt x="1980291" y="263485"/>
                  <a:pt x="1979595" y="263329"/>
                  <a:pt x="1978910" y="263142"/>
                </a:cubicBezTo>
                <a:cubicBezTo>
                  <a:pt x="1978061" y="262911"/>
                  <a:pt x="1977279" y="262418"/>
                  <a:pt x="1976406" y="262309"/>
                </a:cubicBezTo>
                <a:lnTo>
                  <a:pt x="1973067" y="261891"/>
                </a:lnTo>
                <a:cubicBezTo>
                  <a:pt x="1970867" y="261158"/>
                  <a:pt x="1972647" y="261959"/>
                  <a:pt x="1970563" y="260223"/>
                </a:cubicBezTo>
                <a:cubicBezTo>
                  <a:pt x="1970178" y="259902"/>
                  <a:pt x="1969696" y="259710"/>
                  <a:pt x="1969311" y="259389"/>
                </a:cubicBezTo>
                <a:cubicBezTo>
                  <a:pt x="1968857" y="259012"/>
                  <a:pt x="1968550" y="258465"/>
                  <a:pt x="1968059" y="258138"/>
                </a:cubicBezTo>
                <a:cubicBezTo>
                  <a:pt x="1967693" y="257894"/>
                  <a:pt x="1967224" y="257860"/>
                  <a:pt x="1966807" y="257721"/>
                </a:cubicBezTo>
                <a:cubicBezTo>
                  <a:pt x="1965264" y="255409"/>
                  <a:pt x="1966854" y="257238"/>
                  <a:pt x="1964720" y="256053"/>
                </a:cubicBezTo>
                <a:cubicBezTo>
                  <a:pt x="1960415" y="253663"/>
                  <a:pt x="1963796" y="254911"/>
                  <a:pt x="1960963" y="253968"/>
                </a:cubicBezTo>
                <a:cubicBezTo>
                  <a:pt x="1960546" y="253690"/>
                  <a:pt x="1960170" y="253337"/>
                  <a:pt x="1959712" y="253134"/>
                </a:cubicBezTo>
                <a:cubicBezTo>
                  <a:pt x="1958908" y="252777"/>
                  <a:pt x="1957207" y="252300"/>
                  <a:pt x="1957207" y="252300"/>
                </a:cubicBezTo>
                <a:lnTo>
                  <a:pt x="1938426" y="252717"/>
                </a:lnTo>
                <a:cubicBezTo>
                  <a:pt x="1937442" y="252754"/>
                  <a:pt x="1936476" y="252981"/>
                  <a:pt x="1935504" y="253134"/>
                </a:cubicBezTo>
                <a:lnTo>
                  <a:pt x="1930495" y="253968"/>
                </a:lnTo>
                <a:cubicBezTo>
                  <a:pt x="1928548" y="253829"/>
                  <a:pt x="1926592" y="253779"/>
                  <a:pt x="1924653" y="253551"/>
                </a:cubicBezTo>
                <a:cubicBezTo>
                  <a:pt x="1924216" y="253499"/>
                  <a:pt x="1923712" y="253444"/>
                  <a:pt x="1923400" y="253134"/>
                </a:cubicBezTo>
                <a:cubicBezTo>
                  <a:pt x="1922851" y="252585"/>
                  <a:pt x="1924792" y="253481"/>
                  <a:pt x="1925070" y="253551"/>
                </a:cubicBezTo>
                <a:cubicBezTo>
                  <a:pt x="1924653" y="252439"/>
                  <a:pt x="1924310" y="251296"/>
                  <a:pt x="1923818" y="250215"/>
                </a:cubicBezTo>
                <a:cubicBezTo>
                  <a:pt x="1923611" y="249758"/>
                  <a:pt x="1923208" y="249412"/>
                  <a:pt x="1922983" y="248964"/>
                </a:cubicBezTo>
                <a:cubicBezTo>
                  <a:pt x="1922786" y="248570"/>
                  <a:pt x="1922739" y="248117"/>
                  <a:pt x="1922566" y="247712"/>
                </a:cubicBezTo>
                <a:cubicBezTo>
                  <a:pt x="1921796" y="245917"/>
                  <a:pt x="1921249" y="245322"/>
                  <a:pt x="1920062" y="243542"/>
                </a:cubicBezTo>
                <a:lnTo>
                  <a:pt x="1919227" y="242291"/>
                </a:lnTo>
                <a:cubicBezTo>
                  <a:pt x="1918949" y="241874"/>
                  <a:pt x="1918810" y="241318"/>
                  <a:pt x="1918393" y="241040"/>
                </a:cubicBezTo>
                <a:lnTo>
                  <a:pt x="1917140" y="240206"/>
                </a:lnTo>
                <a:cubicBezTo>
                  <a:pt x="1916148" y="237232"/>
                  <a:pt x="1917555" y="240828"/>
                  <a:pt x="1915470" y="237704"/>
                </a:cubicBezTo>
                <a:cubicBezTo>
                  <a:pt x="1915227" y="237338"/>
                  <a:pt x="1915193" y="236870"/>
                  <a:pt x="1915053" y="236453"/>
                </a:cubicBezTo>
                <a:cubicBezTo>
                  <a:pt x="1915193" y="235480"/>
                  <a:pt x="1915188" y="234475"/>
                  <a:pt x="1915470" y="233533"/>
                </a:cubicBezTo>
                <a:cubicBezTo>
                  <a:pt x="1915849" y="232272"/>
                  <a:pt x="1917914" y="230913"/>
                  <a:pt x="1918810" y="230614"/>
                </a:cubicBezTo>
                <a:lnTo>
                  <a:pt x="1921314" y="229780"/>
                </a:lnTo>
                <a:cubicBezTo>
                  <a:pt x="1924653" y="229920"/>
                  <a:pt x="1927989" y="230197"/>
                  <a:pt x="1931330" y="230197"/>
                </a:cubicBezTo>
                <a:cubicBezTo>
                  <a:pt x="1936235" y="230197"/>
                  <a:pt x="1940017" y="229788"/>
                  <a:pt x="1944686" y="229364"/>
                </a:cubicBezTo>
                <a:lnTo>
                  <a:pt x="1948442" y="228112"/>
                </a:lnTo>
                <a:lnTo>
                  <a:pt x="1949695" y="227695"/>
                </a:lnTo>
                <a:cubicBezTo>
                  <a:pt x="1950112" y="227557"/>
                  <a:pt x="1950509" y="227322"/>
                  <a:pt x="1950947" y="227278"/>
                </a:cubicBezTo>
                <a:close/>
                <a:moveTo>
                  <a:pt x="4616530" y="225063"/>
                </a:moveTo>
                <a:cubicBezTo>
                  <a:pt x="4618271" y="225142"/>
                  <a:pt x="4620942" y="225544"/>
                  <a:pt x="4627880" y="226027"/>
                </a:cubicBezTo>
                <a:cubicBezTo>
                  <a:pt x="4628757" y="226088"/>
                  <a:pt x="4630384" y="226861"/>
                  <a:pt x="4630384" y="226861"/>
                </a:cubicBezTo>
                <a:cubicBezTo>
                  <a:pt x="4633972" y="229252"/>
                  <a:pt x="4629432" y="226386"/>
                  <a:pt x="4632888" y="228112"/>
                </a:cubicBezTo>
                <a:cubicBezTo>
                  <a:pt x="4633337" y="228337"/>
                  <a:pt x="4633692" y="228722"/>
                  <a:pt x="4634140" y="228946"/>
                </a:cubicBezTo>
                <a:cubicBezTo>
                  <a:pt x="4634996" y="229374"/>
                  <a:pt x="4636685" y="229622"/>
                  <a:pt x="4637479" y="229780"/>
                </a:cubicBezTo>
                <a:lnTo>
                  <a:pt x="4639983" y="231448"/>
                </a:lnTo>
                <a:lnTo>
                  <a:pt x="4641235" y="232283"/>
                </a:lnTo>
                <a:cubicBezTo>
                  <a:pt x="4641514" y="232700"/>
                  <a:pt x="4641716" y="233179"/>
                  <a:pt x="4642070" y="233533"/>
                </a:cubicBezTo>
                <a:cubicBezTo>
                  <a:pt x="4642424" y="233888"/>
                  <a:pt x="4643008" y="233976"/>
                  <a:pt x="4643322" y="234368"/>
                </a:cubicBezTo>
                <a:cubicBezTo>
                  <a:pt x="4643597" y="234711"/>
                  <a:pt x="4643600" y="235202"/>
                  <a:pt x="4643740" y="235619"/>
                </a:cubicBezTo>
                <a:cubicBezTo>
                  <a:pt x="4643600" y="237565"/>
                  <a:pt x="4643611" y="239528"/>
                  <a:pt x="4643322" y="241457"/>
                </a:cubicBezTo>
                <a:cubicBezTo>
                  <a:pt x="4643191" y="242327"/>
                  <a:pt x="4643219" y="243472"/>
                  <a:pt x="4642487" y="243960"/>
                </a:cubicBezTo>
                <a:cubicBezTo>
                  <a:pt x="4638016" y="246937"/>
                  <a:pt x="4644800" y="242301"/>
                  <a:pt x="4639983" y="246044"/>
                </a:cubicBezTo>
                <a:cubicBezTo>
                  <a:pt x="4639191" y="246660"/>
                  <a:pt x="4638314" y="247157"/>
                  <a:pt x="4637479" y="247712"/>
                </a:cubicBezTo>
                <a:cubicBezTo>
                  <a:pt x="4637062" y="247990"/>
                  <a:pt x="4636582" y="248192"/>
                  <a:pt x="4636227" y="248547"/>
                </a:cubicBezTo>
                <a:cubicBezTo>
                  <a:pt x="4635810" y="248963"/>
                  <a:pt x="4635353" y="249345"/>
                  <a:pt x="4634975" y="249798"/>
                </a:cubicBezTo>
                <a:cubicBezTo>
                  <a:pt x="4634654" y="250183"/>
                  <a:pt x="4634532" y="250735"/>
                  <a:pt x="4634140" y="251049"/>
                </a:cubicBezTo>
                <a:cubicBezTo>
                  <a:pt x="4633797" y="251323"/>
                  <a:pt x="4633305" y="251327"/>
                  <a:pt x="4632888" y="251466"/>
                </a:cubicBezTo>
                <a:cubicBezTo>
                  <a:pt x="4631480" y="253575"/>
                  <a:pt x="4632817" y="252127"/>
                  <a:pt x="4630801" y="253134"/>
                </a:cubicBezTo>
                <a:cubicBezTo>
                  <a:pt x="4630352" y="253358"/>
                  <a:pt x="4630007" y="253764"/>
                  <a:pt x="4629549" y="253968"/>
                </a:cubicBezTo>
                <a:cubicBezTo>
                  <a:pt x="4628745" y="254325"/>
                  <a:pt x="4627045" y="254802"/>
                  <a:pt x="4627045" y="254802"/>
                </a:cubicBezTo>
                <a:cubicBezTo>
                  <a:pt x="4623459" y="257191"/>
                  <a:pt x="4627994" y="254328"/>
                  <a:pt x="4624540" y="256053"/>
                </a:cubicBezTo>
                <a:cubicBezTo>
                  <a:pt x="4624092" y="256277"/>
                  <a:pt x="4623737" y="256663"/>
                  <a:pt x="4623288" y="256887"/>
                </a:cubicBezTo>
                <a:cubicBezTo>
                  <a:pt x="4622777" y="257142"/>
                  <a:pt x="4620788" y="257644"/>
                  <a:pt x="4620367" y="257721"/>
                </a:cubicBezTo>
                <a:cubicBezTo>
                  <a:pt x="4617308" y="258277"/>
                  <a:pt x="4617445" y="257138"/>
                  <a:pt x="4614107" y="257721"/>
                </a:cubicBezTo>
                <a:lnTo>
                  <a:pt x="4609933" y="256470"/>
                </a:lnTo>
                <a:cubicBezTo>
                  <a:pt x="4609093" y="256208"/>
                  <a:pt x="4607429" y="255636"/>
                  <a:pt x="4607429" y="255636"/>
                </a:cubicBezTo>
                <a:cubicBezTo>
                  <a:pt x="4607011" y="255358"/>
                  <a:pt x="4606626" y="255026"/>
                  <a:pt x="4606177" y="254802"/>
                </a:cubicBezTo>
                <a:cubicBezTo>
                  <a:pt x="4605783" y="254605"/>
                  <a:pt x="4605268" y="254659"/>
                  <a:pt x="4604925" y="254385"/>
                </a:cubicBezTo>
                <a:cubicBezTo>
                  <a:pt x="4602228" y="252229"/>
                  <a:pt x="4605985" y="253765"/>
                  <a:pt x="4602838" y="252717"/>
                </a:cubicBezTo>
                <a:cubicBezTo>
                  <a:pt x="4602003" y="252161"/>
                  <a:pt x="4600651" y="252000"/>
                  <a:pt x="4600333" y="251049"/>
                </a:cubicBezTo>
                <a:cubicBezTo>
                  <a:pt x="4599777" y="249381"/>
                  <a:pt x="4600333" y="249936"/>
                  <a:pt x="4598664" y="249381"/>
                </a:cubicBezTo>
                <a:cubicBezTo>
                  <a:pt x="4595555" y="247309"/>
                  <a:pt x="4599374" y="249972"/>
                  <a:pt x="4596160" y="247295"/>
                </a:cubicBezTo>
                <a:cubicBezTo>
                  <a:pt x="4595274" y="246558"/>
                  <a:pt x="4594260" y="246138"/>
                  <a:pt x="4593238" y="245628"/>
                </a:cubicBezTo>
                <a:cubicBezTo>
                  <a:pt x="4592960" y="245210"/>
                  <a:pt x="4592628" y="244825"/>
                  <a:pt x="4592403" y="244376"/>
                </a:cubicBezTo>
                <a:cubicBezTo>
                  <a:pt x="4592207" y="243983"/>
                  <a:pt x="4592230" y="243491"/>
                  <a:pt x="4591986" y="243125"/>
                </a:cubicBezTo>
                <a:cubicBezTo>
                  <a:pt x="4591659" y="242635"/>
                  <a:pt x="4591151" y="242291"/>
                  <a:pt x="4590734" y="241874"/>
                </a:cubicBezTo>
                <a:cubicBezTo>
                  <a:pt x="4589632" y="238570"/>
                  <a:pt x="4590044" y="240239"/>
                  <a:pt x="4589482" y="236870"/>
                </a:cubicBezTo>
                <a:cubicBezTo>
                  <a:pt x="4589621" y="235619"/>
                  <a:pt x="4589692" y="234358"/>
                  <a:pt x="4589899" y="233117"/>
                </a:cubicBezTo>
                <a:cubicBezTo>
                  <a:pt x="4589972" y="232683"/>
                  <a:pt x="4590042" y="232209"/>
                  <a:pt x="4590317" y="231865"/>
                </a:cubicBezTo>
                <a:cubicBezTo>
                  <a:pt x="4590630" y="231474"/>
                  <a:pt x="4591151" y="231310"/>
                  <a:pt x="4591569" y="231031"/>
                </a:cubicBezTo>
                <a:cubicBezTo>
                  <a:pt x="4592125" y="230197"/>
                  <a:pt x="4592286" y="228846"/>
                  <a:pt x="4593238" y="228529"/>
                </a:cubicBezTo>
                <a:lnTo>
                  <a:pt x="4596995" y="227278"/>
                </a:lnTo>
                <a:cubicBezTo>
                  <a:pt x="4597412" y="227139"/>
                  <a:pt x="4597809" y="226910"/>
                  <a:pt x="4598247" y="226861"/>
                </a:cubicBezTo>
                <a:cubicBezTo>
                  <a:pt x="4604910" y="226121"/>
                  <a:pt x="4600745" y="226504"/>
                  <a:pt x="4610768" y="226027"/>
                </a:cubicBezTo>
                <a:cubicBezTo>
                  <a:pt x="4613981" y="225224"/>
                  <a:pt x="4614790" y="224983"/>
                  <a:pt x="4616530" y="225063"/>
                </a:cubicBezTo>
                <a:close/>
                <a:moveTo>
                  <a:pt x="4023284" y="224026"/>
                </a:moveTo>
                <a:cubicBezTo>
                  <a:pt x="4026142" y="224977"/>
                  <a:pt x="4029165" y="225594"/>
                  <a:pt x="4031297" y="228029"/>
                </a:cubicBezTo>
                <a:cubicBezTo>
                  <a:pt x="4033412" y="230443"/>
                  <a:pt x="4034859" y="233367"/>
                  <a:pt x="4036640" y="236036"/>
                </a:cubicBezTo>
                <a:cubicBezTo>
                  <a:pt x="4037530" y="237370"/>
                  <a:pt x="4038803" y="238518"/>
                  <a:pt x="4039311" y="240039"/>
                </a:cubicBezTo>
                <a:cubicBezTo>
                  <a:pt x="4039756" y="241374"/>
                  <a:pt x="4040017" y="242784"/>
                  <a:pt x="4040646" y="244043"/>
                </a:cubicBezTo>
                <a:cubicBezTo>
                  <a:pt x="4045825" y="254390"/>
                  <a:pt x="4041296" y="241987"/>
                  <a:pt x="4044653" y="252050"/>
                </a:cubicBezTo>
                <a:cubicBezTo>
                  <a:pt x="4043318" y="252939"/>
                  <a:pt x="4041782" y="253584"/>
                  <a:pt x="4040646" y="254719"/>
                </a:cubicBezTo>
                <a:cubicBezTo>
                  <a:pt x="4039511" y="255853"/>
                  <a:pt x="4039337" y="257872"/>
                  <a:pt x="4037975" y="258722"/>
                </a:cubicBezTo>
                <a:cubicBezTo>
                  <a:pt x="4035588" y="260213"/>
                  <a:pt x="4032633" y="260501"/>
                  <a:pt x="4029962" y="261391"/>
                </a:cubicBezTo>
                <a:cubicBezTo>
                  <a:pt x="4028626" y="261836"/>
                  <a:pt x="4027321" y="262384"/>
                  <a:pt x="4025955" y="262725"/>
                </a:cubicBezTo>
                <a:cubicBezTo>
                  <a:pt x="4024244" y="263153"/>
                  <a:pt x="4018522" y="264437"/>
                  <a:pt x="4016606" y="265394"/>
                </a:cubicBezTo>
                <a:cubicBezTo>
                  <a:pt x="4015171" y="266112"/>
                  <a:pt x="4013935" y="267174"/>
                  <a:pt x="4012600" y="268063"/>
                </a:cubicBezTo>
                <a:cubicBezTo>
                  <a:pt x="4010390" y="274689"/>
                  <a:pt x="4011719" y="276165"/>
                  <a:pt x="4005922" y="278739"/>
                </a:cubicBezTo>
                <a:cubicBezTo>
                  <a:pt x="4003349" y="279882"/>
                  <a:pt x="3997908" y="281408"/>
                  <a:pt x="3997908" y="281408"/>
                </a:cubicBezTo>
                <a:cubicBezTo>
                  <a:pt x="3990340" y="280963"/>
                  <a:pt x="3982751" y="280792"/>
                  <a:pt x="3975204" y="280074"/>
                </a:cubicBezTo>
                <a:cubicBezTo>
                  <a:pt x="3954378" y="278092"/>
                  <a:pt x="3962961" y="277849"/>
                  <a:pt x="3960512" y="277405"/>
                </a:cubicBezTo>
                <a:cubicBezTo>
                  <a:pt x="3957841" y="274291"/>
                  <a:pt x="3953679" y="271991"/>
                  <a:pt x="3952499" y="268063"/>
                </a:cubicBezTo>
                <a:cubicBezTo>
                  <a:pt x="3951956" y="266255"/>
                  <a:pt x="3955015" y="265219"/>
                  <a:pt x="3956506" y="264060"/>
                </a:cubicBezTo>
                <a:cubicBezTo>
                  <a:pt x="3959040" y="262091"/>
                  <a:pt x="3961848" y="260501"/>
                  <a:pt x="3964519" y="258722"/>
                </a:cubicBezTo>
                <a:lnTo>
                  <a:pt x="3968526" y="256053"/>
                </a:lnTo>
                <a:cubicBezTo>
                  <a:pt x="3973461" y="248656"/>
                  <a:pt x="3968374" y="254507"/>
                  <a:pt x="3975204" y="250715"/>
                </a:cubicBezTo>
                <a:cubicBezTo>
                  <a:pt x="3978010" y="249157"/>
                  <a:pt x="3980546" y="247157"/>
                  <a:pt x="3983217" y="245377"/>
                </a:cubicBezTo>
                <a:cubicBezTo>
                  <a:pt x="3990946" y="240228"/>
                  <a:pt x="3985627" y="242868"/>
                  <a:pt x="4000579" y="241374"/>
                </a:cubicBezTo>
                <a:cubicBezTo>
                  <a:pt x="4005201" y="239835"/>
                  <a:pt x="4004841" y="240865"/>
                  <a:pt x="4007257" y="236036"/>
                </a:cubicBezTo>
                <a:cubicBezTo>
                  <a:pt x="4007887" y="234777"/>
                  <a:pt x="4007597" y="233027"/>
                  <a:pt x="4008593" y="232032"/>
                </a:cubicBezTo>
                <a:cubicBezTo>
                  <a:pt x="4009588" y="231038"/>
                  <a:pt x="4011264" y="231143"/>
                  <a:pt x="4012600" y="230698"/>
                </a:cubicBezTo>
                <a:cubicBezTo>
                  <a:pt x="4013490" y="229364"/>
                  <a:pt x="4013910" y="227544"/>
                  <a:pt x="4015271" y="226695"/>
                </a:cubicBezTo>
                <a:cubicBezTo>
                  <a:pt x="4017659" y="225203"/>
                  <a:pt x="4023284" y="224026"/>
                  <a:pt x="4023284" y="224026"/>
                </a:cubicBezTo>
                <a:close/>
                <a:moveTo>
                  <a:pt x="1885296" y="219169"/>
                </a:moveTo>
                <a:cubicBezTo>
                  <a:pt x="1886646" y="219547"/>
                  <a:pt x="1888038" y="220172"/>
                  <a:pt x="1889316" y="220467"/>
                </a:cubicBezTo>
                <a:cubicBezTo>
                  <a:pt x="1891603" y="220994"/>
                  <a:pt x="1895994" y="222691"/>
                  <a:pt x="1895994" y="222691"/>
                </a:cubicBezTo>
                <a:cubicBezTo>
                  <a:pt x="1899416" y="232950"/>
                  <a:pt x="1899731" y="226741"/>
                  <a:pt x="1894881" y="231588"/>
                </a:cubicBezTo>
                <a:cubicBezTo>
                  <a:pt x="1894294" y="232174"/>
                  <a:pt x="1893026" y="235294"/>
                  <a:pt x="1892655" y="236036"/>
                </a:cubicBezTo>
                <a:cubicBezTo>
                  <a:pt x="1889316" y="234924"/>
                  <a:pt x="1885362" y="234926"/>
                  <a:pt x="1882638" y="232700"/>
                </a:cubicBezTo>
                <a:cubicBezTo>
                  <a:pt x="1880822" y="231215"/>
                  <a:pt x="1880412" y="226027"/>
                  <a:pt x="1880412" y="226027"/>
                </a:cubicBezTo>
                <a:cubicBezTo>
                  <a:pt x="1880783" y="223803"/>
                  <a:pt x="1879611" y="220550"/>
                  <a:pt x="1881525" y="219355"/>
                </a:cubicBezTo>
                <a:cubicBezTo>
                  <a:pt x="1882638" y="218660"/>
                  <a:pt x="1883946" y="218791"/>
                  <a:pt x="1885296" y="219169"/>
                </a:cubicBezTo>
                <a:close/>
                <a:moveTo>
                  <a:pt x="4077792" y="216436"/>
                </a:moveTo>
                <a:lnTo>
                  <a:pt x="4096991" y="216853"/>
                </a:lnTo>
                <a:cubicBezTo>
                  <a:pt x="4101187" y="217003"/>
                  <a:pt x="4100172" y="216609"/>
                  <a:pt x="4102417" y="218104"/>
                </a:cubicBezTo>
                <a:cubicBezTo>
                  <a:pt x="4102556" y="218521"/>
                  <a:pt x="4102637" y="218962"/>
                  <a:pt x="4102834" y="219355"/>
                </a:cubicBezTo>
                <a:cubicBezTo>
                  <a:pt x="4104452" y="222589"/>
                  <a:pt x="4103038" y="218713"/>
                  <a:pt x="4104086" y="221857"/>
                </a:cubicBezTo>
                <a:cubicBezTo>
                  <a:pt x="4103808" y="222274"/>
                  <a:pt x="4103606" y="222754"/>
                  <a:pt x="4103251" y="223108"/>
                </a:cubicBezTo>
                <a:cubicBezTo>
                  <a:pt x="4102123" y="224236"/>
                  <a:pt x="4100513" y="224346"/>
                  <a:pt x="4099078" y="224776"/>
                </a:cubicBezTo>
                <a:cubicBezTo>
                  <a:pt x="4098621" y="224913"/>
                  <a:pt x="4095738" y="225970"/>
                  <a:pt x="4094904" y="226027"/>
                </a:cubicBezTo>
                <a:cubicBezTo>
                  <a:pt x="4091432" y="226266"/>
                  <a:pt x="4087948" y="226305"/>
                  <a:pt x="4084470" y="226444"/>
                </a:cubicBezTo>
                <a:cubicBezTo>
                  <a:pt x="4083793" y="226579"/>
                  <a:pt x="4080412" y="227278"/>
                  <a:pt x="4079879" y="227278"/>
                </a:cubicBezTo>
                <a:cubicBezTo>
                  <a:pt x="4077788" y="227278"/>
                  <a:pt x="4075708" y="226956"/>
                  <a:pt x="4073619" y="226861"/>
                </a:cubicBezTo>
                <a:cubicBezTo>
                  <a:pt x="4072645" y="226817"/>
                  <a:pt x="4069793" y="226861"/>
                  <a:pt x="4069028" y="226861"/>
                </a:cubicBezTo>
                <a:cubicBezTo>
                  <a:pt x="4064500" y="226579"/>
                  <a:pt x="4062818" y="226879"/>
                  <a:pt x="4059011" y="225610"/>
                </a:cubicBezTo>
                <a:cubicBezTo>
                  <a:pt x="4058594" y="225471"/>
                  <a:pt x="4058152" y="225390"/>
                  <a:pt x="4057759" y="225193"/>
                </a:cubicBezTo>
                <a:cubicBezTo>
                  <a:pt x="4057310" y="224969"/>
                  <a:pt x="4056924" y="224637"/>
                  <a:pt x="4056506" y="224359"/>
                </a:cubicBezTo>
                <a:cubicBezTo>
                  <a:pt x="4056646" y="223664"/>
                  <a:pt x="4056422" y="222775"/>
                  <a:pt x="4056924" y="222274"/>
                </a:cubicBezTo>
                <a:cubicBezTo>
                  <a:pt x="4056924" y="222274"/>
                  <a:pt x="4060054" y="221231"/>
                  <a:pt x="4060680" y="221023"/>
                </a:cubicBezTo>
                <a:cubicBezTo>
                  <a:pt x="4063683" y="220023"/>
                  <a:pt x="4059933" y="221236"/>
                  <a:pt x="4063602" y="220189"/>
                </a:cubicBezTo>
                <a:cubicBezTo>
                  <a:pt x="4064025" y="220068"/>
                  <a:pt x="4064427" y="219878"/>
                  <a:pt x="4064854" y="219772"/>
                </a:cubicBezTo>
                <a:cubicBezTo>
                  <a:pt x="4065542" y="219600"/>
                  <a:pt x="4066256" y="219542"/>
                  <a:pt x="4066941" y="219355"/>
                </a:cubicBezTo>
                <a:cubicBezTo>
                  <a:pt x="4067790" y="219124"/>
                  <a:pt x="4068582" y="218693"/>
                  <a:pt x="4069445" y="218521"/>
                </a:cubicBezTo>
                <a:cubicBezTo>
                  <a:pt x="4070140" y="218382"/>
                  <a:pt x="4070839" y="218258"/>
                  <a:pt x="4071532" y="218104"/>
                </a:cubicBezTo>
                <a:cubicBezTo>
                  <a:pt x="4075283" y="217271"/>
                  <a:pt x="4071388" y="218105"/>
                  <a:pt x="4074454" y="217270"/>
                </a:cubicBezTo>
                <a:cubicBezTo>
                  <a:pt x="4075560" y="216968"/>
                  <a:pt x="4077792" y="216436"/>
                  <a:pt x="4077792" y="216436"/>
                </a:cubicBezTo>
                <a:close/>
                <a:moveTo>
                  <a:pt x="4259763" y="213100"/>
                </a:moveTo>
                <a:cubicBezTo>
                  <a:pt x="4276500" y="213935"/>
                  <a:pt x="4262117" y="213048"/>
                  <a:pt x="4271867" y="213933"/>
                </a:cubicBezTo>
                <a:cubicBezTo>
                  <a:pt x="4273673" y="214098"/>
                  <a:pt x="4275487" y="214179"/>
                  <a:pt x="4277293" y="214350"/>
                </a:cubicBezTo>
                <a:cubicBezTo>
                  <a:pt x="4278409" y="214457"/>
                  <a:pt x="4279518" y="214637"/>
                  <a:pt x="4280632" y="214768"/>
                </a:cubicBezTo>
                <a:cubicBezTo>
                  <a:pt x="4281883" y="214915"/>
                  <a:pt x="4283141" y="215007"/>
                  <a:pt x="4284388" y="215184"/>
                </a:cubicBezTo>
                <a:cubicBezTo>
                  <a:pt x="4285091" y="215285"/>
                  <a:pt x="4285777" y="215475"/>
                  <a:pt x="4286475" y="215602"/>
                </a:cubicBezTo>
                <a:cubicBezTo>
                  <a:pt x="4290230" y="216284"/>
                  <a:pt x="4287694" y="215698"/>
                  <a:pt x="4290649" y="216436"/>
                </a:cubicBezTo>
                <a:cubicBezTo>
                  <a:pt x="4295796" y="222691"/>
                  <a:pt x="4301168" y="228769"/>
                  <a:pt x="4306091" y="235202"/>
                </a:cubicBezTo>
                <a:cubicBezTo>
                  <a:pt x="4306626" y="235900"/>
                  <a:pt x="4306438" y="236972"/>
                  <a:pt x="4306926" y="237704"/>
                </a:cubicBezTo>
                <a:cubicBezTo>
                  <a:pt x="4308874" y="240623"/>
                  <a:pt x="4307761" y="239650"/>
                  <a:pt x="4309847" y="241040"/>
                </a:cubicBezTo>
                <a:cubicBezTo>
                  <a:pt x="4311920" y="244147"/>
                  <a:pt x="4309255" y="240330"/>
                  <a:pt x="4311935" y="243542"/>
                </a:cubicBezTo>
                <a:cubicBezTo>
                  <a:pt x="4313674" y="245628"/>
                  <a:pt x="4311725" y="244098"/>
                  <a:pt x="4314021" y="245628"/>
                </a:cubicBezTo>
                <a:lnTo>
                  <a:pt x="4316525" y="249381"/>
                </a:lnTo>
                <a:lnTo>
                  <a:pt x="4317360" y="250632"/>
                </a:lnTo>
                <a:cubicBezTo>
                  <a:pt x="4317499" y="251049"/>
                  <a:pt x="4317777" y="251443"/>
                  <a:pt x="4317777" y="251883"/>
                </a:cubicBezTo>
                <a:cubicBezTo>
                  <a:pt x="4317777" y="254111"/>
                  <a:pt x="4317844" y="256380"/>
                  <a:pt x="4317360" y="258555"/>
                </a:cubicBezTo>
                <a:cubicBezTo>
                  <a:pt x="4317252" y="259042"/>
                  <a:pt x="4315260" y="259749"/>
                  <a:pt x="4314856" y="259806"/>
                </a:cubicBezTo>
                <a:cubicBezTo>
                  <a:pt x="4313335" y="260023"/>
                  <a:pt x="4311794" y="260078"/>
                  <a:pt x="4310265" y="260223"/>
                </a:cubicBezTo>
                <a:cubicBezTo>
                  <a:pt x="4308873" y="260355"/>
                  <a:pt x="4307477" y="260456"/>
                  <a:pt x="4306091" y="260640"/>
                </a:cubicBezTo>
                <a:cubicBezTo>
                  <a:pt x="4305388" y="260734"/>
                  <a:pt x="4304700" y="260918"/>
                  <a:pt x="4304005" y="261057"/>
                </a:cubicBezTo>
                <a:cubicBezTo>
                  <a:pt x="4302830" y="260951"/>
                  <a:pt x="4299767" y="261026"/>
                  <a:pt x="4298161" y="260223"/>
                </a:cubicBezTo>
                <a:cubicBezTo>
                  <a:pt x="4297712" y="259999"/>
                  <a:pt x="4297367" y="259593"/>
                  <a:pt x="4296909" y="259389"/>
                </a:cubicBezTo>
                <a:cubicBezTo>
                  <a:pt x="4296105" y="259032"/>
                  <a:pt x="4295240" y="258833"/>
                  <a:pt x="4294405" y="258555"/>
                </a:cubicBezTo>
                <a:lnTo>
                  <a:pt x="4293152" y="258138"/>
                </a:lnTo>
                <a:cubicBezTo>
                  <a:pt x="4292735" y="257999"/>
                  <a:pt x="4292335" y="257793"/>
                  <a:pt x="4291901" y="257721"/>
                </a:cubicBezTo>
                <a:cubicBezTo>
                  <a:pt x="4288154" y="257097"/>
                  <a:pt x="4290237" y="257397"/>
                  <a:pt x="4285640" y="256887"/>
                </a:cubicBezTo>
                <a:cubicBezTo>
                  <a:pt x="4285223" y="256470"/>
                  <a:pt x="4284675" y="256152"/>
                  <a:pt x="4284388" y="255636"/>
                </a:cubicBezTo>
                <a:cubicBezTo>
                  <a:pt x="4283960" y="254867"/>
                  <a:pt x="4283553" y="253134"/>
                  <a:pt x="4283553" y="253134"/>
                </a:cubicBezTo>
                <a:cubicBezTo>
                  <a:pt x="4283341" y="251006"/>
                  <a:pt x="4283693" y="247945"/>
                  <a:pt x="4281467" y="246461"/>
                </a:cubicBezTo>
                <a:cubicBezTo>
                  <a:pt x="4278230" y="244305"/>
                  <a:pt x="4279915" y="245111"/>
                  <a:pt x="4276458" y="243960"/>
                </a:cubicBezTo>
                <a:lnTo>
                  <a:pt x="4275206" y="243542"/>
                </a:lnTo>
                <a:cubicBezTo>
                  <a:pt x="4273397" y="243681"/>
                  <a:pt x="4271534" y="243498"/>
                  <a:pt x="4269780" y="243960"/>
                </a:cubicBezTo>
                <a:cubicBezTo>
                  <a:pt x="4268810" y="244214"/>
                  <a:pt x="4268173" y="245179"/>
                  <a:pt x="4267276" y="245628"/>
                </a:cubicBezTo>
                <a:cubicBezTo>
                  <a:pt x="4266719" y="245905"/>
                  <a:pt x="4266147" y="246153"/>
                  <a:pt x="4265607" y="246461"/>
                </a:cubicBezTo>
                <a:cubicBezTo>
                  <a:pt x="4263511" y="247658"/>
                  <a:pt x="4265209" y="247049"/>
                  <a:pt x="4262685" y="248129"/>
                </a:cubicBezTo>
                <a:cubicBezTo>
                  <a:pt x="4262281" y="248303"/>
                  <a:pt x="4261850" y="248407"/>
                  <a:pt x="4261433" y="248547"/>
                </a:cubicBezTo>
                <a:cubicBezTo>
                  <a:pt x="4259065" y="248365"/>
                  <a:pt x="4255613" y="248217"/>
                  <a:pt x="4253085" y="247712"/>
                </a:cubicBezTo>
                <a:cubicBezTo>
                  <a:pt x="4252654" y="247627"/>
                  <a:pt x="4252270" y="247354"/>
                  <a:pt x="4251834" y="247295"/>
                </a:cubicBezTo>
                <a:cubicBezTo>
                  <a:pt x="4246796" y="246624"/>
                  <a:pt x="4245573" y="246948"/>
                  <a:pt x="4244321" y="246878"/>
                </a:cubicBezTo>
                <a:cubicBezTo>
                  <a:pt x="4241956" y="246739"/>
                  <a:pt x="4239585" y="246676"/>
                  <a:pt x="4237226" y="246461"/>
                </a:cubicBezTo>
                <a:cubicBezTo>
                  <a:pt x="4235360" y="246292"/>
                  <a:pt x="4235407" y="246062"/>
                  <a:pt x="4233887" y="245628"/>
                </a:cubicBezTo>
                <a:cubicBezTo>
                  <a:pt x="4233335" y="245470"/>
                  <a:pt x="4232774" y="245349"/>
                  <a:pt x="4232218" y="245210"/>
                </a:cubicBezTo>
                <a:lnTo>
                  <a:pt x="4229713" y="243542"/>
                </a:lnTo>
                <a:lnTo>
                  <a:pt x="4228461" y="242708"/>
                </a:lnTo>
                <a:cubicBezTo>
                  <a:pt x="4228322" y="242291"/>
                  <a:pt x="4228240" y="241851"/>
                  <a:pt x="4228044" y="241457"/>
                </a:cubicBezTo>
                <a:cubicBezTo>
                  <a:pt x="4227820" y="241009"/>
                  <a:pt x="4227241" y="240706"/>
                  <a:pt x="4227209" y="240206"/>
                </a:cubicBezTo>
                <a:cubicBezTo>
                  <a:pt x="4227096" y="238397"/>
                  <a:pt x="4227401" y="236583"/>
                  <a:pt x="4227626" y="234785"/>
                </a:cubicBezTo>
                <a:cubicBezTo>
                  <a:pt x="4227681" y="234348"/>
                  <a:pt x="4227733" y="233844"/>
                  <a:pt x="4228044" y="233533"/>
                </a:cubicBezTo>
                <a:cubicBezTo>
                  <a:pt x="4228355" y="233223"/>
                  <a:pt x="4228873" y="233237"/>
                  <a:pt x="4229296" y="233117"/>
                </a:cubicBezTo>
                <a:cubicBezTo>
                  <a:pt x="4232964" y="232070"/>
                  <a:pt x="4229215" y="233282"/>
                  <a:pt x="4232218" y="232283"/>
                </a:cubicBezTo>
                <a:cubicBezTo>
                  <a:pt x="4234165" y="232422"/>
                  <a:pt x="4236118" y="232495"/>
                  <a:pt x="4238060" y="232700"/>
                </a:cubicBezTo>
                <a:cubicBezTo>
                  <a:pt x="4238766" y="232774"/>
                  <a:pt x="4239443" y="233034"/>
                  <a:pt x="4240148" y="233117"/>
                </a:cubicBezTo>
                <a:cubicBezTo>
                  <a:pt x="4241935" y="233327"/>
                  <a:pt x="4249507" y="233844"/>
                  <a:pt x="4250999" y="233951"/>
                </a:cubicBezTo>
                <a:cubicBezTo>
                  <a:pt x="4255868" y="233812"/>
                  <a:pt x="4260809" y="234380"/>
                  <a:pt x="4265607" y="233533"/>
                </a:cubicBezTo>
                <a:cubicBezTo>
                  <a:pt x="4266305" y="233410"/>
                  <a:pt x="4265438" y="232112"/>
                  <a:pt x="4265190" y="231448"/>
                </a:cubicBezTo>
                <a:cubicBezTo>
                  <a:pt x="4264650" y="230011"/>
                  <a:pt x="4264357" y="230199"/>
                  <a:pt x="4263102" y="229780"/>
                </a:cubicBezTo>
                <a:cubicBezTo>
                  <a:pt x="4260232" y="227868"/>
                  <a:pt x="4261550" y="228430"/>
                  <a:pt x="4259346" y="227695"/>
                </a:cubicBezTo>
                <a:cubicBezTo>
                  <a:pt x="4256476" y="225783"/>
                  <a:pt x="4257794" y="226344"/>
                  <a:pt x="4255590" y="225610"/>
                </a:cubicBezTo>
                <a:cubicBezTo>
                  <a:pt x="4254803" y="224824"/>
                  <a:pt x="4253968" y="224153"/>
                  <a:pt x="4253503" y="223108"/>
                </a:cubicBezTo>
                <a:cubicBezTo>
                  <a:pt x="4253146" y="222305"/>
                  <a:pt x="4252668" y="220606"/>
                  <a:pt x="4252668" y="220606"/>
                </a:cubicBezTo>
                <a:cubicBezTo>
                  <a:pt x="4252820" y="219392"/>
                  <a:pt x="4252812" y="215415"/>
                  <a:pt x="4254755" y="214768"/>
                </a:cubicBezTo>
                <a:lnTo>
                  <a:pt x="4258512" y="213516"/>
                </a:lnTo>
                <a:close/>
                <a:moveTo>
                  <a:pt x="4075706" y="192665"/>
                </a:moveTo>
                <a:cubicBezTo>
                  <a:pt x="4080500" y="192815"/>
                  <a:pt x="4086170" y="192256"/>
                  <a:pt x="4091148" y="193499"/>
                </a:cubicBezTo>
                <a:cubicBezTo>
                  <a:pt x="4091575" y="193606"/>
                  <a:pt x="4092007" y="193720"/>
                  <a:pt x="4092400" y="193917"/>
                </a:cubicBezTo>
                <a:cubicBezTo>
                  <a:pt x="4095635" y="195533"/>
                  <a:pt x="4091758" y="194119"/>
                  <a:pt x="4094904" y="195167"/>
                </a:cubicBezTo>
                <a:cubicBezTo>
                  <a:pt x="4095321" y="195584"/>
                  <a:pt x="4096050" y="195838"/>
                  <a:pt x="4096156" y="196418"/>
                </a:cubicBezTo>
                <a:cubicBezTo>
                  <a:pt x="4096356" y="197516"/>
                  <a:pt x="4095698" y="201715"/>
                  <a:pt x="4094069" y="202257"/>
                </a:cubicBezTo>
                <a:lnTo>
                  <a:pt x="4092817" y="202674"/>
                </a:lnTo>
                <a:cubicBezTo>
                  <a:pt x="4091983" y="203230"/>
                  <a:pt x="4091265" y="204025"/>
                  <a:pt x="4090314" y="204342"/>
                </a:cubicBezTo>
                <a:lnTo>
                  <a:pt x="4082801" y="206844"/>
                </a:lnTo>
                <a:lnTo>
                  <a:pt x="4079044" y="208095"/>
                </a:lnTo>
                <a:cubicBezTo>
                  <a:pt x="4078627" y="208234"/>
                  <a:pt x="4078232" y="208486"/>
                  <a:pt x="4077792" y="208512"/>
                </a:cubicBezTo>
                <a:lnTo>
                  <a:pt x="4070697" y="208929"/>
                </a:lnTo>
                <a:cubicBezTo>
                  <a:pt x="4070475" y="208985"/>
                  <a:pt x="4068135" y="209524"/>
                  <a:pt x="4067776" y="209763"/>
                </a:cubicBezTo>
                <a:cubicBezTo>
                  <a:pt x="4066672" y="210498"/>
                  <a:pt x="4065341" y="211848"/>
                  <a:pt x="4064854" y="212265"/>
                </a:cubicBezTo>
                <a:cubicBezTo>
                  <a:pt x="4063141" y="212456"/>
                  <a:pt x="4059055" y="213187"/>
                  <a:pt x="4057341" y="212265"/>
                </a:cubicBezTo>
                <a:cubicBezTo>
                  <a:pt x="4056458" y="211790"/>
                  <a:pt x="4055672" y="209763"/>
                  <a:pt x="4055672" y="209763"/>
                </a:cubicBezTo>
                <a:cubicBezTo>
                  <a:pt x="4055896" y="208644"/>
                  <a:pt x="4056319" y="206084"/>
                  <a:pt x="4056924" y="205176"/>
                </a:cubicBezTo>
                <a:cubicBezTo>
                  <a:pt x="4057202" y="204759"/>
                  <a:pt x="4057404" y="204279"/>
                  <a:pt x="4057759" y="203925"/>
                </a:cubicBezTo>
                <a:cubicBezTo>
                  <a:pt x="4058113" y="203571"/>
                  <a:pt x="4058594" y="203369"/>
                  <a:pt x="4059011" y="203091"/>
                </a:cubicBezTo>
                <a:cubicBezTo>
                  <a:pt x="4061237" y="199754"/>
                  <a:pt x="4058315" y="203786"/>
                  <a:pt x="4061098" y="201006"/>
                </a:cubicBezTo>
                <a:cubicBezTo>
                  <a:pt x="4061453" y="200651"/>
                  <a:pt x="4061555" y="200085"/>
                  <a:pt x="4061932" y="199755"/>
                </a:cubicBezTo>
                <a:cubicBezTo>
                  <a:pt x="4062687" y="199095"/>
                  <a:pt x="4063727" y="198795"/>
                  <a:pt x="4064436" y="198087"/>
                </a:cubicBezTo>
                <a:cubicBezTo>
                  <a:pt x="4070434" y="192094"/>
                  <a:pt x="4064635" y="197143"/>
                  <a:pt x="4068193" y="195167"/>
                </a:cubicBezTo>
                <a:cubicBezTo>
                  <a:pt x="4069730" y="194314"/>
                  <a:pt x="4070330" y="193352"/>
                  <a:pt x="4071949" y="193082"/>
                </a:cubicBezTo>
                <a:cubicBezTo>
                  <a:pt x="4073192" y="192875"/>
                  <a:pt x="4074454" y="192804"/>
                  <a:pt x="4075706" y="192665"/>
                </a:cubicBezTo>
                <a:close/>
                <a:moveTo>
                  <a:pt x="1953451" y="187661"/>
                </a:moveTo>
                <a:cubicBezTo>
                  <a:pt x="1954008" y="187800"/>
                  <a:pt x="1954607" y="187822"/>
                  <a:pt x="1955120" y="188078"/>
                </a:cubicBezTo>
                <a:cubicBezTo>
                  <a:pt x="1956018" y="188526"/>
                  <a:pt x="1956790" y="189190"/>
                  <a:pt x="1957625" y="189746"/>
                </a:cubicBezTo>
                <a:cubicBezTo>
                  <a:pt x="1958042" y="190024"/>
                  <a:pt x="1958401" y="190422"/>
                  <a:pt x="1958877" y="190580"/>
                </a:cubicBezTo>
                <a:cubicBezTo>
                  <a:pt x="1961081" y="191314"/>
                  <a:pt x="1959762" y="190753"/>
                  <a:pt x="1962633" y="192665"/>
                </a:cubicBezTo>
                <a:cubicBezTo>
                  <a:pt x="1963050" y="192943"/>
                  <a:pt x="1963531" y="193145"/>
                  <a:pt x="1963885" y="193499"/>
                </a:cubicBezTo>
                <a:cubicBezTo>
                  <a:pt x="1964302" y="193916"/>
                  <a:pt x="1964684" y="194373"/>
                  <a:pt x="1965137" y="194750"/>
                </a:cubicBezTo>
                <a:cubicBezTo>
                  <a:pt x="1965523" y="195071"/>
                  <a:pt x="1966004" y="195264"/>
                  <a:pt x="1966390" y="195585"/>
                </a:cubicBezTo>
                <a:cubicBezTo>
                  <a:pt x="1966842" y="195962"/>
                  <a:pt x="1967150" y="196508"/>
                  <a:pt x="1967641" y="196835"/>
                </a:cubicBezTo>
                <a:cubicBezTo>
                  <a:pt x="1968008" y="197079"/>
                  <a:pt x="1968500" y="197056"/>
                  <a:pt x="1968894" y="197253"/>
                </a:cubicBezTo>
                <a:cubicBezTo>
                  <a:pt x="1969342" y="197477"/>
                  <a:pt x="1969728" y="197809"/>
                  <a:pt x="1970146" y="198087"/>
                </a:cubicBezTo>
                <a:cubicBezTo>
                  <a:pt x="1970564" y="199341"/>
                  <a:pt x="1970499" y="199511"/>
                  <a:pt x="1971398" y="200589"/>
                </a:cubicBezTo>
                <a:cubicBezTo>
                  <a:pt x="1971776" y="201042"/>
                  <a:pt x="1972272" y="201387"/>
                  <a:pt x="1972650" y="201840"/>
                </a:cubicBezTo>
                <a:cubicBezTo>
                  <a:pt x="1974389" y="203925"/>
                  <a:pt x="1972441" y="202396"/>
                  <a:pt x="1974737" y="203925"/>
                </a:cubicBezTo>
                <a:cubicBezTo>
                  <a:pt x="1977128" y="207510"/>
                  <a:pt x="1973944" y="203291"/>
                  <a:pt x="1976824" y="205593"/>
                </a:cubicBezTo>
                <a:cubicBezTo>
                  <a:pt x="1977215" y="205906"/>
                  <a:pt x="1977337" y="206459"/>
                  <a:pt x="1977658" y="206844"/>
                </a:cubicBezTo>
                <a:cubicBezTo>
                  <a:pt x="1980336" y="210055"/>
                  <a:pt x="1977672" y="206240"/>
                  <a:pt x="1979745" y="209346"/>
                </a:cubicBezTo>
                <a:cubicBezTo>
                  <a:pt x="1979884" y="209763"/>
                  <a:pt x="1979965" y="210204"/>
                  <a:pt x="1980162" y="210597"/>
                </a:cubicBezTo>
                <a:cubicBezTo>
                  <a:pt x="1980387" y="211046"/>
                  <a:pt x="1980959" y="211349"/>
                  <a:pt x="1980997" y="211848"/>
                </a:cubicBezTo>
                <a:cubicBezTo>
                  <a:pt x="1981105" y="213241"/>
                  <a:pt x="1980894" y="214657"/>
                  <a:pt x="1980580" y="216019"/>
                </a:cubicBezTo>
                <a:cubicBezTo>
                  <a:pt x="1980467" y="216507"/>
                  <a:pt x="1980171" y="217004"/>
                  <a:pt x="1979745" y="217270"/>
                </a:cubicBezTo>
                <a:cubicBezTo>
                  <a:pt x="1978999" y="217736"/>
                  <a:pt x="1977241" y="218104"/>
                  <a:pt x="1977241" y="218104"/>
                </a:cubicBezTo>
                <a:cubicBezTo>
                  <a:pt x="1975493" y="219267"/>
                  <a:pt x="1975851" y="219289"/>
                  <a:pt x="1973067" y="219355"/>
                </a:cubicBezTo>
                <a:cubicBezTo>
                  <a:pt x="1962217" y="219610"/>
                  <a:pt x="1951365" y="219633"/>
                  <a:pt x="1940513" y="219772"/>
                </a:cubicBezTo>
                <a:lnTo>
                  <a:pt x="1934252" y="221857"/>
                </a:lnTo>
                <a:lnTo>
                  <a:pt x="1933000" y="222274"/>
                </a:lnTo>
                <a:lnTo>
                  <a:pt x="1931748" y="222691"/>
                </a:lnTo>
                <a:cubicBezTo>
                  <a:pt x="1927852" y="222552"/>
                  <a:pt x="1923960" y="222274"/>
                  <a:pt x="1920062" y="222274"/>
                </a:cubicBezTo>
                <a:cubicBezTo>
                  <a:pt x="1914279" y="222274"/>
                  <a:pt x="1915237" y="222074"/>
                  <a:pt x="1912132" y="223108"/>
                </a:cubicBezTo>
                <a:lnTo>
                  <a:pt x="1906289" y="223108"/>
                </a:lnTo>
                <a:cubicBezTo>
                  <a:pt x="1905315" y="222413"/>
                  <a:pt x="1904302" y="221770"/>
                  <a:pt x="1903367" y="221023"/>
                </a:cubicBezTo>
                <a:cubicBezTo>
                  <a:pt x="1902906" y="220655"/>
                  <a:pt x="1902568" y="220149"/>
                  <a:pt x="1902115" y="219772"/>
                </a:cubicBezTo>
                <a:cubicBezTo>
                  <a:pt x="1900592" y="218503"/>
                  <a:pt x="1900959" y="219419"/>
                  <a:pt x="1899611" y="217687"/>
                </a:cubicBezTo>
                <a:cubicBezTo>
                  <a:pt x="1898995" y="216896"/>
                  <a:pt x="1898259" y="216135"/>
                  <a:pt x="1897942" y="215184"/>
                </a:cubicBezTo>
                <a:lnTo>
                  <a:pt x="1897107" y="212682"/>
                </a:lnTo>
                <a:cubicBezTo>
                  <a:pt x="1897246" y="210319"/>
                  <a:pt x="1897288" y="207948"/>
                  <a:pt x="1897524" y="205593"/>
                </a:cubicBezTo>
                <a:cubicBezTo>
                  <a:pt x="1897568" y="205155"/>
                  <a:pt x="1897631" y="204653"/>
                  <a:pt x="1897942" y="204342"/>
                </a:cubicBezTo>
                <a:cubicBezTo>
                  <a:pt x="1898252" y="204031"/>
                  <a:pt x="1898776" y="204064"/>
                  <a:pt x="1899193" y="203925"/>
                </a:cubicBezTo>
                <a:cubicBezTo>
                  <a:pt x="1901068" y="202052"/>
                  <a:pt x="1899885" y="202860"/>
                  <a:pt x="1902950" y="201840"/>
                </a:cubicBezTo>
                <a:lnTo>
                  <a:pt x="1904202" y="201423"/>
                </a:lnTo>
                <a:lnTo>
                  <a:pt x="1905454" y="201006"/>
                </a:lnTo>
                <a:cubicBezTo>
                  <a:pt x="1905871" y="200728"/>
                  <a:pt x="1906220" y="200293"/>
                  <a:pt x="1906706" y="200172"/>
                </a:cubicBezTo>
                <a:cubicBezTo>
                  <a:pt x="1907928" y="199866"/>
                  <a:pt x="1909206" y="199838"/>
                  <a:pt x="1910463" y="199755"/>
                </a:cubicBezTo>
                <a:cubicBezTo>
                  <a:pt x="1913381" y="199560"/>
                  <a:pt x="1916305" y="199477"/>
                  <a:pt x="1919227" y="199338"/>
                </a:cubicBezTo>
                <a:cubicBezTo>
                  <a:pt x="1924336" y="198317"/>
                  <a:pt x="1919035" y="199466"/>
                  <a:pt x="1922566" y="198504"/>
                </a:cubicBezTo>
                <a:cubicBezTo>
                  <a:pt x="1923673" y="198202"/>
                  <a:pt x="1924817" y="198032"/>
                  <a:pt x="1925905" y="197670"/>
                </a:cubicBezTo>
                <a:cubicBezTo>
                  <a:pt x="1926740" y="197391"/>
                  <a:pt x="1927677" y="197323"/>
                  <a:pt x="1928409" y="196835"/>
                </a:cubicBezTo>
                <a:cubicBezTo>
                  <a:pt x="1928826" y="196557"/>
                  <a:pt x="1929203" y="196205"/>
                  <a:pt x="1929661" y="196001"/>
                </a:cubicBezTo>
                <a:cubicBezTo>
                  <a:pt x="1930465" y="195645"/>
                  <a:pt x="1931331" y="195446"/>
                  <a:pt x="1932165" y="195167"/>
                </a:cubicBezTo>
                <a:cubicBezTo>
                  <a:pt x="1932583" y="195028"/>
                  <a:pt x="1933024" y="194947"/>
                  <a:pt x="1933418" y="194750"/>
                </a:cubicBezTo>
                <a:cubicBezTo>
                  <a:pt x="1934487" y="194216"/>
                  <a:pt x="1935200" y="193762"/>
                  <a:pt x="1936339" y="193499"/>
                </a:cubicBezTo>
                <a:cubicBezTo>
                  <a:pt x="1937738" y="193177"/>
                  <a:pt x="1940486" y="192757"/>
                  <a:pt x="1942182" y="192248"/>
                </a:cubicBezTo>
                <a:cubicBezTo>
                  <a:pt x="1943025" y="191996"/>
                  <a:pt x="1944687" y="191414"/>
                  <a:pt x="1944687" y="191414"/>
                </a:cubicBezTo>
                <a:cubicBezTo>
                  <a:pt x="1948273" y="189025"/>
                  <a:pt x="1943735" y="191889"/>
                  <a:pt x="1947190" y="190163"/>
                </a:cubicBezTo>
                <a:cubicBezTo>
                  <a:pt x="1947639" y="189939"/>
                  <a:pt x="1947985" y="189532"/>
                  <a:pt x="1948442" y="189329"/>
                </a:cubicBezTo>
                <a:cubicBezTo>
                  <a:pt x="1949247" y="188972"/>
                  <a:pt x="1950112" y="188773"/>
                  <a:pt x="1950947" y="188495"/>
                </a:cubicBezTo>
                <a:lnTo>
                  <a:pt x="1952199" y="188078"/>
                </a:lnTo>
                <a:close/>
                <a:moveTo>
                  <a:pt x="384530" y="162083"/>
                </a:moveTo>
                <a:cubicBezTo>
                  <a:pt x="388425" y="163381"/>
                  <a:pt x="387497" y="162083"/>
                  <a:pt x="388425" y="164864"/>
                </a:cubicBezTo>
                <a:cubicBezTo>
                  <a:pt x="388389" y="165009"/>
                  <a:pt x="387602" y="168393"/>
                  <a:pt x="387312" y="168756"/>
                </a:cubicBezTo>
                <a:cubicBezTo>
                  <a:pt x="386865" y="169315"/>
                  <a:pt x="384066" y="170609"/>
                  <a:pt x="383417" y="170980"/>
                </a:cubicBezTo>
                <a:cubicBezTo>
                  <a:pt x="382489" y="169683"/>
                  <a:pt x="381103" y="168612"/>
                  <a:pt x="380635" y="167088"/>
                </a:cubicBezTo>
                <a:cubicBezTo>
                  <a:pt x="379852" y="164549"/>
                  <a:pt x="381110" y="163514"/>
                  <a:pt x="382860" y="162639"/>
                </a:cubicBezTo>
                <a:cubicBezTo>
                  <a:pt x="383385" y="162377"/>
                  <a:pt x="383973" y="162269"/>
                  <a:pt x="384530" y="162083"/>
                </a:cubicBezTo>
                <a:close/>
                <a:moveTo>
                  <a:pt x="4191315" y="161805"/>
                </a:moveTo>
                <a:cubicBezTo>
                  <a:pt x="4191538" y="161861"/>
                  <a:pt x="4193879" y="162401"/>
                  <a:pt x="4194237" y="162639"/>
                </a:cubicBezTo>
                <a:cubicBezTo>
                  <a:pt x="4194728" y="162967"/>
                  <a:pt x="4195036" y="163513"/>
                  <a:pt x="4195489" y="163891"/>
                </a:cubicBezTo>
                <a:cubicBezTo>
                  <a:pt x="4195875" y="164211"/>
                  <a:pt x="4196324" y="164447"/>
                  <a:pt x="4196741" y="164725"/>
                </a:cubicBezTo>
                <a:cubicBezTo>
                  <a:pt x="4197536" y="167108"/>
                  <a:pt x="4196503" y="165122"/>
                  <a:pt x="4198411" y="166393"/>
                </a:cubicBezTo>
                <a:cubicBezTo>
                  <a:pt x="4198902" y="166720"/>
                  <a:pt x="4199147" y="167358"/>
                  <a:pt x="4199663" y="167644"/>
                </a:cubicBezTo>
                <a:cubicBezTo>
                  <a:pt x="4200432" y="168071"/>
                  <a:pt x="4201305" y="168305"/>
                  <a:pt x="4202167" y="168478"/>
                </a:cubicBezTo>
                <a:cubicBezTo>
                  <a:pt x="4205489" y="169142"/>
                  <a:pt x="4203549" y="168817"/>
                  <a:pt x="4208010" y="169312"/>
                </a:cubicBezTo>
                <a:cubicBezTo>
                  <a:pt x="4209123" y="169590"/>
                  <a:pt x="4210217" y="169958"/>
                  <a:pt x="4211349" y="170146"/>
                </a:cubicBezTo>
                <a:cubicBezTo>
                  <a:pt x="4212184" y="170285"/>
                  <a:pt x="4213032" y="170358"/>
                  <a:pt x="4213853" y="170563"/>
                </a:cubicBezTo>
                <a:cubicBezTo>
                  <a:pt x="4214707" y="170777"/>
                  <a:pt x="4215523" y="171119"/>
                  <a:pt x="4216358" y="171397"/>
                </a:cubicBezTo>
                <a:lnTo>
                  <a:pt x="4220114" y="172648"/>
                </a:lnTo>
                <a:lnTo>
                  <a:pt x="4221366" y="173065"/>
                </a:lnTo>
                <a:cubicBezTo>
                  <a:pt x="4222200" y="173621"/>
                  <a:pt x="4223161" y="174024"/>
                  <a:pt x="4223870" y="174733"/>
                </a:cubicBezTo>
                <a:cubicBezTo>
                  <a:pt x="4224705" y="175567"/>
                  <a:pt x="4225392" y="176581"/>
                  <a:pt x="4226374" y="177236"/>
                </a:cubicBezTo>
                <a:lnTo>
                  <a:pt x="4231383" y="180572"/>
                </a:lnTo>
                <a:cubicBezTo>
                  <a:pt x="4231385" y="180574"/>
                  <a:pt x="4233884" y="182238"/>
                  <a:pt x="4233887" y="182240"/>
                </a:cubicBezTo>
                <a:lnTo>
                  <a:pt x="4235556" y="183491"/>
                </a:lnTo>
                <a:cubicBezTo>
                  <a:pt x="4235834" y="183908"/>
                  <a:pt x="4236070" y="184357"/>
                  <a:pt x="4236391" y="184742"/>
                </a:cubicBezTo>
                <a:cubicBezTo>
                  <a:pt x="4236769" y="185195"/>
                  <a:pt x="4237316" y="185502"/>
                  <a:pt x="4237643" y="185993"/>
                </a:cubicBezTo>
                <a:cubicBezTo>
                  <a:pt x="4238915" y="187899"/>
                  <a:pt x="4236927" y="186867"/>
                  <a:pt x="4239313" y="187661"/>
                </a:cubicBezTo>
                <a:cubicBezTo>
                  <a:pt x="4239642" y="188648"/>
                  <a:pt x="4240148" y="189991"/>
                  <a:pt x="4240148" y="190997"/>
                </a:cubicBezTo>
                <a:cubicBezTo>
                  <a:pt x="4240148" y="191980"/>
                  <a:pt x="4240258" y="193087"/>
                  <a:pt x="4239730" y="193917"/>
                </a:cubicBezTo>
                <a:cubicBezTo>
                  <a:pt x="4238677" y="195570"/>
                  <a:pt x="4236766" y="195676"/>
                  <a:pt x="4235139" y="196001"/>
                </a:cubicBezTo>
                <a:cubicBezTo>
                  <a:pt x="4233330" y="195862"/>
                  <a:pt x="4231505" y="195867"/>
                  <a:pt x="4229713" y="195585"/>
                </a:cubicBezTo>
                <a:cubicBezTo>
                  <a:pt x="4228844" y="195448"/>
                  <a:pt x="4228044" y="195028"/>
                  <a:pt x="4227209" y="194750"/>
                </a:cubicBezTo>
                <a:lnTo>
                  <a:pt x="4225957" y="194333"/>
                </a:lnTo>
                <a:cubicBezTo>
                  <a:pt x="4225540" y="193917"/>
                  <a:pt x="4225083" y="193535"/>
                  <a:pt x="4224705" y="193082"/>
                </a:cubicBezTo>
                <a:cubicBezTo>
                  <a:pt x="4224384" y="192697"/>
                  <a:pt x="4224262" y="192144"/>
                  <a:pt x="4223870" y="191831"/>
                </a:cubicBezTo>
                <a:cubicBezTo>
                  <a:pt x="4223527" y="191556"/>
                  <a:pt x="4223035" y="191553"/>
                  <a:pt x="4222618" y="191414"/>
                </a:cubicBezTo>
                <a:cubicBezTo>
                  <a:pt x="4221933" y="189360"/>
                  <a:pt x="4222691" y="190780"/>
                  <a:pt x="4220948" y="189329"/>
                </a:cubicBezTo>
                <a:cubicBezTo>
                  <a:pt x="4220495" y="188951"/>
                  <a:pt x="4220150" y="188455"/>
                  <a:pt x="4219696" y="188078"/>
                </a:cubicBezTo>
                <a:cubicBezTo>
                  <a:pt x="4219311" y="187757"/>
                  <a:pt x="4218893" y="187468"/>
                  <a:pt x="4218445" y="187244"/>
                </a:cubicBezTo>
                <a:cubicBezTo>
                  <a:pt x="4216939" y="186492"/>
                  <a:pt x="4214217" y="186530"/>
                  <a:pt x="4213018" y="186410"/>
                </a:cubicBezTo>
                <a:cubicBezTo>
                  <a:pt x="4207175" y="186549"/>
                  <a:pt x="4201326" y="186525"/>
                  <a:pt x="4195489" y="186827"/>
                </a:cubicBezTo>
                <a:cubicBezTo>
                  <a:pt x="4193249" y="186943"/>
                  <a:pt x="4188811" y="187661"/>
                  <a:pt x="4188811" y="187661"/>
                </a:cubicBezTo>
                <a:cubicBezTo>
                  <a:pt x="4181716" y="187522"/>
                  <a:pt x="4174603" y="187768"/>
                  <a:pt x="4167526" y="187244"/>
                </a:cubicBezTo>
                <a:cubicBezTo>
                  <a:pt x="4166937" y="187200"/>
                  <a:pt x="4166636" y="186459"/>
                  <a:pt x="4166273" y="185993"/>
                </a:cubicBezTo>
                <a:cubicBezTo>
                  <a:pt x="4165658" y="185202"/>
                  <a:pt x="4164604" y="183491"/>
                  <a:pt x="4164604" y="183491"/>
                </a:cubicBezTo>
                <a:cubicBezTo>
                  <a:pt x="4164465" y="183074"/>
                  <a:pt x="4164242" y="182676"/>
                  <a:pt x="4164187" y="182240"/>
                </a:cubicBezTo>
                <a:cubicBezTo>
                  <a:pt x="4163962" y="180441"/>
                  <a:pt x="4164209" y="178576"/>
                  <a:pt x="4163770" y="176818"/>
                </a:cubicBezTo>
                <a:cubicBezTo>
                  <a:pt x="4163609" y="176177"/>
                  <a:pt x="4161779" y="175075"/>
                  <a:pt x="4161266" y="174733"/>
                </a:cubicBezTo>
                <a:cubicBezTo>
                  <a:pt x="4160431" y="174872"/>
                  <a:pt x="4159587" y="174967"/>
                  <a:pt x="4158761" y="175150"/>
                </a:cubicBezTo>
                <a:cubicBezTo>
                  <a:pt x="4156858" y="175573"/>
                  <a:pt x="4157904" y="175834"/>
                  <a:pt x="4155422" y="175984"/>
                </a:cubicBezTo>
                <a:cubicBezTo>
                  <a:pt x="4151532" y="176220"/>
                  <a:pt x="4147632" y="176262"/>
                  <a:pt x="4143736" y="176401"/>
                </a:cubicBezTo>
                <a:cubicBezTo>
                  <a:pt x="4142343" y="176866"/>
                  <a:pt x="4142385" y="176887"/>
                  <a:pt x="4140814" y="177236"/>
                </a:cubicBezTo>
                <a:cubicBezTo>
                  <a:pt x="4140122" y="177389"/>
                  <a:pt x="4139415" y="177481"/>
                  <a:pt x="4138728" y="177652"/>
                </a:cubicBezTo>
                <a:cubicBezTo>
                  <a:pt x="4138301" y="177759"/>
                  <a:pt x="4137912" y="178018"/>
                  <a:pt x="4137476" y="178069"/>
                </a:cubicBezTo>
                <a:cubicBezTo>
                  <a:pt x="4133844" y="178496"/>
                  <a:pt x="4133997" y="177722"/>
                  <a:pt x="4133302" y="177652"/>
                </a:cubicBezTo>
                <a:cubicBezTo>
                  <a:pt x="4129836" y="178037"/>
                  <a:pt x="4128584" y="178430"/>
                  <a:pt x="4124955" y="177652"/>
                </a:cubicBezTo>
                <a:cubicBezTo>
                  <a:pt x="4124118" y="177474"/>
                  <a:pt x="4122990" y="176017"/>
                  <a:pt x="4122451" y="175567"/>
                </a:cubicBezTo>
                <a:cubicBezTo>
                  <a:pt x="4122065" y="175247"/>
                  <a:pt x="4121616" y="175011"/>
                  <a:pt x="4121198" y="174733"/>
                </a:cubicBezTo>
                <a:cubicBezTo>
                  <a:pt x="4121337" y="172648"/>
                  <a:pt x="4120893" y="170439"/>
                  <a:pt x="4121616" y="168478"/>
                </a:cubicBezTo>
                <a:cubicBezTo>
                  <a:pt x="4121963" y="167537"/>
                  <a:pt x="4124120" y="166810"/>
                  <a:pt x="4124120" y="166810"/>
                </a:cubicBezTo>
                <a:cubicBezTo>
                  <a:pt x="4129784" y="167019"/>
                  <a:pt x="4135564" y="167105"/>
                  <a:pt x="4141232" y="167644"/>
                </a:cubicBezTo>
                <a:cubicBezTo>
                  <a:pt x="4142211" y="167737"/>
                  <a:pt x="4143180" y="167922"/>
                  <a:pt x="4144153" y="168061"/>
                </a:cubicBezTo>
                <a:cubicBezTo>
                  <a:pt x="4148188" y="167922"/>
                  <a:pt x="4152226" y="167874"/>
                  <a:pt x="4156257" y="167644"/>
                </a:cubicBezTo>
                <a:cubicBezTo>
                  <a:pt x="4157102" y="167596"/>
                  <a:pt x="4157923" y="167346"/>
                  <a:pt x="4158761" y="167227"/>
                </a:cubicBezTo>
                <a:cubicBezTo>
                  <a:pt x="4159872" y="167068"/>
                  <a:pt x="4160979" y="166861"/>
                  <a:pt x="4162100" y="166810"/>
                </a:cubicBezTo>
                <a:cubicBezTo>
                  <a:pt x="4167106" y="166583"/>
                  <a:pt x="4172117" y="166532"/>
                  <a:pt x="4177125" y="166393"/>
                </a:cubicBezTo>
                <a:cubicBezTo>
                  <a:pt x="4181550" y="165287"/>
                  <a:pt x="4174965" y="166861"/>
                  <a:pt x="4182133" y="165559"/>
                </a:cubicBezTo>
                <a:cubicBezTo>
                  <a:pt x="4182567" y="165480"/>
                  <a:pt x="4182963" y="165263"/>
                  <a:pt x="4183385" y="165142"/>
                </a:cubicBezTo>
                <a:cubicBezTo>
                  <a:pt x="4187057" y="164093"/>
                  <a:pt x="4183303" y="165308"/>
                  <a:pt x="4186307" y="164308"/>
                </a:cubicBezTo>
                <a:cubicBezTo>
                  <a:pt x="4187142" y="163752"/>
                  <a:pt x="4187860" y="162956"/>
                  <a:pt x="4188811" y="162639"/>
                </a:cubicBezTo>
                <a:close/>
                <a:moveTo>
                  <a:pt x="4244321" y="159303"/>
                </a:moveTo>
                <a:cubicBezTo>
                  <a:pt x="4248216" y="159442"/>
                  <a:pt x="4252124" y="159378"/>
                  <a:pt x="4256007" y="159720"/>
                </a:cubicBezTo>
                <a:cubicBezTo>
                  <a:pt x="4256884" y="159798"/>
                  <a:pt x="4257658" y="160342"/>
                  <a:pt x="4258512" y="160554"/>
                </a:cubicBezTo>
                <a:lnTo>
                  <a:pt x="4260181" y="160971"/>
                </a:lnTo>
                <a:cubicBezTo>
                  <a:pt x="4263768" y="163361"/>
                  <a:pt x="4259230" y="160497"/>
                  <a:pt x="4262685" y="162223"/>
                </a:cubicBezTo>
                <a:cubicBezTo>
                  <a:pt x="4263134" y="162447"/>
                  <a:pt x="4263479" y="162853"/>
                  <a:pt x="4263937" y="163056"/>
                </a:cubicBezTo>
                <a:cubicBezTo>
                  <a:pt x="4264741" y="163414"/>
                  <a:pt x="4265709" y="163403"/>
                  <a:pt x="4266441" y="163891"/>
                </a:cubicBezTo>
                <a:cubicBezTo>
                  <a:pt x="4267276" y="164447"/>
                  <a:pt x="4267994" y="165242"/>
                  <a:pt x="4268945" y="165559"/>
                </a:cubicBezTo>
                <a:lnTo>
                  <a:pt x="4271450" y="166393"/>
                </a:lnTo>
                <a:cubicBezTo>
                  <a:pt x="4275036" y="168782"/>
                  <a:pt x="4270500" y="165918"/>
                  <a:pt x="4273954" y="167644"/>
                </a:cubicBezTo>
                <a:cubicBezTo>
                  <a:pt x="4277192" y="169261"/>
                  <a:pt x="4273310" y="167846"/>
                  <a:pt x="4276458" y="168895"/>
                </a:cubicBezTo>
                <a:cubicBezTo>
                  <a:pt x="4278545" y="168756"/>
                  <a:pt x="4280656" y="168821"/>
                  <a:pt x="4282719" y="168478"/>
                </a:cubicBezTo>
                <a:cubicBezTo>
                  <a:pt x="4286523" y="167844"/>
                  <a:pt x="4281111" y="166930"/>
                  <a:pt x="4285640" y="168061"/>
                </a:cubicBezTo>
                <a:cubicBezTo>
                  <a:pt x="4287624" y="169383"/>
                  <a:pt x="4286734" y="168419"/>
                  <a:pt x="4287727" y="171397"/>
                </a:cubicBezTo>
                <a:lnTo>
                  <a:pt x="4288145" y="172648"/>
                </a:lnTo>
                <a:cubicBezTo>
                  <a:pt x="4288005" y="174733"/>
                  <a:pt x="4287946" y="176826"/>
                  <a:pt x="4287727" y="178903"/>
                </a:cubicBezTo>
                <a:cubicBezTo>
                  <a:pt x="4287585" y="180252"/>
                  <a:pt x="4286721" y="182354"/>
                  <a:pt x="4285640" y="183074"/>
                </a:cubicBezTo>
                <a:cubicBezTo>
                  <a:pt x="4285223" y="183352"/>
                  <a:pt x="4284774" y="183587"/>
                  <a:pt x="4284388" y="183908"/>
                </a:cubicBezTo>
                <a:cubicBezTo>
                  <a:pt x="4283935" y="184285"/>
                  <a:pt x="4283627" y="184832"/>
                  <a:pt x="4283136" y="185159"/>
                </a:cubicBezTo>
                <a:cubicBezTo>
                  <a:pt x="4282770" y="185403"/>
                  <a:pt x="4282288" y="185403"/>
                  <a:pt x="4281884" y="185576"/>
                </a:cubicBezTo>
                <a:cubicBezTo>
                  <a:pt x="4278277" y="187121"/>
                  <a:pt x="4281896" y="185850"/>
                  <a:pt x="4278962" y="186827"/>
                </a:cubicBezTo>
                <a:cubicBezTo>
                  <a:pt x="4277293" y="186688"/>
                  <a:pt x="4275618" y="186606"/>
                  <a:pt x="4273954" y="186410"/>
                </a:cubicBezTo>
                <a:cubicBezTo>
                  <a:pt x="4272953" y="186292"/>
                  <a:pt x="4271222" y="185832"/>
                  <a:pt x="4270197" y="185576"/>
                </a:cubicBezTo>
                <a:cubicBezTo>
                  <a:pt x="4269363" y="185020"/>
                  <a:pt x="4268403" y="184616"/>
                  <a:pt x="4267693" y="183908"/>
                </a:cubicBezTo>
                <a:cubicBezTo>
                  <a:pt x="4266086" y="182302"/>
                  <a:pt x="4266933" y="182984"/>
                  <a:pt x="4265190" y="181822"/>
                </a:cubicBezTo>
                <a:cubicBezTo>
                  <a:pt x="4263658" y="179529"/>
                  <a:pt x="4265190" y="181476"/>
                  <a:pt x="4263102" y="179737"/>
                </a:cubicBezTo>
                <a:cubicBezTo>
                  <a:pt x="4262649" y="179360"/>
                  <a:pt x="4262366" y="178773"/>
                  <a:pt x="4261850" y="178486"/>
                </a:cubicBezTo>
                <a:cubicBezTo>
                  <a:pt x="4259424" y="177140"/>
                  <a:pt x="4259794" y="178082"/>
                  <a:pt x="4257677" y="177236"/>
                </a:cubicBezTo>
                <a:cubicBezTo>
                  <a:pt x="4257494" y="177162"/>
                  <a:pt x="4255937" y="175498"/>
                  <a:pt x="4255590" y="175150"/>
                </a:cubicBezTo>
                <a:cubicBezTo>
                  <a:pt x="4254477" y="174594"/>
                  <a:pt x="4253384" y="173997"/>
                  <a:pt x="4252251" y="173482"/>
                </a:cubicBezTo>
                <a:cubicBezTo>
                  <a:pt x="4249823" y="172380"/>
                  <a:pt x="4245664" y="172752"/>
                  <a:pt x="4243904" y="172648"/>
                </a:cubicBezTo>
                <a:cubicBezTo>
                  <a:pt x="4241512" y="169064"/>
                  <a:pt x="4244379" y="173598"/>
                  <a:pt x="4242652" y="170146"/>
                </a:cubicBezTo>
                <a:cubicBezTo>
                  <a:pt x="4242427" y="169698"/>
                  <a:pt x="4242021" y="169353"/>
                  <a:pt x="4241817" y="168895"/>
                </a:cubicBezTo>
                <a:cubicBezTo>
                  <a:pt x="4241459" y="168092"/>
                  <a:pt x="4240982" y="166393"/>
                  <a:pt x="4240982" y="166393"/>
                </a:cubicBezTo>
                <a:cubicBezTo>
                  <a:pt x="4241121" y="164586"/>
                  <a:pt x="4241065" y="162753"/>
                  <a:pt x="4241400" y="160971"/>
                </a:cubicBezTo>
                <a:cubicBezTo>
                  <a:pt x="4241491" y="160479"/>
                  <a:pt x="4241799" y="159969"/>
                  <a:pt x="4242234" y="159720"/>
                </a:cubicBezTo>
                <a:cubicBezTo>
                  <a:pt x="4242850" y="159369"/>
                  <a:pt x="4243626" y="159442"/>
                  <a:pt x="4244321" y="159303"/>
                </a:cubicBezTo>
                <a:close/>
                <a:moveTo>
                  <a:pt x="1539843" y="153743"/>
                </a:moveTo>
                <a:cubicBezTo>
                  <a:pt x="1543247" y="163950"/>
                  <a:pt x="1542302" y="158083"/>
                  <a:pt x="1540956" y="171536"/>
                </a:cubicBezTo>
                <a:cubicBezTo>
                  <a:pt x="1533090" y="169964"/>
                  <a:pt x="1537185" y="171022"/>
                  <a:pt x="1528713" y="168200"/>
                </a:cubicBezTo>
                <a:cubicBezTo>
                  <a:pt x="1527600" y="167829"/>
                  <a:pt x="1526543" y="167194"/>
                  <a:pt x="1525374" y="167088"/>
                </a:cubicBezTo>
                <a:cubicBezTo>
                  <a:pt x="1512609" y="165928"/>
                  <a:pt x="1510234" y="168871"/>
                  <a:pt x="1510906" y="163752"/>
                </a:cubicBezTo>
                <a:lnTo>
                  <a:pt x="1519809" y="160415"/>
                </a:lnTo>
                <a:cubicBezTo>
                  <a:pt x="1520911" y="160015"/>
                  <a:pt x="1521975" y="159303"/>
                  <a:pt x="1523148" y="159303"/>
                </a:cubicBezTo>
                <a:cubicBezTo>
                  <a:pt x="1524321" y="159303"/>
                  <a:pt x="1525374" y="160045"/>
                  <a:pt x="1526487" y="160415"/>
                </a:cubicBezTo>
                <a:cubicBezTo>
                  <a:pt x="1527600" y="160045"/>
                  <a:pt x="1528800" y="159873"/>
                  <a:pt x="1529826" y="159303"/>
                </a:cubicBezTo>
                <a:cubicBezTo>
                  <a:pt x="1541307" y="152930"/>
                  <a:pt x="1532288" y="156259"/>
                  <a:pt x="1539843" y="153743"/>
                </a:cubicBezTo>
                <a:close/>
                <a:moveTo>
                  <a:pt x="1325602" y="145588"/>
                </a:moveTo>
                <a:cubicBezTo>
                  <a:pt x="1326188" y="145572"/>
                  <a:pt x="1327034" y="145587"/>
                  <a:pt x="1328213" y="145646"/>
                </a:cubicBezTo>
                <a:lnTo>
                  <a:pt x="1328876" y="145691"/>
                </a:lnTo>
                <a:lnTo>
                  <a:pt x="1327265" y="147071"/>
                </a:lnTo>
                <a:cubicBezTo>
                  <a:pt x="1327960" y="146932"/>
                  <a:pt x="1322092" y="145684"/>
                  <a:pt x="1325602" y="145588"/>
                </a:cubicBezTo>
                <a:close/>
                <a:moveTo>
                  <a:pt x="951080" y="137062"/>
                </a:moveTo>
                <a:cubicBezTo>
                  <a:pt x="954207" y="137583"/>
                  <a:pt x="957016" y="139286"/>
                  <a:pt x="959984" y="140398"/>
                </a:cubicBezTo>
                <a:cubicBezTo>
                  <a:pt x="959612" y="140584"/>
                  <a:pt x="957067" y="141051"/>
                  <a:pt x="957758" y="141510"/>
                </a:cubicBezTo>
                <a:cubicBezTo>
                  <a:pt x="960948" y="143635"/>
                  <a:pt x="957636" y="146698"/>
                  <a:pt x="956645" y="148183"/>
                </a:cubicBezTo>
                <a:lnTo>
                  <a:pt x="953306" y="149295"/>
                </a:lnTo>
                <a:lnTo>
                  <a:pt x="949967" y="150407"/>
                </a:lnTo>
                <a:cubicBezTo>
                  <a:pt x="945708" y="151825"/>
                  <a:pt x="943043" y="152903"/>
                  <a:pt x="938837" y="153743"/>
                </a:cubicBezTo>
                <a:cubicBezTo>
                  <a:pt x="936624" y="154185"/>
                  <a:pt x="934385" y="154484"/>
                  <a:pt x="932160" y="154855"/>
                </a:cubicBezTo>
                <a:cubicBezTo>
                  <a:pt x="932160" y="154855"/>
                  <a:pt x="927625" y="153583"/>
                  <a:pt x="925482" y="152631"/>
                </a:cubicBezTo>
                <a:cubicBezTo>
                  <a:pt x="924259" y="152088"/>
                  <a:pt x="922978" y="151451"/>
                  <a:pt x="922143" y="150407"/>
                </a:cubicBezTo>
                <a:cubicBezTo>
                  <a:pt x="919279" y="146830"/>
                  <a:pt x="921881" y="146220"/>
                  <a:pt x="924369" y="143734"/>
                </a:cubicBezTo>
                <a:lnTo>
                  <a:pt x="927708" y="142623"/>
                </a:lnTo>
                <a:cubicBezTo>
                  <a:pt x="929934" y="141881"/>
                  <a:pt x="932110" y="140967"/>
                  <a:pt x="934385" y="140398"/>
                </a:cubicBezTo>
                <a:cubicBezTo>
                  <a:pt x="936575" y="139851"/>
                  <a:pt x="938843" y="139689"/>
                  <a:pt x="941064" y="139286"/>
                </a:cubicBezTo>
                <a:cubicBezTo>
                  <a:pt x="942925" y="138948"/>
                  <a:pt x="944781" y="138584"/>
                  <a:pt x="946628" y="138174"/>
                </a:cubicBezTo>
                <a:cubicBezTo>
                  <a:pt x="948121" y="137843"/>
                  <a:pt x="949571" y="136811"/>
                  <a:pt x="951080" y="137062"/>
                </a:cubicBezTo>
                <a:close/>
                <a:moveTo>
                  <a:pt x="1357315" y="131502"/>
                </a:moveTo>
                <a:lnTo>
                  <a:pt x="1363993" y="133726"/>
                </a:lnTo>
                <a:lnTo>
                  <a:pt x="1367332" y="134838"/>
                </a:lnTo>
                <a:cubicBezTo>
                  <a:pt x="1367706" y="135400"/>
                  <a:pt x="1371329" y="140195"/>
                  <a:pt x="1370671" y="141510"/>
                </a:cubicBezTo>
                <a:cubicBezTo>
                  <a:pt x="1370147" y="142559"/>
                  <a:pt x="1368382" y="142098"/>
                  <a:pt x="1367332" y="142623"/>
                </a:cubicBezTo>
                <a:cubicBezTo>
                  <a:pt x="1366136" y="143220"/>
                  <a:pt x="1365215" y="144304"/>
                  <a:pt x="1363993" y="144847"/>
                </a:cubicBezTo>
                <a:cubicBezTo>
                  <a:pt x="1361849" y="145799"/>
                  <a:pt x="1357315" y="147071"/>
                  <a:pt x="1357315" y="147071"/>
                </a:cubicBezTo>
                <a:cubicBezTo>
                  <a:pt x="1349153" y="146700"/>
                  <a:pt x="1340974" y="146609"/>
                  <a:pt x="1332830" y="145959"/>
                </a:cubicBezTo>
                <a:lnTo>
                  <a:pt x="1328876" y="145691"/>
                </a:lnTo>
                <a:lnTo>
                  <a:pt x="1335055" y="140398"/>
                </a:lnTo>
                <a:cubicBezTo>
                  <a:pt x="1336001" y="139453"/>
                  <a:pt x="1336147" y="137771"/>
                  <a:pt x="1337282" y="137062"/>
                </a:cubicBezTo>
                <a:cubicBezTo>
                  <a:pt x="1340157" y="135267"/>
                  <a:pt x="1346171" y="134470"/>
                  <a:pt x="1349524" y="133726"/>
                </a:cubicBezTo>
                <a:cubicBezTo>
                  <a:pt x="1353717" y="132795"/>
                  <a:pt x="1353597" y="132740"/>
                  <a:pt x="1357315" y="131502"/>
                </a:cubicBezTo>
                <a:close/>
                <a:moveTo>
                  <a:pt x="1318702" y="125714"/>
                </a:moveTo>
                <a:cubicBezTo>
                  <a:pt x="1322779" y="126079"/>
                  <a:pt x="1325071" y="127816"/>
                  <a:pt x="1330604" y="131502"/>
                </a:cubicBezTo>
                <a:cubicBezTo>
                  <a:pt x="1329614" y="134467"/>
                  <a:pt x="1330109" y="135950"/>
                  <a:pt x="1326152" y="135950"/>
                </a:cubicBezTo>
                <a:cubicBezTo>
                  <a:pt x="1293369" y="135950"/>
                  <a:pt x="1294618" y="135023"/>
                  <a:pt x="1288311" y="134838"/>
                </a:cubicBezTo>
                <a:cubicBezTo>
                  <a:pt x="1290908" y="132614"/>
                  <a:pt x="1292715" y="128649"/>
                  <a:pt x="1296102" y="128165"/>
                </a:cubicBezTo>
                <a:cubicBezTo>
                  <a:pt x="1308767" y="126358"/>
                  <a:pt x="1314627" y="125349"/>
                  <a:pt x="1318702" y="125714"/>
                </a:cubicBezTo>
                <a:close/>
                <a:moveTo>
                  <a:pt x="4229296" y="89243"/>
                </a:moveTo>
                <a:lnTo>
                  <a:pt x="4238060" y="89660"/>
                </a:lnTo>
                <a:cubicBezTo>
                  <a:pt x="4239317" y="89744"/>
                  <a:pt x="4240568" y="89911"/>
                  <a:pt x="4241817" y="90078"/>
                </a:cubicBezTo>
                <a:cubicBezTo>
                  <a:pt x="4242656" y="90189"/>
                  <a:pt x="4243475" y="90478"/>
                  <a:pt x="4244321" y="90495"/>
                </a:cubicBezTo>
                <a:lnTo>
                  <a:pt x="4283553" y="90912"/>
                </a:lnTo>
                <a:cubicBezTo>
                  <a:pt x="4283831" y="91329"/>
                  <a:pt x="4284164" y="91714"/>
                  <a:pt x="4284388" y="92163"/>
                </a:cubicBezTo>
                <a:cubicBezTo>
                  <a:pt x="4284584" y="92556"/>
                  <a:pt x="4284765" y="92976"/>
                  <a:pt x="4284805" y="93414"/>
                </a:cubicBezTo>
                <a:cubicBezTo>
                  <a:pt x="4285045" y="96048"/>
                  <a:pt x="4284704" y="98744"/>
                  <a:pt x="4285223" y="101337"/>
                </a:cubicBezTo>
                <a:cubicBezTo>
                  <a:pt x="4285651" y="103476"/>
                  <a:pt x="4287855" y="104481"/>
                  <a:pt x="4289397" y="105507"/>
                </a:cubicBezTo>
                <a:lnTo>
                  <a:pt x="4290649" y="106341"/>
                </a:lnTo>
                <a:cubicBezTo>
                  <a:pt x="4291066" y="106619"/>
                  <a:pt x="4291425" y="107017"/>
                  <a:pt x="4291901" y="107176"/>
                </a:cubicBezTo>
                <a:cubicBezTo>
                  <a:pt x="4297859" y="109159"/>
                  <a:pt x="4291654" y="107164"/>
                  <a:pt x="4296075" y="108426"/>
                </a:cubicBezTo>
                <a:cubicBezTo>
                  <a:pt x="4296497" y="108547"/>
                  <a:pt x="4296897" y="108748"/>
                  <a:pt x="4297327" y="108844"/>
                </a:cubicBezTo>
                <a:cubicBezTo>
                  <a:pt x="4301736" y="109823"/>
                  <a:pt x="4298263" y="108738"/>
                  <a:pt x="4301082" y="109677"/>
                </a:cubicBezTo>
                <a:cubicBezTo>
                  <a:pt x="4304560" y="109538"/>
                  <a:pt x="4308043" y="109492"/>
                  <a:pt x="4311517" y="109260"/>
                </a:cubicBezTo>
                <a:cubicBezTo>
                  <a:pt x="4314097" y="109089"/>
                  <a:pt x="4312893" y="108862"/>
                  <a:pt x="4314856" y="108426"/>
                </a:cubicBezTo>
                <a:cubicBezTo>
                  <a:pt x="4315682" y="108243"/>
                  <a:pt x="4316534" y="108193"/>
                  <a:pt x="4317360" y="108009"/>
                </a:cubicBezTo>
                <a:cubicBezTo>
                  <a:pt x="4317789" y="107914"/>
                  <a:pt x="4318189" y="107713"/>
                  <a:pt x="4318612" y="107592"/>
                </a:cubicBezTo>
                <a:cubicBezTo>
                  <a:pt x="4319163" y="107435"/>
                  <a:pt x="4319732" y="107340"/>
                  <a:pt x="4320282" y="107176"/>
                </a:cubicBezTo>
                <a:cubicBezTo>
                  <a:pt x="4321124" y="106923"/>
                  <a:pt x="4321907" y="106378"/>
                  <a:pt x="4322786" y="106341"/>
                </a:cubicBezTo>
                <a:lnTo>
                  <a:pt x="4332802" y="105924"/>
                </a:lnTo>
                <a:lnTo>
                  <a:pt x="4335307" y="105507"/>
                </a:lnTo>
                <a:cubicBezTo>
                  <a:pt x="4336005" y="105381"/>
                  <a:pt x="4336684" y="105090"/>
                  <a:pt x="4337394" y="105090"/>
                </a:cubicBezTo>
                <a:cubicBezTo>
                  <a:pt x="4340596" y="105090"/>
                  <a:pt x="4343793" y="105368"/>
                  <a:pt x="4346993" y="105507"/>
                </a:cubicBezTo>
                <a:lnTo>
                  <a:pt x="4349497" y="106341"/>
                </a:lnTo>
                <a:lnTo>
                  <a:pt x="4350749" y="106758"/>
                </a:lnTo>
                <a:cubicBezTo>
                  <a:pt x="4351167" y="107036"/>
                  <a:pt x="4351647" y="107238"/>
                  <a:pt x="4352002" y="107592"/>
                </a:cubicBezTo>
                <a:cubicBezTo>
                  <a:pt x="4352356" y="107947"/>
                  <a:pt x="4352444" y="108530"/>
                  <a:pt x="4352836" y="108844"/>
                </a:cubicBezTo>
                <a:cubicBezTo>
                  <a:pt x="4353179" y="109118"/>
                  <a:pt x="4353704" y="109047"/>
                  <a:pt x="4354088" y="109260"/>
                </a:cubicBezTo>
                <a:cubicBezTo>
                  <a:pt x="4355532" y="110062"/>
                  <a:pt x="4356796" y="110922"/>
                  <a:pt x="4357844" y="112180"/>
                </a:cubicBezTo>
                <a:cubicBezTo>
                  <a:pt x="4358166" y="112565"/>
                  <a:pt x="4358401" y="113014"/>
                  <a:pt x="4358679" y="113431"/>
                </a:cubicBezTo>
                <a:cubicBezTo>
                  <a:pt x="4359671" y="116406"/>
                  <a:pt x="4358264" y="112809"/>
                  <a:pt x="4360349" y="115933"/>
                </a:cubicBezTo>
                <a:cubicBezTo>
                  <a:pt x="4360593" y="116299"/>
                  <a:pt x="4360496" y="116837"/>
                  <a:pt x="4360766" y="117184"/>
                </a:cubicBezTo>
                <a:cubicBezTo>
                  <a:pt x="4362737" y="119716"/>
                  <a:pt x="4362465" y="119418"/>
                  <a:pt x="4364522" y="120103"/>
                </a:cubicBezTo>
                <a:cubicBezTo>
                  <a:pt x="4367165" y="119964"/>
                  <a:pt x="4369816" y="119925"/>
                  <a:pt x="4372452" y="119686"/>
                </a:cubicBezTo>
                <a:cubicBezTo>
                  <a:pt x="4373322" y="119607"/>
                  <a:pt x="4374687" y="118710"/>
                  <a:pt x="4375374" y="118435"/>
                </a:cubicBezTo>
                <a:cubicBezTo>
                  <a:pt x="4377919" y="117417"/>
                  <a:pt x="4378003" y="117583"/>
                  <a:pt x="4380799" y="117184"/>
                </a:cubicBezTo>
                <a:cubicBezTo>
                  <a:pt x="4381634" y="117323"/>
                  <a:pt x="4382530" y="117257"/>
                  <a:pt x="4383304" y="117601"/>
                </a:cubicBezTo>
                <a:cubicBezTo>
                  <a:pt x="4383843" y="117841"/>
                  <a:pt x="4384102" y="118474"/>
                  <a:pt x="4384556" y="118852"/>
                </a:cubicBezTo>
                <a:cubicBezTo>
                  <a:pt x="4384941" y="119173"/>
                  <a:pt x="4385391" y="119408"/>
                  <a:pt x="4385808" y="119686"/>
                </a:cubicBezTo>
                <a:cubicBezTo>
                  <a:pt x="4386086" y="120103"/>
                  <a:pt x="4386418" y="120489"/>
                  <a:pt x="4386642" y="120937"/>
                </a:cubicBezTo>
                <a:cubicBezTo>
                  <a:pt x="4386839" y="121330"/>
                  <a:pt x="4386816" y="121823"/>
                  <a:pt x="4387060" y="122188"/>
                </a:cubicBezTo>
                <a:cubicBezTo>
                  <a:pt x="4387388" y="122679"/>
                  <a:pt x="4387894" y="123022"/>
                  <a:pt x="4388312" y="123439"/>
                </a:cubicBezTo>
                <a:cubicBezTo>
                  <a:pt x="4388451" y="123856"/>
                  <a:pt x="4388532" y="124297"/>
                  <a:pt x="4388729" y="124690"/>
                </a:cubicBezTo>
                <a:cubicBezTo>
                  <a:pt x="4388954" y="125139"/>
                  <a:pt x="4389388" y="125472"/>
                  <a:pt x="4389564" y="125941"/>
                </a:cubicBezTo>
                <a:cubicBezTo>
                  <a:pt x="4389813" y="126605"/>
                  <a:pt x="4389842" y="127332"/>
                  <a:pt x="4389982" y="128026"/>
                </a:cubicBezTo>
                <a:cubicBezTo>
                  <a:pt x="4389909" y="128684"/>
                  <a:pt x="4389654" y="133358"/>
                  <a:pt x="4388729" y="134282"/>
                </a:cubicBezTo>
                <a:cubicBezTo>
                  <a:pt x="4387894" y="135116"/>
                  <a:pt x="4386880" y="135803"/>
                  <a:pt x="4386225" y="136784"/>
                </a:cubicBezTo>
                <a:cubicBezTo>
                  <a:pt x="4385147" y="138401"/>
                  <a:pt x="4385866" y="137877"/>
                  <a:pt x="4384139" y="138452"/>
                </a:cubicBezTo>
                <a:cubicBezTo>
                  <a:pt x="4383304" y="139008"/>
                  <a:pt x="4382343" y="139411"/>
                  <a:pt x="4381634" y="140120"/>
                </a:cubicBezTo>
                <a:cubicBezTo>
                  <a:pt x="4380071" y="141682"/>
                  <a:pt x="4380942" y="141185"/>
                  <a:pt x="4379130" y="141789"/>
                </a:cubicBezTo>
                <a:lnTo>
                  <a:pt x="4376626" y="143456"/>
                </a:lnTo>
                <a:cubicBezTo>
                  <a:pt x="4376209" y="143734"/>
                  <a:pt x="4375850" y="144132"/>
                  <a:pt x="4375374" y="144290"/>
                </a:cubicBezTo>
                <a:lnTo>
                  <a:pt x="4374122" y="144707"/>
                </a:lnTo>
                <a:cubicBezTo>
                  <a:pt x="4373044" y="145425"/>
                  <a:pt x="4371030" y="146700"/>
                  <a:pt x="4369948" y="147627"/>
                </a:cubicBezTo>
                <a:cubicBezTo>
                  <a:pt x="4369500" y="148011"/>
                  <a:pt x="4369074" y="148425"/>
                  <a:pt x="4368696" y="148878"/>
                </a:cubicBezTo>
                <a:cubicBezTo>
                  <a:pt x="4368375" y="149263"/>
                  <a:pt x="4368239" y="149799"/>
                  <a:pt x="4367861" y="150129"/>
                </a:cubicBezTo>
                <a:cubicBezTo>
                  <a:pt x="4367106" y="150789"/>
                  <a:pt x="4366192" y="151241"/>
                  <a:pt x="4365357" y="151797"/>
                </a:cubicBezTo>
                <a:cubicBezTo>
                  <a:pt x="4364939" y="152075"/>
                  <a:pt x="4364460" y="152277"/>
                  <a:pt x="4364105" y="152631"/>
                </a:cubicBezTo>
                <a:cubicBezTo>
                  <a:pt x="4363687" y="153048"/>
                  <a:pt x="4363344" y="153555"/>
                  <a:pt x="4362853" y="153882"/>
                </a:cubicBezTo>
                <a:cubicBezTo>
                  <a:pt x="4362486" y="154126"/>
                  <a:pt x="4362018" y="154160"/>
                  <a:pt x="4361601" y="154299"/>
                </a:cubicBezTo>
                <a:cubicBezTo>
                  <a:pt x="4361183" y="154716"/>
                  <a:pt x="4360802" y="155172"/>
                  <a:pt x="4360349" y="155550"/>
                </a:cubicBezTo>
                <a:cubicBezTo>
                  <a:pt x="4359963" y="155871"/>
                  <a:pt x="4359451" y="156030"/>
                  <a:pt x="4359097" y="156384"/>
                </a:cubicBezTo>
                <a:cubicBezTo>
                  <a:pt x="4356313" y="159165"/>
                  <a:pt x="4360349" y="156245"/>
                  <a:pt x="4357009" y="158469"/>
                </a:cubicBezTo>
                <a:cubicBezTo>
                  <a:pt x="4356871" y="158886"/>
                  <a:pt x="4356806" y="159336"/>
                  <a:pt x="4356592" y="159720"/>
                </a:cubicBezTo>
                <a:cubicBezTo>
                  <a:pt x="4356592" y="159721"/>
                  <a:pt x="4354506" y="162848"/>
                  <a:pt x="4354088" y="163474"/>
                </a:cubicBezTo>
                <a:cubicBezTo>
                  <a:pt x="4353569" y="164252"/>
                  <a:pt x="4352851" y="165504"/>
                  <a:pt x="4352002" y="165976"/>
                </a:cubicBezTo>
                <a:cubicBezTo>
                  <a:pt x="4351232" y="166403"/>
                  <a:pt x="4350332" y="166532"/>
                  <a:pt x="4349497" y="166810"/>
                </a:cubicBezTo>
                <a:lnTo>
                  <a:pt x="4348245" y="167227"/>
                </a:lnTo>
                <a:lnTo>
                  <a:pt x="4346993" y="167644"/>
                </a:lnTo>
                <a:cubicBezTo>
                  <a:pt x="4345324" y="167505"/>
                  <a:pt x="4343637" y="167502"/>
                  <a:pt x="4341984" y="167227"/>
                </a:cubicBezTo>
                <a:cubicBezTo>
                  <a:pt x="4341117" y="167082"/>
                  <a:pt x="4340315" y="166671"/>
                  <a:pt x="4339480" y="166393"/>
                </a:cubicBezTo>
                <a:lnTo>
                  <a:pt x="4338228" y="165976"/>
                </a:lnTo>
                <a:cubicBezTo>
                  <a:pt x="4336244" y="164654"/>
                  <a:pt x="4337452" y="165300"/>
                  <a:pt x="4334472" y="164308"/>
                </a:cubicBezTo>
                <a:cubicBezTo>
                  <a:pt x="4332854" y="163769"/>
                  <a:pt x="4331763" y="163370"/>
                  <a:pt x="4329881" y="163056"/>
                </a:cubicBezTo>
                <a:cubicBezTo>
                  <a:pt x="4329046" y="162917"/>
                  <a:pt x="4328207" y="162806"/>
                  <a:pt x="4327377" y="162639"/>
                </a:cubicBezTo>
                <a:cubicBezTo>
                  <a:pt x="4326814" y="162527"/>
                  <a:pt x="4326277" y="162294"/>
                  <a:pt x="4325707" y="162223"/>
                </a:cubicBezTo>
                <a:cubicBezTo>
                  <a:pt x="4324045" y="162015"/>
                  <a:pt x="4322368" y="161945"/>
                  <a:pt x="4320699" y="161805"/>
                </a:cubicBezTo>
                <a:cubicBezTo>
                  <a:pt x="4320142" y="161666"/>
                  <a:pt x="4319581" y="161546"/>
                  <a:pt x="4319030" y="161389"/>
                </a:cubicBezTo>
                <a:cubicBezTo>
                  <a:pt x="4318606" y="161268"/>
                  <a:pt x="4318202" y="161087"/>
                  <a:pt x="4317777" y="160971"/>
                </a:cubicBezTo>
                <a:cubicBezTo>
                  <a:pt x="4316670" y="160670"/>
                  <a:pt x="4315527" y="160500"/>
                  <a:pt x="4314438" y="160137"/>
                </a:cubicBezTo>
                <a:cubicBezTo>
                  <a:pt x="4311435" y="159137"/>
                  <a:pt x="4315187" y="160351"/>
                  <a:pt x="4311517" y="159303"/>
                </a:cubicBezTo>
                <a:cubicBezTo>
                  <a:pt x="4311094" y="159183"/>
                  <a:pt x="4310689" y="159002"/>
                  <a:pt x="4310265" y="158886"/>
                </a:cubicBezTo>
                <a:cubicBezTo>
                  <a:pt x="4309158" y="158585"/>
                  <a:pt x="4308014" y="158415"/>
                  <a:pt x="4306926" y="158052"/>
                </a:cubicBezTo>
                <a:lnTo>
                  <a:pt x="4304422" y="157218"/>
                </a:lnTo>
                <a:cubicBezTo>
                  <a:pt x="4304005" y="156940"/>
                  <a:pt x="4303483" y="156776"/>
                  <a:pt x="4303170" y="156384"/>
                </a:cubicBezTo>
                <a:cubicBezTo>
                  <a:pt x="4302895" y="156041"/>
                  <a:pt x="4302949" y="155526"/>
                  <a:pt x="4302752" y="155133"/>
                </a:cubicBezTo>
                <a:cubicBezTo>
                  <a:pt x="4301134" y="151898"/>
                  <a:pt x="4302550" y="155777"/>
                  <a:pt x="4301500" y="152631"/>
                </a:cubicBezTo>
                <a:cubicBezTo>
                  <a:pt x="4301297" y="151209"/>
                  <a:pt x="4300663" y="149090"/>
                  <a:pt x="4301500" y="147627"/>
                </a:cubicBezTo>
                <a:cubicBezTo>
                  <a:pt x="4301857" y="147002"/>
                  <a:pt x="4303383" y="146553"/>
                  <a:pt x="4304005" y="146376"/>
                </a:cubicBezTo>
                <a:cubicBezTo>
                  <a:pt x="4304556" y="146218"/>
                  <a:pt x="4305124" y="146123"/>
                  <a:pt x="4305674" y="145959"/>
                </a:cubicBezTo>
                <a:cubicBezTo>
                  <a:pt x="4306517" y="145706"/>
                  <a:pt x="4307324" y="145338"/>
                  <a:pt x="4308178" y="145124"/>
                </a:cubicBezTo>
                <a:cubicBezTo>
                  <a:pt x="4308734" y="144986"/>
                  <a:pt x="4309298" y="144872"/>
                  <a:pt x="4309847" y="144707"/>
                </a:cubicBezTo>
                <a:cubicBezTo>
                  <a:pt x="4310690" y="144455"/>
                  <a:pt x="4311477" y="143971"/>
                  <a:pt x="4312352" y="143874"/>
                </a:cubicBezTo>
                <a:lnTo>
                  <a:pt x="4319864" y="143039"/>
                </a:lnTo>
                <a:cubicBezTo>
                  <a:pt x="4320399" y="142906"/>
                  <a:pt x="4322187" y="142504"/>
                  <a:pt x="4322786" y="142205"/>
                </a:cubicBezTo>
                <a:cubicBezTo>
                  <a:pt x="4323235" y="141982"/>
                  <a:pt x="4323620" y="141649"/>
                  <a:pt x="4324038" y="141371"/>
                </a:cubicBezTo>
                <a:cubicBezTo>
                  <a:pt x="4324459" y="140740"/>
                  <a:pt x="4325290" y="139732"/>
                  <a:pt x="4325290" y="138869"/>
                </a:cubicBezTo>
                <a:cubicBezTo>
                  <a:pt x="4325290" y="137132"/>
                  <a:pt x="4325046" y="136324"/>
                  <a:pt x="4324038" y="135116"/>
                </a:cubicBezTo>
                <a:cubicBezTo>
                  <a:pt x="4323660" y="134663"/>
                  <a:pt x="4323277" y="134192"/>
                  <a:pt x="4322786" y="133865"/>
                </a:cubicBezTo>
                <a:cubicBezTo>
                  <a:pt x="4322419" y="133621"/>
                  <a:pt x="4321927" y="133645"/>
                  <a:pt x="4321534" y="133448"/>
                </a:cubicBezTo>
                <a:cubicBezTo>
                  <a:pt x="4318652" y="132008"/>
                  <a:pt x="4322086" y="133064"/>
                  <a:pt x="4318612" y="132197"/>
                </a:cubicBezTo>
                <a:cubicBezTo>
                  <a:pt x="4316804" y="132336"/>
                  <a:pt x="4314986" y="132389"/>
                  <a:pt x="4313186" y="132614"/>
                </a:cubicBezTo>
                <a:cubicBezTo>
                  <a:pt x="4312750" y="132668"/>
                  <a:pt x="4312357" y="132910"/>
                  <a:pt x="4311935" y="133031"/>
                </a:cubicBezTo>
                <a:cubicBezTo>
                  <a:pt x="4311383" y="133188"/>
                  <a:pt x="4310821" y="133309"/>
                  <a:pt x="4310265" y="133448"/>
                </a:cubicBezTo>
                <a:cubicBezTo>
                  <a:pt x="4309709" y="133726"/>
                  <a:pt x="4309167" y="134037"/>
                  <a:pt x="4308595" y="134282"/>
                </a:cubicBezTo>
                <a:cubicBezTo>
                  <a:pt x="4308191" y="134455"/>
                  <a:pt x="4307736" y="134502"/>
                  <a:pt x="4307343" y="134699"/>
                </a:cubicBezTo>
                <a:cubicBezTo>
                  <a:pt x="4306894" y="134923"/>
                  <a:pt x="4306549" y="135329"/>
                  <a:pt x="4306091" y="135533"/>
                </a:cubicBezTo>
                <a:cubicBezTo>
                  <a:pt x="4305287" y="135890"/>
                  <a:pt x="4304422" y="136089"/>
                  <a:pt x="4303587" y="136367"/>
                </a:cubicBezTo>
                <a:cubicBezTo>
                  <a:pt x="4302332" y="136785"/>
                  <a:pt x="4301686" y="137058"/>
                  <a:pt x="4300248" y="137201"/>
                </a:cubicBezTo>
                <a:cubicBezTo>
                  <a:pt x="4298167" y="137409"/>
                  <a:pt x="4296075" y="137479"/>
                  <a:pt x="4293987" y="137618"/>
                </a:cubicBezTo>
                <a:cubicBezTo>
                  <a:pt x="4288005" y="137479"/>
                  <a:pt x="4282014" y="137552"/>
                  <a:pt x="4276041" y="137201"/>
                </a:cubicBezTo>
                <a:cubicBezTo>
                  <a:pt x="4274895" y="137134"/>
                  <a:pt x="4273815" y="136645"/>
                  <a:pt x="4272702" y="136367"/>
                </a:cubicBezTo>
                <a:cubicBezTo>
                  <a:pt x="4270177" y="135736"/>
                  <a:pt x="4271579" y="136132"/>
                  <a:pt x="4268528" y="135116"/>
                </a:cubicBezTo>
                <a:lnTo>
                  <a:pt x="4266024" y="134282"/>
                </a:lnTo>
                <a:lnTo>
                  <a:pt x="4264772" y="133865"/>
                </a:lnTo>
                <a:cubicBezTo>
                  <a:pt x="4264215" y="133448"/>
                  <a:pt x="4263630" y="133066"/>
                  <a:pt x="4263102" y="132614"/>
                </a:cubicBezTo>
                <a:cubicBezTo>
                  <a:pt x="4262654" y="132230"/>
                  <a:pt x="4262304" y="131740"/>
                  <a:pt x="4261850" y="131363"/>
                </a:cubicBezTo>
                <a:cubicBezTo>
                  <a:pt x="4261465" y="131042"/>
                  <a:pt x="4260984" y="130850"/>
                  <a:pt x="4260598" y="130529"/>
                </a:cubicBezTo>
                <a:cubicBezTo>
                  <a:pt x="4260145" y="130151"/>
                  <a:pt x="4259826" y="129621"/>
                  <a:pt x="4259346" y="129278"/>
                </a:cubicBezTo>
                <a:cubicBezTo>
                  <a:pt x="4258840" y="128916"/>
                  <a:pt x="4258183" y="128805"/>
                  <a:pt x="4257677" y="128444"/>
                </a:cubicBezTo>
                <a:cubicBezTo>
                  <a:pt x="4254941" y="126491"/>
                  <a:pt x="4257858" y="127670"/>
                  <a:pt x="4255172" y="126775"/>
                </a:cubicBezTo>
                <a:cubicBezTo>
                  <a:pt x="4253649" y="122210"/>
                  <a:pt x="4256080" y="129127"/>
                  <a:pt x="4253920" y="124274"/>
                </a:cubicBezTo>
                <a:cubicBezTo>
                  <a:pt x="4253150" y="122541"/>
                  <a:pt x="4253026" y="121471"/>
                  <a:pt x="4252668" y="119686"/>
                </a:cubicBezTo>
                <a:cubicBezTo>
                  <a:pt x="4252808" y="118018"/>
                  <a:pt x="4252865" y="116341"/>
                  <a:pt x="4253085" y="114682"/>
                </a:cubicBezTo>
                <a:cubicBezTo>
                  <a:pt x="4253258" y="113393"/>
                  <a:pt x="4253598" y="113175"/>
                  <a:pt x="4254755" y="112597"/>
                </a:cubicBezTo>
                <a:cubicBezTo>
                  <a:pt x="4255149" y="112400"/>
                  <a:pt x="4255568" y="112200"/>
                  <a:pt x="4256007" y="112180"/>
                </a:cubicBezTo>
                <a:cubicBezTo>
                  <a:pt x="4261707" y="111921"/>
                  <a:pt x="4267415" y="111902"/>
                  <a:pt x="4273119" y="111762"/>
                </a:cubicBezTo>
                <a:cubicBezTo>
                  <a:pt x="4273258" y="111346"/>
                  <a:pt x="4273537" y="110951"/>
                  <a:pt x="4273537" y="110512"/>
                </a:cubicBezTo>
                <a:cubicBezTo>
                  <a:pt x="4273537" y="109115"/>
                  <a:pt x="4273884" y="107384"/>
                  <a:pt x="4273954" y="106758"/>
                </a:cubicBezTo>
                <a:cubicBezTo>
                  <a:pt x="4262394" y="104192"/>
                  <a:pt x="4273463" y="106341"/>
                  <a:pt x="4247243" y="106341"/>
                </a:cubicBezTo>
                <a:cubicBezTo>
                  <a:pt x="4242371" y="106341"/>
                  <a:pt x="4237504" y="106064"/>
                  <a:pt x="4232635" y="105924"/>
                </a:cubicBezTo>
                <a:cubicBezTo>
                  <a:pt x="4231701" y="105691"/>
                  <a:pt x="4229072" y="105080"/>
                  <a:pt x="4228461" y="104673"/>
                </a:cubicBezTo>
                <a:lnTo>
                  <a:pt x="4227209" y="103839"/>
                </a:lnTo>
                <a:cubicBezTo>
                  <a:pt x="4226931" y="103423"/>
                  <a:pt x="4226800" y="102854"/>
                  <a:pt x="4226374" y="102588"/>
                </a:cubicBezTo>
                <a:cubicBezTo>
                  <a:pt x="4225628" y="102122"/>
                  <a:pt x="4224602" y="102242"/>
                  <a:pt x="4223870" y="101754"/>
                </a:cubicBezTo>
                <a:lnTo>
                  <a:pt x="4222618" y="100920"/>
                </a:lnTo>
                <a:cubicBezTo>
                  <a:pt x="4222340" y="100503"/>
                  <a:pt x="4221810" y="100169"/>
                  <a:pt x="4221783" y="99669"/>
                </a:cubicBezTo>
                <a:cubicBezTo>
                  <a:pt x="4221677" y="97654"/>
                  <a:pt x="4221088" y="93691"/>
                  <a:pt x="4223035" y="91745"/>
                </a:cubicBezTo>
                <a:cubicBezTo>
                  <a:pt x="4224027" y="90754"/>
                  <a:pt x="4225552" y="90490"/>
                  <a:pt x="4226792" y="90078"/>
                </a:cubicBezTo>
                <a:lnTo>
                  <a:pt x="4228044" y="89660"/>
                </a:lnTo>
                <a:close/>
                <a:moveTo>
                  <a:pt x="957757" y="84795"/>
                </a:moveTo>
                <a:cubicBezTo>
                  <a:pt x="971769" y="84795"/>
                  <a:pt x="960260" y="86046"/>
                  <a:pt x="970000" y="87019"/>
                </a:cubicBezTo>
                <a:cubicBezTo>
                  <a:pt x="979626" y="87981"/>
                  <a:pt x="989323" y="88176"/>
                  <a:pt x="998937" y="89243"/>
                </a:cubicBezTo>
                <a:cubicBezTo>
                  <a:pt x="1015602" y="91093"/>
                  <a:pt x="1005601" y="90169"/>
                  <a:pt x="1028988" y="91467"/>
                </a:cubicBezTo>
                <a:cubicBezTo>
                  <a:pt x="1031214" y="92209"/>
                  <a:pt x="1033714" y="92391"/>
                  <a:pt x="1035666" y="93691"/>
                </a:cubicBezTo>
                <a:lnTo>
                  <a:pt x="1042344" y="98140"/>
                </a:lnTo>
                <a:cubicBezTo>
                  <a:pt x="1043457" y="98881"/>
                  <a:pt x="1044737" y="99419"/>
                  <a:pt x="1045683" y="100364"/>
                </a:cubicBezTo>
                <a:lnTo>
                  <a:pt x="1049021" y="103700"/>
                </a:lnTo>
                <a:cubicBezTo>
                  <a:pt x="1050011" y="106666"/>
                  <a:pt x="1051742" y="108149"/>
                  <a:pt x="1046796" y="108149"/>
                </a:cubicBezTo>
                <a:cubicBezTo>
                  <a:pt x="1018598" y="108149"/>
                  <a:pt x="990405" y="107407"/>
                  <a:pt x="962210" y="107036"/>
                </a:cubicBezTo>
                <a:cubicBezTo>
                  <a:pt x="964338" y="100659"/>
                  <a:pt x="961501" y="105943"/>
                  <a:pt x="968887" y="102588"/>
                </a:cubicBezTo>
                <a:cubicBezTo>
                  <a:pt x="971323" y="101482"/>
                  <a:pt x="975566" y="98140"/>
                  <a:pt x="975566" y="98140"/>
                </a:cubicBezTo>
                <a:cubicBezTo>
                  <a:pt x="975936" y="97028"/>
                  <a:pt x="976871" y="95960"/>
                  <a:pt x="976679" y="94804"/>
                </a:cubicBezTo>
                <a:cubicBezTo>
                  <a:pt x="975600" y="88340"/>
                  <a:pt x="968219" y="92160"/>
                  <a:pt x="964435" y="92579"/>
                </a:cubicBezTo>
                <a:cubicBezTo>
                  <a:pt x="946104" y="91435"/>
                  <a:pt x="947741" y="90726"/>
                  <a:pt x="944402" y="90355"/>
                </a:cubicBezTo>
                <a:cubicBezTo>
                  <a:pt x="946353" y="89381"/>
                  <a:pt x="953922" y="84795"/>
                  <a:pt x="957757" y="84795"/>
                </a:cubicBezTo>
                <a:close/>
                <a:moveTo>
                  <a:pt x="845348" y="74786"/>
                </a:moveTo>
                <a:cubicBezTo>
                  <a:pt x="847945" y="75157"/>
                  <a:pt x="850583" y="75309"/>
                  <a:pt x="853138" y="75898"/>
                </a:cubicBezTo>
                <a:cubicBezTo>
                  <a:pt x="855424" y="76426"/>
                  <a:pt x="857502" y="77737"/>
                  <a:pt x="859816" y="78122"/>
                </a:cubicBezTo>
                <a:lnTo>
                  <a:pt x="866494" y="79235"/>
                </a:lnTo>
                <a:cubicBezTo>
                  <a:pt x="866123" y="81088"/>
                  <a:pt x="866046" y="83025"/>
                  <a:pt x="865381" y="84795"/>
                </a:cubicBezTo>
                <a:cubicBezTo>
                  <a:pt x="864912" y="86046"/>
                  <a:pt x="862319" y="87087"/>
                  <a:pt x="863155" y="88131"/>
                </a:cubicBezTo>
                <a:cubicBezTo>
                  <a:pt x="864621" y="89962"/>
                  <a:pt x="869833" y="90355"/>
                  <a:pt x="869833" y="90355"/>
                </a:cubicBezTo>
                <a:cubicBezTo>
                  <a:pt x="876150" y="89724"/>
                  <a:pt x="880704" y="88173"/>
                  <a:pt x="886528" y="90355"/>
                </a:cubicBezTo>
                <a:cubicBezTo>
                  <a:pt x="887780" y="90825"/>
                  <a:pt x="888754" y="91838"/>
                  <a:pt x="889867" y="92579"/>
                </a:cubicBezTo>
                <a:cubicBezTo>
                  <a:pt x="890242" y="93705"/>
                  <a:pt x="891652" y="98907"/>
                  <a:pt x="893205" y="99252"/>
                </a:cubicBezTo>
                <a:cubicBezTo>
                  <a:pt x="895767" y="99820"/>
                  <a:pt x="898400" y="98511"/>
                  <a:pt x="900996" y="98140"/>
                </a:cubicBezTo>
                <a:cubicBezTo>
                  <a:pt x="901367" y="97028"/>
                  <a:pt x="901280" y="95633"/>
                  <a:pt x="902110" y="94804"/>
                </a:cubicBezTo>
                <a:cubicBezTo>
                  <a:pt x="902939" y="93975"/>
                  <a:pt x="904399" y="94216"/>
                  <a:pt x="905448" y="93691"/>
                </a:cubicBezTo>
                <a:cubicBezTo>
                  <a:pt x="906645" y="93094"/>
                  <a:pt x="907674" y="92209"/>
                  <a:pt x="908787" y="91467"/>
                </a:cubicBezTo>
                <a:cubicBezTo>
                  <a:pt x="912868" y="91838"/>
                  <a:pt x="917023" y="91721"/>
                  <a:pt x="921030" y="92579"/>
                </a:cubicBezTo>
                <a:cubicBezTo>
                  <a:pt x="925591" y="93556"/>
                  <a:pt x="923518" y="95681"/>
                  <a:pt x="926595" y="98140"/>
                </a:cubicBezTo>
                <a:cubicBezTo>
                  <a:pt x="927510" y="98872"/>
                  <a:pt x="928884" y="98728"/>
                  <a:pt x="929934" y="99252"/>
                </a:cubicBezTo>
                <a:cubicBezTo>
                  <a:pt x="931130" y="99850"/>
                  <a:pt x="932160" y="100735"/>
                  <a:pt x="933272" y="101476"/>
                </a:cubicBezTo>
                <a:cubicBezTo>
                  <a:pt x="936070" y="109862"/>
                  <a:pt x="931971" y="99850"/>
                  <a:pt x="937724" y="107036"/>
                </a:cubicBezTo>
                <a:cubicBezTo>
                  <a:pt x="938458" y="107952"/>
                  <a:pt x="938313" y="109324"/>
                  <a:pt x="938837" y="110372"/>
                </a:cubicBezTo>
                <a:cubicBezTo>
                  <a:pt x="939435" y="111568"/>
                  <a:pt x="940520" y="112488"/>
                  <a:pt x="941064" y="113709"/>
                </a:cubicBezTo>
                <a:cubicBezTo>
                  <a:pt x="942016" y="115851"/>
                  <a:pt x="943289" y="120381"/>
                  <a:pt x="943289" y="120381"/>
                </a:cubicBezTo>
                <a:cubicBezTo>
                  <a:pt x="942919" y="121493"/>
                  <a:pt x="943006" y="122889"/>
                  <a:pt x="942176" y="123717"/>
                </a:cubicBezTo>
                <a:cubicBezTo>
                  <a:pt x="938349" y="127541"/>
                  <a:pt x="936359" y="127879"/>
                  <a:pt x="932160" y="129278"/>
                </a:cubicBezTo>
                <a:cubicBezTo>
                  <a:pt x="926710" y="125648"/>
                  <a:pt x="928431" y="125761"/>
                  <a:pt x="918804" y="128165"/>
                </a:cubicBezTo>
                <a:cubicBezTo>
                  <a:pt x="917506" y="128490"/>
                  <a:pt x="916687" y="129847"/>
                  <a:pt x="915465" y="130390"/>
                </a:cubicBezTo>
                <a:cubicBezTo>
                  <a:pt x="913321" y="131342"/>
                  <a:pt x="910739" y="131313"/>
                  <a:pt x="908787" y="132614"/>
                </a:cubicBezTo>
                <a:cubicBezTo>
                  <a:pt x="907674" y="133355"/>
                  <a:pt x="906476" y="133983"/>
                  <a:pt x="905448" y="134838"/>
                </a:cubicBezTo>
                <a:cubicBezTo>
                  <a:pt x="901756" y="137912"/>
                  <a:pt x="902915" y="138327"/>
                  <a:pt x="898770" y="140398"/>
                </a:cubicBezTo>
                <a:cubicBezTo>
                  <a:pt x="897174" y="141196"/>
                  <a:pt x="892406" y="142266"/>
                  <a:pt x="890980" y="142623"/>
                </a:cubicBezTo>
                <a:cubicBezTo>
                  <a:pt x="889867" y="142252"/>
                  <a:pt x="888470" y="142340"/>
                  <a:pt x="887640" y="141510"/>
                </a:cubicBezTo>
                <a:cubicBezTo>
                  <a:pt x="881705" y="135579"/>
                  <a:pt x="892092" y="140028"/>
                  <a:pt x="883189" y="137062"/>
                </a:cubicBezTo>
                <a:cubicBezTo>
                  <a:pt x="882076" y="137804"/>
                  <a:pt x="880731" y="138280"/>
                  <a:pt x="879850" y="139286"/>
                </a:cubicBezTo>
                <a:cubicBezTo>
                  <a:pt x="870761" y="149666"/>
                  <a:pt x="879572" y="143179"/>
                  <a:pt x="872059" y="148183"/>
                </a:cubicBezTo>
                <a:cubicBezTo>
                  <a:pt x="871317" y="149295"/>
                  <a:pt x="870779" y="150574"/>
                  <a:pt x="869833" y="151519"/>
                </a:cubicBezTo>
                <a:cubicBezTo>
                  <a:pt x="867271" y="154079"/>
                  <a:pt x="865448" y="154004"/>
                  <a:pt x="862042" y="154855"/>
                </a:cubicBezTo>
                <a:cubicBezTo>
                  <a:pt x="853659" y="160439"/>
                  <a:pt x="864313" y="153882"/>
                  <a:pt x="854252" y="158191"/>
                </a:cubicBezTo>
                <a:cubicBezTo>
                  <a:pt x="853022" y="158718"/>
                  <a:pt x="852109" y="159818"/>
                  <a:pt x="850913" y="160415"/>
                </a:cubicBezTo>
                <a:cubicBezTo>
                  <a:pt x="849863" y="160940"/>
                  <a:pt x="848686" y="161157"/>
                  <a:pt x="847573" y="161527"/>
                </a:cubicBezTo>
                <a:cubicBezTo>
                  <a:pt x="845348" y="160786"/>
                  <a:pt x="841638" y="161527"/>
                  <a:pt x="840896" y="159303"/>
                </a:cubicBezTo>
                <a:cubicBezTo>
                  <a:pt x="840102" y="156924"/>
                  <a:pt x="839587" y="154406"/>
                  <a:pt x="837557" y="152631"/>
                </a:cubicBezTo>
                <a:cubicBezTo>
                  <a:pt x="832846" y="148513"/>
                  <a:pt x="832126" y="148598"/>
                  <a:pt x="827540" y="147071"/>
                </a:cubicBezTo>
                <a:cubicBezTo>
                  <a:pt x="825995" y="142438"/>
                  <a:pt x="823588" y="138691"/>
                  <a:pt x="826427" y="133726"/>
                </a:cubicBezTo>
                <a:cubicBezTo>
                  <a:pt x="827009" y="132708"/>
                  <a:pt x="828653" y="132985"/>
                  <a:pt x="829766" y="132614"/>
                </a:cubicBezTo>
                <a:cubicBezTo>
                  <a:pt x="832363" y="132985"/>
                  <a:pt x="835001" y="133137"/>
                  <a:pt x="837557" y="133726"/>
                </a:cubicBezTo>
                <a:cubicBezTo>
                  <a:pt x="839843" y="134253"/>
                  <a:pt x="844235" y="135950"/>
                  <a:pt x="844235" y="135950"/>
                </a:cubicBezTo>
                <a:cubicBezTo>
                  <a:pt x="844985" y="135825"/>
                  <a:pt x="853331" y="135373"/>
                  <a:pt x="854252" y="132614"/>
                </a:cubicBezTo>
                <a:cubicBezTo>
                  <a:pt x="854735" y="131164"/>
                  <a:pt x="854094" y="129359"/>
                  <a:pt x="853138" y="128165"/>
                </a:cubicBezTo>
                <a:cubicBezTo>
                  <a:pt x="852406" y="127250"/>
                  <a:pt x="850913" y="127425"/>
                  <a:pt x="849800" y="127053"/>
                </a:cubicBezTo>
                <a:cubicBezTo>
                  <a:pt x="850913" y="126312"/>
                  <a:pt x="851942" y="125428"/>
                  <a:pt x="853138" y="124829"/>
                </a:cubicBezTo>
                <a:cubicBezTo>
                  <a:pt x="854188" y="124305"/>
                  <a:pt x="855308" y="123815"/>
                  <a:pt x="856477" y="123717"/>
                </a:cubicBezTo>
                <a:cubicBezTo>
                  <a:pt x="864250" y="123070"/>
                  <a:pt x="872059" y="122976"/>
                  <a:pt x="879850" y="122605"/>
                </a:cubicBezTo>
                <a:cubicBezTo>
                  <a:pt x="881377" y="121588"/>
                  <a:pt x="885916" y="118880"/>
                  <a:pt x="886528" y="117045"/>
                </a:cubicBezTo>
                <a:cubicBezTo>
                  <a:pt x="886899" y="115933"/>
                  <a:pt x="886487" y="114185"/>
                  <a:pt x="885415" y="113709"/>
                </a:cubicBezTo>
                <a:cubicBezTo>
                  <a:pt x="882681" y="112495"/>
                  <a:pt x="879478" y="112968"/>
                  <a:pt x="876511" y="112597"/>
                </a:cubicBezTo>
                <a:cubicBezTo>
                  <a:pt x="875398" y="112226"/>
                  <a:pt x="874310" y="111769"/>
                  <a:pt x="873172" y="111484"/>
                </a:cubicBezTo>
                <a:cubicBezTo>
                  <a:pt x="862179" y="108739"/>
                  <a:pt x="860344" y="110718"/>
                  <a:pt x="844235" y="111484"/>
                </a:cubicBezTo>
                <a:cubicBezTo>
                  <a:pt x="837326" y="113210"/>
                  <a:pt x="835825" y="114093"/>
                  <a:pt x="826427" y="111484"/>
                </a:cubicBezTo>
                <a:cubicBezTo>
                  <a:pt x="823849" y="110769"/>
                  <a:pt x="819749" y="107036"/>
                  <a:pt x="819749" y="107036"/>
                </a:cubicBezTo>
                <a:cubicBezTo>
                  <a:pt x="819491" y="106263"/>
                  <a:pt x="817039" y="101138"/>
                  <a:pt x="819749" y="100364"/>
                </a:cubicBezTo>
                <a:cubicBezTo>
                  <a:pt x="821919" y="99745"/>
                  <a:pt x="824238" y="100929"/>
                  <a:pt x="826427" y="101476"/>
                </a:cubicBezTo>
                <a:cubicBezTo>
                  <a:pt x="828703" y="102044"/>
                  <a:pt x="833105" y="103700"/>
                  <a:pt x="833105" y="103700"/>
                </a:cubicBezTo>
                <a:cubicBezTo>
                  <a:pt x="838636" y="102319"/>
                  <a:pt x="837742" y="94433"/>
                  <a:pt x="838670" y="92579"/>
                </a:cubicBezTo>
                <a:cubicBezTo>
                  <a:pt x="836505" y="88254"/>
                  <a:pt x="832043" y="84162"/>
                  <a:pt x="835331" y="79235"/>
                </a:cubicBezTo>
                <a:cubicBezTo>
                  <a:pt x="836073" y="78122"/>
                  <a:pt x="837447" y="77553"/>
                  <a:pt x="838670" y="77011"/>
                </a:cubicBezTo>
                <a:cubicBezTo>
                  <a:pt x="840814" y="76058"/>
                  <a:pt x="845348" y="74786"/>
                  <a:pt x="845348" y="74786"/>
                </a:cubicBezTo>
                <a:close/>
                <a:moveTo>
                  <a:pt x="4626607" y="0"/>
                </a:moveTo>
                <a:lnTo>
                  <a:pt x="5106586" y="0"/>
                </a:lnTo>
                <a:lnTo>
                  <a:pt x="5117488" y="6383"/>
                </a:lnTo>
                <a:cubicBezTo>
                  <a:pt x="5154818" y="27859"/>
                  <a:pt x="5192228" y="48711"/>
                  <a:pt x="5232295" y="74566"/>
                </a:cubicBezTo>
                <a:lnTo>
                  <a:pt x="5396803" y="187164"/>
                </a:lnTo>
                <a:lnTo>
                  <a:pt x="5396249" y="187995"/>
                </a:lnTo>
                <a:cubicBezTo>
                  <a:pt x="5395619" y="189253"/>
                  <a:pt x="5396013" y="191119"/>
                  <a:pt x="5394913" y="191998"/>
                </a:cubicBezTo>
                <a:cubicBezTo>
                  <a:pt x="5393480" y="193144"/>
                  <a:pt x="5391352" y="192888"/>
                  <a:pt x="5389571" y="193333"/>
                </a:cubicBezTo>
                <a:lnTo>
                  <a:pt x="5385564" y="191998"/>
                </a:lnTo>
                <a:cubicBezTo>
                  <a:pt x="5374146" y="188195"/>
                  <a:pt x="5380345" y="189678"/>
                  <a:pt x="5366866" y="187995"/>
                </a:cubicBezTo>
                <a:cubicBezTo>
                  <a:pt x="5366866" y="187995"/>
                  <a:pt x="5360991" y="188833"/>
                  <a:pt x="5358853" y="190664"/>
                </a:cubicBezTo>
                <a:cubicBezTo>
                  <a:pt x="5357459" y="191857"/>
                  <a:pt x="5357963" y="194222"/>
                  <a:pt x="5357517" y="196001"/>
                </a:cubicBezTo>
                <a:lnTo>
                  <a:pt x="5360189" y="200005"/>
                </a:lnTo>
                <a:cubicBezTo>
                  <a:pt x="5363911" y="205585"/>
                  <a:pt x="5364830" y="208096"/>
                  <a:pt x="5369538" y="212015"/>
                </a:cubicBezTo>
                <a:cubicBezTo>
                  <a:pt x="5380694" y="221305"/>
                  <a:pt x="5365846" y="206991"/>
                  <a:pt x="5377551" y="218688"/>
                </a:cubicBezTo>
                <a:cubicBezTo>
                  <a:pt x="5378686" y="219822"/>
                  <a:pt x="5379332" y="221356"/>
                  <a:pt x="5380222" y="222691"/>
                </a:cubicBezTo>
                <a:cubicBezTo>
                  <a:pt x="5382003" y="225360"/>
                  <a:pt x="5384027" y="227882"/>
                  <a:pt x="5385564" y="230698"/>
                </a:cubicBezTo>
                <a:cubicBezTo>
                  <a:pt x="5386934" y="233205"/>
                  <a:pt x="5388549" y="238310"/>
                  <a:pt x="5389571" y="241374"/>
                </a:cubicBezTo>
                <a:cubicBezTo>
                  <a:pt x="5392960" y="251532"/>
                  <a:pt x="5391690" y="246622"/>
                  <a:pt x="5393578" y="256053"/>
                </a:cubicBezTo>
                <a:cubicBezTo>
                  <a:pt x="5393578" y="256053"/>
                  <a:pt x="5390506" y="261791"/>
                  <a:pt x="5388236" y="264060"/>
                </a:cubicBezTo>
                <a:cubicBezTo>
                  <a:pt x="5387240" y="265054"/>
                  <a:pt x="5385564" y="264949"/>
                  <a:pt x="5384229" y="265394"/>
                </a:cubicBezTo>
                <a:cubicBezTo>
                  <a:pt x="5376661" y="265839"/>
                  <a:pt x="5369022" y="265605"/>
                  <a:pt x="5361524" y="266729"/>
                </a:cubicBezTo>
                <a:cubicBezTo>
                  <a:pt x="5359937" y="266967"/>
                  <a:pt x="5358235" y="267963"/>
                  <a:pt x="5357517" y="269398"/>
                </a:cubicBezTo>
                <a:cubicBezTo>
                  <a:pt x="5354343" y="275741"/>
                  <a:pt x="5356879" y="278021"/>
                  <a:pt x="5357517" y="284077"/>
                </a:cubicBezTo>
                <a:cubicBezTo>
                  <a:pt x="5358172" y="290286"/>
                  <a:pt x="5358408" y="296532"/>
                  <a:pt x="5358853" y="302760"/>
                </a:cubicBezTo>
                <a:cubicBezTo>
                  <a:pt x="5362210" y="312822"/>
                  <a:pt x="5357681" y="300419"/>
                  <a:pt x="5362860" y="310767"/>
                </a:cubicBezTo>
                <a:cubicBezTo>
                  <a:pt x="5363489" y="312025"/>
                  <a:pt x="5363750" y="313436"/>
                  <a:pt x="5364195" y="314770"/>
                </a:cubicBezTo>
                <a:cubicBezTo>
                  <a:pt x="5374266" y="318124"/>
                  <a:pt x="5361853" y="313600"/>
                  <a:pt x="5372209" y="318773"/>
                </a:cubicBezTo>
                <a:cubicBezTo>
                  <a:pt x="5373468" y="319402"/>
                  <a:pt x="5374862" y="319721"/>
                  <a:pt x="5376215" y="320108"/>
                </a:cubicBezTo>
                <a:cubicBezTo>
                  <a:pt x="5379672" y="321095"/>
                  <a:pt x="5386899" y="322442"/>
                  <a:pt x="5389571" y="324111"/>
                </a:cubicBezTo>
                <a:cubicBezTo>
                  <a:pt x="5390933" y="324961"/>
                  <a:pt x="5391352" y="326780"/>
                  <a:pt x="5392242" y="328115"/>
                </a:cubicBezTo>
                <a:cubicBezTo>
                  <a:pt x="5393578" y="329004"/>
                  <a:pt x="5395114" y="329649"/>
                  <a:pt x="5396249" y="330784"/>
                </a:cubicBezTo>
                <a:cubicBezTo>
                  <a:pt x="5398838" y="333370"/>
                  <a:pt x="5399170" y="335534"/>
                  <a:pt x="5400256" y="338790"/>
                </a:cubicBezTo>
                <a:lnTo>
                  <a:pt x="5401591" y="342794"/>
                </a:lnTo>
                <a:cubicBezTo>
                  <a:pt x="5402985" y="346972"/>
                  <a:pt x="5404791" y="351702"/>
                  <a:pt x="5405598" y="356139"/>
                </a:cubicBezTo>
                <a:cubicBezTo>
                  <a:pt x="5406161" y="359233"/>
                  <a:pt x="5406488" y="362366"/>
                  <a:pt x="5406933" y="365480"/>
                </a:cubicBezTo>
                <a:cubicBezTo>
                  <a:pt x="5406933" y="365480"/>
                  <a:pt x="5408237" y="371028"/>
                  <a:pt x="5409605" y="373487"/>
                </a:cubicBezTo>
                <a:cubicBezTo>
                  <a:pt x="5410522" y="375137"/>
                  <a:pt x="5412276" y="376156"/>
                  <a:pt x="5413611" y="377490"/>
                </a:cubicBezTo>
                <a:cubicBezTo>
                  <a:pt x="5413611" y="377490"/>
                  <a:pt x="5419237" y="378669"/>
                  <a:pt x="5421625" y="380159"/>
                </a:cubicBezTo>
                <a:cubicBezTo>
                  <a:pt x="5422986" y="381009"/>
                  <a:pt x="5423161" y="383029"/>
                  <a:pt x="5424296" y="384163"/>
                </a:cubicBezTo>
                <a:cubicBezTo>
                  <a:pt x="5433200" y="393059"/>
                  <a:pt x="5423851" y="380159"/>
                  <a:pt x="5430974" y="390835"/>
                </a:cubicBezTo>
                <a:cubicBezTo>
                  <a:pt x="5432309" y="391725"/>
                  <a:pt x="5433978" y="392252"/>
                  <a:pt x="5434980" y="393504"/>
                </a:cubicBezTo>
                <a:cubicBezTo>
                  <a:pt x="5435860" y="394602"/>
                  <a:pt x="5435871" y="396173"/>
                  <a:pt x="5436316" y="397508"/>
                </a:cubicBezTo>
                <a:cubicBezTo>
                  <a:pt x="5437331" y="400550"/>
                  <a:pt x="5439878" y="402845"/>
                  <a:pt x="5441658" y="405514"/>
                </a:cubicBezTo>
                <a:cubicBezTo>
                  <a:pt x="5445828" y="406035"/>
                  <a:pt x="5452982" y="405312"/>
                  <a:pt x="5456350" y="409518"/>
                </a:cubicBezTo>
                <a:cubicBezTo>
                  <a:pt x="5457229" y="410616"/>
                  <a:pt x="5457240" y="412187"/>
                  <a:pt x="5457685" y="413521"/>
                </a:cubicBezTo>
                <a:cubicBezTo>
                  <a:pt x="5457240" y="414856"/>
                  <a:pt x="5456979" y="416267"/>
                  <a:pt x="5456350" y="417525"/>
                </a:cubicBezTo>
                <a:cubicBezTo>
                  <a:pt x="5453659" y="422902"/>
                  <a:pt x="5451441" y="421427"/>
                  <a:pt x="5452343" y="429535"/>
                </a:cubicBezTo>
                <a:cubicBezTo>
                  <a:pt x="5452520" y="431129"/>
                  <a:pt x="5454124" y="432204"/>
                  <a:pt x="5455014" y="433538"/>
                </a:cubicBezTo>
                <a:cubicBezTo>
                  <a:pt x="5456350" y="434428"/>
                  <a:pt x="5457787" y="435181"/>
                  <a:pt x="5459021" y="436207"/>
                </a:cubicBezTo>
                <a:cubicBezTo>
                  <a:pt x="5469304" y="444770"/>
                  <a:pt x="5457086" y="436253"/>
                  <a:pt x="5467034" y="442880"/>
                </a:cubicBezTo>
                <a:cubicBezTo>
                  <a:pt x="5462137" y="443324"/>
                  <a:pt x="5457260" y="444214"/>
                  <a:pt x="5452343" y="444214"/>
                </a:cubicBezTo>
                <a:cubicBezTo>
                  <a:pt x="5449120" y="444214"/>
                  <a:pt x="5444820" y="442598"/>
                  <a:pt x="5441658" y="441545"/>
                </a:cubicBezTo>
                <a:cubicBezTo>
                  <a:pt x="5433645" y="441100"/>
                  <a:pt x="5425608" y="440971"/>
                  <a:pt x="5417618" y="440211"/>
                </a:cubicBezTo>
                <a:cubicBezTo>
                  <a:pt x="5416217" y="440077"/>
                  <a:pt x="5414241" y="440134"/>
                  <a:pt x="5413611" y="438876"/>
                </a:cubicBezTo>
                <a:cubicBezTo>
                  <a:pt x="5412204" y="436063"/>
                  <a:pt x="5412893" y="432619"/>
                  <a:pt x="5412276" y="429535"/>
                </a:cubicBezTo>
                <a:cubicBezTo>
                  <a:pt x="5411486" y="425589"/>
                  <a:pt x="5410520" y="424902"/>
                  <a:pt x="5408269" y="421528"/>
                </a:cubicBezTo>
                <a:cubicBezTo>
                  <a:pt x="5402766" y="423361"/>
                  <a:pt x="5401901" y="423259"/>
                  <a:pt x="5396249" y="428200"/>
                </a:cubicBezTo>
                <a:cubicBezTo>
                  <a:pt x="5392687" y="431314"/>
                  <a:pt x="5394913" y="433538"/>
                  <a:pt x="5389571" y="434873"/>
                </a:cubicBezTo>
                <a:cubicBezTo>
                  <a:pt x="5385660" y="435850"/>
                  <a:pt x="5381558" y="435763"/>
                  <a:pt x="5377551" y="436207"/>
                </a:cubicBezTo>
                <a:cubicBezTo>
                  <a:pt x="5368154" y="433078"/>
                  <a:pt x="5379754" y="437151"/>
                  <a:pt x="5368202" y="432204"/>
                </a:cubicBezTo>
                <a:cubicBezTo>
                  <a:pt x="5364609" y="430665"/>
                  <a:pt x="5361437" y="430318"/>
                  <a:pt x="5357517" y="429535"/>
                </a:cubicBezTo>
                <a:cubicBezTo>
                  <a:pt x="5354370" y="428906"/>
                  <a:pt x="5352310" y="425755"/>
                  <a:pt x="5349504" y="424197"/>
                </a:cubicBezTo>
                <a:cubicBezTo>
                  <a:pt x="5343676" y="420962"/>
                  <a:pt x="5346428" y="425653"/>
                  <a:pt x="5344162" y="418859"/>
                </a:cubicBezTo>
                <a:cubicBezTo>
                  <a:pt x="5342826" y="417970"/>
                  <a:pt x="5341678" y="416697"/>
                  <a:pt x="5340155" y="416190"/>
                </a:cubicBezTo>
                <a:cubicBezTo>
                  <a:pt x="5332928" y="413784"/>
                  <a:pt x="5330298" y="415119"/>
                  <a:pt x="5322793" y="416190"/>
                </a:cubicBezTo>
                <a:cubicBezTo>
                  <a:pt x="5320153" y="415311"/>
                  <a:pt x="5316662" y="414538"/>
                  <a:pt x="5314779" y="412187"/>
                </a:cubicBezTo>
                <a:cubicBezTo>
                  <a:pt x="5307407" y="402978"/>
                  <a:pt x="5320920" y="413164"/>
                  <a:pt x="5309437" y="405514"/>
                </a:cubicBezTo>
                <a:lnTo>
                  <a:pt x="5298752" y="402845"/>
                </a:lnTo>
                <a:cubicBezTo>
                  <a:pt x="5297195" y="402457"/>
                  <a:pt x="5296081" y="401066"/>
                  <a:pt x="5294746" y="400176"/>
                </a:cubicBezTo>
                <a:cubicBezTo>
                  <a:pt x="5285561" y="394058"/>
                  <a:pt x="5289778" y="395853"/>
                  <a:pt x="5282726" y="393504"/>
                </a:cubicBezTo>
                <a:cubicBezTo>
                  <a:pt x="5281203" y="392997"/>
                  <a:pt x="5280054" y="391725"/>
                  <a:pt x="5278719" y="390835"/>
                </a:cubicBezTo>
                <a:lnTo>
                  <a:pt x="5270705" y="385497"/>
                </a:lnTo>
                <a:cubicBezTo>
                  <a:pt x="5268363" y="383936"/>
                  <a:pt x="5265409" y="383568"/>
                  <a:pt x="5262692" y="382828"/>
                </a:cubicBezTo>
                <a:cubicBezTo>
                  <a:pt x="5244964" y="377997"/>
                  <a:pt x="5264165" y="384208"/>
                  <a:pt x="5252007" y="380159"/>
                </a:cubicBezTo>
                <a:cubicBezTo>
                  <a:pt x="5249336" y="379270"/>
                  <a:pt x="5245609" y="379795"/>
                  <a:pt x="5243994" y="377490"/>
                </a:cubicBezTo>
                <a:cubicBezTo>
                  <a:pt x="5241936" y="374553"/>
                  <a:pt x="5243078" y="370376"/>
                  <a:pt x="5242658" y="366815"/>
                </a:cubicBezTo>
                <a:cubicBezTo>
                  <a:pt x="5242187" y="362814"/>
                  <a:pt x="5241768" y="358808"/>
                  <a:pt x="5241323" y="354804"/>
                </a:cubicBezTo>
                <a:cubicBezTo>
                  <a:pt x="5239644" y="349770"/>
                  <a:pt x="5239238" y="347383"/>
                  <a:pt x="5234645" y="342794"/>
                </a:cubicBezTo>
                <a:cubicBezTo>
                  <a:pt x="5233650" y="341799"/>
                  <a:pt x="5231974" y="341904"/>
                  <a:pt x="5230638" y="341459"/>
                </a:cubicBezTo>
                <a:cubicBezTo>
                  <a:pt x="5227522" y="341015"/>
                  <a:pt x="5223658" y="338054"/>
                  <a:pt x="5221289" y="340125"/>
                </a:cubicBezTo>
                <a:cubicBezTo>
                  <a:pt x="5217002" y="343873"/>
                  <a:pt x="5219908" y="350664"/>
                  <a:pt x="5221289" y="354804"/>
                </a:cubicBezTo>
                <a:cubicBezTo>
                  <a:pt x="5222625" y="355249"/>
                  <a:pt x="5224197" y="355260"/>
                  <a:pt x="5225296" y="356139"/>
                </a:cubicBezTo>
                <a:cubicBezTo>
                  <a:pt x="5228762" y="358910"/>
                  <a:pt x="5230418" y="368386"/>
                  <a:pt x="5230638" y="370818"/>
                </a:cubicBezTo>
                <a:cubicBezTo>
                  <a:pt x="5230766" y="372219"/>
                  <a:pt x="5229748" y="373487"/>
                  <a:pt x="5229303" y="374821"/>
                </a:cubicBezTo>
                <a:cubicBezTo>
                  <a:pt x="5227967" y="374377"/>
                  <a:pt x="5226395" y="374366"/>
                  <a:pt x="5225296" y="373487"/>
                </a:cubicBezTo>
                <a:cubicBezTo>
                  <a:pt x="5222943" y="371605"/>
                  <a:pt x="5222169" y="368117"/>
                  <a:pt x="5221289" y="365480"/>
                </a:cubicBezTo>
                <a:cubicBezTo>
                  <a:pt x="5216111" y="362031"/>
                  <a:pt x="5218805" y="363318"/>
                  <a:pt x="5213276" y="361477"/>
                </a:cubicBezTo>
                <a:cubicBezTo>
                  <a:pt x="5210230" y="360462"/>
                  <a:pt x="5207934" y="357918"/>
                  <a:pt x="5205263" y="356139"/>
                </a:cubicBezTo>
                <a:cubicBezTo>
                  <a:pt x="5204091" y="355358"/>
                  <a:pt x="5202591" y="355249"/>
                  <a:pt x="5201256" y="354804"/>
                </a:cubicBezTo>
                <a:cubicBezTo>
                  <a:pt x="5198585" y="353915"/>
                  <a:pt x="5194661" y="354565"/>
                  <a:pt x="5193242" y="352135"/>
                </a:cubicBezTo>
                <a:cubicBezTo>
                  <a:pt x="5190988" y="348274"/>
                  <a:pt x="5192588" y="343209"/>
                  <a:pt x="5191907" y="338790"/>
                </a:cubicBezTo>
                <a:cubicBezTo>
                  <a:pt x="5191693" y="337400"/>
                  <a:pt x="5191743" y="335567"/>
                  <a:pt x="5190571" y="334787"/>
                </a:cubicBezTo>
                <a:cubicBezTo>
                  <a:pt x="5188683" y="333529"/>
                  <a:pt x="5186119" y="333897"/>
                  <a:pt x="5183893" y="333453"/>
                </a:cubicBezTo>
                <a:cubicBezTo>
                  <a:pt x="5182558" y="333897"/>
                  <a:pt x="5181281" y="334588"/>
                  <a:pt x="5179887" y="334787"/>
                </a:cubicBezTo>
                <a:cubicBezTo>
                  <a:pt x="5157713" y="337952"/>
                  <a:pt x="5165381" y="339261"/>
                  <a:pt x="5163860" y="313436"/>
                </a:cubicBezTo>
                <a:cubicBezTo>
                  <a:pt x="5163860" y="313436"/>
                  <a:pt x="5163308" y="307281"/>
                  <a:pt x="5161189" y="305429"/>
                </a:cubicBezTo>
                <a:cubicBezTo>
                  <a:pt x="5159151" y="303647"/>
                  <a:pt x="5155847" y="304539"/>
                  <a:pt x="5153175" y="304094"/>
                </a:cubicBezTo>
                <a:cubicBezTo>
                  <a:pt x="5149910" y="306269"/>
                  <a:pt x="5147982" y="306812"/>
                  <a:pt x="5146498" y="310767"/>
                </a:cubicBezTo>
                <a:cubicBezTo>
                  <a:pt x="5145700" y="312890"/>
                  <a:pt x="5146177" y="315410"/>
                  <a:pt x="5145162" y="317439"/>
                </a:cubicBezTo>
                <a:cubicBezTo>
                  <a:pt x="5144317" y="319127"/>
                  <a:pt x="5142491" y="320108"/>
                  <a:pt x="5141155" y="321442"/>
                </a:cubicBezTo>
                <a:cubicBezTo>
                  <a:pt x="5139820" y="320997"/>
                  <a:pt x="5138408" y="320737"/>
                  <a:pt x="5137149" y="320108"/>
                </a:cubicBezTo>
                <a:cubicBezTo>
                  <a:pt x="5131037" y="317055"/>
                  <a:pt x="5132899" y="315983"/>
                  <a:pt x="5127800" y="309432"/>
                </a:cubicBezTo>
                <a:cubicBezTo>
                  <a:pt x="5124442" y="305119"/>
                  <a:pt x="5118523" y="301667"/>
                  <a:pt x="5114444" y="298756"/>
                </a:cubicBezTo>
                <a:lnTo>
                  <a:pt x="5113108" y="302760"/>
                </a:lnTo>
                <a:lnTo>
                  <a:pt x="5099753" y="296087"/>
                </a:lnTo>
                <a:cubicBezTo>
                  <a:pt x="5099753" y="292012"/>
                  <a:pt x="5099471" y="294262"/>
                  <a:pt x="5101088" y="289415"/>
                </a:cubicBezTo>
                <a:lnTo>
                  <a:pt x="5105095" y="288081"/>
                </a:lnTo>
                <a:cubicBezTo>
                  <a:pt x="5124138" y="281738"/>
                  <a:pt x="5104322" y="288111"/>
                  <a:pt x="5118451" y="284077"/>
                </a:cubicBezTo>
                <a:cubicBezTo>
                  <a:pt x="5119804" y="283690"/>
                  <a:pt x="5121358" y="283621"/>
                  <a:pt x="5122457" y="282742"/>
                </a:cubicBezTo>
                <a:cubicBezTo>
                  <a:pt x="5126019" y="279896"/>
                  <a:pt x="5126019" y="277582"/>
                  <a:pt x="5122457" y="274736"/>
                </a:cubicBezTo>
                <a:cubicBezTo>
                  <a:pt x="5121358" y="273857"/>
                  <a:pt x="5119786" y="273846"/>
                  <a:pt x="5118451" y="273401"/>
                </a:cubicBezTo>
                <a:cubicBezTo>
                  <a:pt x="5099258" y="271926"/>
                  <a:pt x="5106719" y="273473"/>
                  <a:pt x="5095746" y="270732"/>
                </a:cubicBezTo>
                <a:cubicBezTo>
                  <a:pt x="5092632" y="269954"/>
                  <a:pt x="5091963" y="265529"/>
                  <a:pt x="5090404" y="262725"/>
                </a:cubicBezTo>
                <a:cubicBezTo>
                  <a:pt x="5089720" y="261496"/>
                  <a:pt x="5089320" y="260106"/>
                  <a:pt x="5089068" y="258722"/>
                </a:cubicBezTo>
                <a:cubicBezTo>
                  <a:pt x="5088426" y="255193"/>
                  <a:pt x="5088178" y="251605"/>
                  <a:pt x="5087732" y="248046"/>
                </a:cubicBezTo>
                <a:lnTo>
                  <a:pt x="5085061" y="240039"/>
                </a:lnTo>
                <a:cubicBezTo>
                  <a:pt x="5084554" y="238518"/>
                  <a:pt x="5083281" y="237370"/>
                  <a:pt x="5082390" y="236036"/>
                </a:cubicBezTo>
                <a:lnTo>
                  <a:pt x="5077048" y="228029"/>
                </a:lnTo>
                <a:cubicBezTo>
                  <a:pt x="5060131" y="227584"/>
                  <a:pt x="5043200" y="227499"/>
                  <a:pt x="5026296" y="226695"/>
                </a:cubicBezTo>
                <a:cubicBezTo>
                  <a:pt x="5024463" y="226607"/>
                  <a:pt x="5022252" y="226657"/>
                  <a:pt x="5020954" y="225360"/>
                </a:cubicBezTo>
                <a:cubicBezTo>
                  <a:pt x="5019656" y="224063"/>
                  <a:pt x="5020064" y="221801"/>
                  <a:pt x="5019618" y="220022"/>
                </a:cubicBezTo>
                <a:cubicBezTo>
                  <a:pt x="5028077" y="219577"/>
                  <a:pt x="5036602" y="219831"/>
                  <a:pt x="5044994" y="218688"/>
                </a:cubicBezTo>
                <a:cubicBezTo>
                  <a:pt x="5046585" y="218471"/>
                  <a:pt x="5048405" y="217508"/>
                  <a:pt x="5049001" y="216019"/>
                </a:cubicBezTo>
                <a:cubicBezTo>
                  <a:pt x="5049524" y="214713"/>
                  <a:pt x="5048111" y="213350"/>
                  <a:pt x="5047665" y="212015"/>
                </a:cubicBezTo>
                <a:cubicBezTo>
                  <a:pt x="5047665" y="212015"/>
                  <a:pt x="5042458" y="208235"/>
                  <a:pt x="5039652" y="206677"/>
                </a:cubicBezTo>
                <a:cubicBezTo>
                  <a:pt x="5036230" y="204778"/>
                  <a:pt x="5032611" y="205374"/>
                  <a:pt x="5028967" y="204008"/>
                </a:cubicBezTo>
                <a:cubicBezTo>
                  <a:pt x="5027464" y="203445"/>
                  <a:pt x="5026296" y="202229"/>
                  <a:pt x="5024961" y="201340"/>
                </a:cubicBezTo>
                <a:cubicBezTo>
                  <a:pt x="5023789" y="200559"/>
                  <a:pt x="5022290" y="200450"/>
                  <a:pt x="5020954" y="200005"/>
                </a:cubicBezTo>
                <a:lnTo>
                  <a:pt x="5016947" y="198670"/>
                </a:lnTo>
                <a:cubicBezTo>
                  <a:pt x="5003952" y="194342"/>
                  <a:pt x="5007211" y="194667"/>
                  <a:pt x="4987565" y="194667"/>
                </a:cubicBezTo>
                <a:cubicBezTo>
                  <a:pt x="4986157" y="194667"/>
                  <a:pt x="4984894" y="195557"/>
                  <a:pt x="4983558" y="196001"/>
                </a:cubicBezTo>
                <a:cubicBezTo>
                  <a:pt x="4983558" y="196001"/>
                  <a:pt x="4985086" y="201438"/>
                  <a:pt x="4986229" y="204008"/>
                </a:cubicBezTo>
                <a:cubicBezTo>
                  <a:pt x="4986298" y="204163"/>
                  <a:pt x="4991360" y="210892"/>
                  <a:pt x="4990236" y="212015"/>
                </a:cubicBezTo>
                <a:cubicBezTo>
                  <a:pt x="4988631" y="213619"/>
                  <a:pt x="4985784" y="212905"/>
                  <a:pt x="4983558" y="213350"/>
                </a:cubicBezTo>
                <a:cubicBezTo>
                  <a:pt x="4973487" y="209995"/>
                  <a:pt x="4985901" y="214520"/>
                  <a:pt x="4975545" y="209346"/>
                </a:cubicBezTo>
                <a:cubicBezTo>
                  <a:pt x="4974286" y="208717"/>
                  <a:pt x="4972637" y="208891"/>
                  <a:pt x="4971538" y="208012"/>
                </a:cubicBezTo>
                <a:cubicBezTo>
                  <a:pt x="4970284" y="207010"/>
                  <a:pt x="4969757" y="205343"/>
                  <a:pt x="4968867" y="204008"/>
                </a:cubicBezTo>
                <a:cubicBezTo>
                  <a:pt x="4967531" y="203119"/>
                  <a:pt x="4965995" y="202473"/>
                  <a:pt x="4964860" y="201340"/>
                </a:cubicBezTo>
                <a:cubicBezTo>
                  <a:pt x="4962271" y="198752"/>
                  <a:pt x="4961940" y="196589"/>
                  <a:pt x="4960853" y="193333"/>
                </a:cubicBezTo>
                <a:lnTo>
                  <a:pt x="4956847" y="189329"/>
                </a:lnTo>
                <a:cubicBezTo>
                  <a:pt x="4955712" y="188195"/>
                  <a:pt x="4955066" y="186660"/>
                  <a:pt x="4954176" y="185326"/>
                </a:cubicBezTo>
                <a:cubicBezTo>
                  <a:pt x="4952395" y="182657"/>
                  <a:pt x="4950393" y="180123"/>
                  <a:pt x="4948833" y="177319"/>
                </a:cubicBezTo>
                <a:cubicBezTo>
                  <a:pt x="4948150" y="176089"/>
                  <a:pt x="4947943" y="174650"/>
                  <a:pt x="4947498" y="173315"/>
                </a:cubicBezTo>
                <a:cubicBezTo>
                  <a:pt x="4946162" y="172426"/>
                  <a:pt x="4944724" y="171673"/>
                  <a:pt x="4943491" y="170646"/>
                </a:cubicBezTo>
                <a:cubicBezTo>
                  <a:pt x="4942040" y="169438"/>
                  <a:pt x="4941056" y="167690"/>
                  <a:pt x="4939484" y="166643"/>
                </a:cubicBezTo>
                <a:cubicBezTo>
                  <a:pt x="4938313" y="165863"/>
                  <a:pt x="4936813" y="165753"/>
                  <a:pt x="4935478" y="165309"/>
                </a:cubicBezTo>
                <a:cubicBezTo>
                  <a:pt x="4935478" y="165309"/>
                  <a:pt x="4911411" y="163838"/>
                  <a:pt x="4899417" y="162639"/>
                </a:cubicBezTo>
                <a:cubicBezTo>
                  <a:pt x="4895221" y="162220"/>
                  <a:pt x="4895062" y="160464"/>
                  <a:pt x="4891404" y="158636"/>
                </a:cubicBezTo>
                <a:cubicBezTo>
                  <a:pt x="4890145" y="158007"/>
                  <a:pt x="4888496" y="158180"/>
                  <a:pt x="4887397" y="157302"/>
                </a:cubicBezTo>
                <a:cubicBezTo>
                  <a:pt x="4886144" y="156300"/>
                  <a:pt x="4885980" y="154300"/>
                  <a:pt x="4884726" y="153298"/>
                </a:cubicBezTo>
                <a:cubicBezTo>
                  <a:pt x="4883627" y="152419"/>
                  <a:pt x="4881891" y="152744"/>
                  <a:pt x="4880719" y="151964"/>
                </a:cubicBezTo>
                <a:cubicBezTo>
                  <a:pt x="4879148" y="150917"/>
                  <a:pt x="4878048" y="149295"/>
                  <a:pt x="4876713" y="147960"/>
                </a:cubicBezTo>
                <a:cubicBezTo>
                  <a:pt x="4876713" y="147960"/>
                  <a:pt x="4871087" y="146783"/>
                  <a:pt x="4868699" y="145291"/>
                </a:cubicBezTo>
                <a:cubicBezTo>
                  <a:pt x="4867338" y="144441"/>
                  <a:pt x="4866918" y="142622"/>
                  <a:pt x="4866028" y="141288"/>
                </a:cubicBezTo>
                <a:cubicBezTo>
                  <a:pt x="4839247" y="139879"/>
                  <a:pt x="4848688" y="142630"/>
                  <a:pt x="4836646" y="138619"/>
                </a:cubicBezTo>
                <a:lnTo>
                  <a:pt x="4828632" y="135950"/>
                </a:lnTo>
                <a:cubicBezTo>
                  <a:pt x="4825587" y="134936"/>
                  <a:pt x="4823290" y="132391"/>
                  <a:pt x="4820619" y="130612"/>
                </a:cubicBezTo>
                <a:lnTo>
                  <a:pt x="4809934" y="127943"/>
                </a:lnTo>
                <a:cubicBezTo>
                  <a:pt x="4807203" y="127261"/>
                  <a:pt x="4804688" y="125793"/>
                  <a:pt x="4801921" y="125274"/>
                </a:cubicBezTo>
                <a:cubicBezTo>
                  <a:pt x="4795783" y="124124"/>
                  <a:pt x="4770187" y="122792"/>
                  <a:pt x="4767196" y="122605"/>
                </a:cubicBezTo>
                <a:lnTo>
                  <a:pt x="4763189" y="123940"/>
                </a:lnTo>
                <a:lnTo>
                  <a:pt x="4755176" y="126609"/>
                </a:lnTo>
                <a:cubicBezTo>
                  <a:pt x="4752130" y="127623"/>
                  <a:pt x="4749969" y="130389"/>
                  <a:pt x="4747162" y="131946"/>
                </a:cubicBezTo>
                <a:cubicBezTo>
                  <a:pt x="4745932" y="132630"/>
                  <a:pt x="4744151" y="132286"/>
                  <a:pt x="4743156" y="133281"/>
                </a:cubicBezTo>
                <a:cubicBezTo>
                  <a:pt x="4742160" y="134276"/>
                  <a:pt x="4742265" y="135950"/>
                  <a:pt x="4741820" y="137284"/>
                </a:cubicBezTo>
                <a:cubicBezTo>
                  <a:pt x="4741820" y="137284"/>
                  <a:pt x="4736560" y="139364"/>
                  <a:pt x="4733807" y="139953"/>
                </a:cubicBezTo>
                <a:cubicBezTo>
                  <a:pt x="4730297" y="140705"/>
                  <a:pt x="4726684" y="140843"/>
                  <a:pt x="4723122" y="141288"/>
                </a:cubicBezTo>
                <a:cubicBezTo>
                  <a:pt x="4721787" y="140843"/>
                  <a:pt x="4720375" y="140583"/>
                  <a:pt x="4719115" y="139953"/>
                </a:cubicBezTo>
                <a:cubicBezTo>
                  <a:pt x="4717680" y="139236"/>
                  <a:pt x="4716632" y="137792"/>
                  <a:pt x="4715109" y="137284"/>
                </a:cubicBezTo>
                <a:cubicBezTo>
                  <a:pt x="4712540" y="136429"/>
                  <a:pt x="4709766" y="136395"/>
                  <a:pt x="4707095" y="135950"/>
                </a:cubicBezTo>
                <a:cubicBezTo>
                  <a:pt x="4704869" y="136395"/>
                  <a:pt x="4701677" y="135397"/>
                  <a:pt x="4700418" y="137284"/>
                </a:cubicBezTo>
                <a:cubicBezTo>
                  <a:pt x="4698426" y="140268"/>
                  <a:pt x="4699527" y="144402"/>
                  <a:pt x="4699082" y="147960"/>
                </a:cubicBezTo>
                <a:cubicBezTo>
                  <a:pt x="4698733" y="150752"/>
                  <a:pt x="4697301" y="153298"/>
                  <a:pt x="4696411" y="155967"/>
                </a:cubicBezTo>
                <a:lnTo>
                  <a:pt x="4692404" y="154633"/>
                </a:lnTo>
                <a:lnTo>
                  <a:pt x="4680384" y="150629"/>
                </a:lnTo>
                <a:cubicBezTo>
                  <a:pt x="4677268" y="150184"/>
                  <a:pt x="4674132" y="149857"/>
                  <a:pt x="4671035" y="149295"/>
                </a:cubicBezTo>
                <a:cubicBezTo>
                  <a:pt x="4667346" y="148625"/>
                  <a:pt x="4665119" y="147769"/>
                  <a:pt x="4661686" y="146626"/>
                </a:cubicBezTo>
                <a:lnTo>
                  <a:pt x="4653673" y="143957"/>
                </a:lnTo>
                <a:cubicBezTo>
                  <a:pt x="4649705" y="142636"/>
                  <a:pt x="4644827" y="141791"/>
                  <a:pt x="4641652" y="138619"/>
                </a:cubicBezTo>
                <a:cubicBezTo>
                  <a:pt x="4640517" y="137485"/>
                  <a:pt x="4639872" y="135950"/>
                  <a:pt x="4638981" y="134615"/>
                </a:cubicBezTo>
                <a:cubicBezTo>
                  <a:pt x="4639427" y="133281"/>
                  <a:pt x="4639321" y="131607"/>
                  <a:pt x="4640317" y="130612"/>
                </a:cubicBezTo>
                <a:cubicBezTo>
                  <a:pt x="4640956" y="129974"/>
                  <a:pt x="4649620" y="127955"/>
                  <a:pt x="4649666" y="127943"/>
                </a:cubicBezTo>
                <a:cubicBezTo>
                  <a:pt x="4655453" y="127498"/>
                  <a:pt x="4661259" y="127249"/>
                  <a:pt x="4667028" y="126609"/>
                </a:cubicBezTo>
                <a:cubicBezTo>
                  <a:pt x="4669284" y="126358"/>
                  <a:pt x="4671963" y="126726"/>
                  <a:pt x="4673706" y="125274"/>
                </a:cubicBezTo>
                <a:cubicBezTo>
                  <a:pt x="4675116" y="124100"/>
                  <a:pt x="4674597" y="121716"/>
                  <a:pt x="4675042" y="119936"/>
                </a:cubicBezTo>
                <a:cubicBezTo>
                  <a:pt x="4672816" y="119491"/>
                  <a:pt x="4670633" y="118687"/>
                  <a:pt x="4668364" y="118602"/>
                </a:cubicBezTo>
                <a:cubicBezTo>
                  <a:pt x="4608199" y="116333"/>
                  <a:pt x="4623763" y="115318"/>
                  <a:pt x="4590901" y="118602"/>
                </a:cubicBezTo>
                <a:cubicBezTo>
                  <a:pt x="4587218" y="118142"/>
                  <a:pt x="4580327" y="117990"/>
                  <a:pt x="4576210" y="115933"/>
                </a:cubicBezTo>
                <a:cubicBezTo>
                  <a:pt x="4574774" y="115215"/>
                  <a:pt x="4572921" y="114698"/>
                  <a:pt x="4572203" y="113264"/>
                </a:cubicBezTo>
                <a:cubicBezTo>
                  <a:pt x="4570992" y="110844"/>
                  <a:pt x="4571313" y="107926"/>
                  <a:pt x="4570867" y="105257"/>
                </a:cubicBezTo>
                <a:cubicBezTo>
                  <a:pt x="4572203" y="104812"/>
                  <a:pt x="4573615" y="104552"/>
                  <a:pt x="4574874" y="103923"/>
                </a:cubicBezTo>
                <a:cubicBezTo>
                  <a:pt x="4576827" y="102947"/>
                  <a:pt x="4583013" y="98157"/>
                  <a:pt x="4584223" y="97250"/>
                </a:cubicBezTo>
                <a:lnTo>
                  <a:pt x="4592236" y="94581"/>
                </a:lnTo>
                <a:cubicBezTo>
                  <a:pt x="4595719" y="93421"/>
                  <a:pt x="4599359" y="92802"/>
                  <a:pt x="4602921" y="91912"/>
                </a:cubicBezTo>
                <a:cubicBezTo>
                  <a:pt x="4604287" y="91571"/>
                  <a:pt x="4605592" y="91022"/>
                  <a:pt x="4606928" y="90578"/>
                </a:cubicBezTo>
                <a:cubicBezTo>
                  <a:pt x="4609599" y="89688"/>
                  <a:pt x="4612553" y="89400"/>
                  <a:pt x="4614941" y="87909"/>
                </a:cubicBezTo>
                <a:cubicBezTo>
                  <a:pt x="4620152" y="84655"/>
                  <a:pt x="4618929" y="68116"/>
                  <a:pt x="4618948" y="67892"/>
                </a:cubicBezTo>
                <a:cubicBezTo>
                  <a:pt x="4607855" y="67100"/>
                  <a:pt x="4602792" y="67526"/>
                  <a:pt x="4593572" y="65223"/>
                </a:cubicBezTo>
                <a:cubicBezTo>
                  <a:pt x="4592206" y="64882"/>
                  <a:pt x="4590561" y="64883"/>
                  <a:pt x="4589565" y="63888"/>
                </a:cubicBezTo>
                <a:cubicBezTo>
                  <a:pt x="4588570" y="62893"/>
                  <a:pt x="4588571" y="61249"/>
                  <a:pt x="4588230" y="59885"/>
                </a:cubicBezTo>
                <a:cubicBezTo>
                  <a:pt x="4587679" y="57684"/>
                  <a:pt x="4587339" y="55437"/>
                  <a:pt x="4586894" y="53213"/>
                </a:cubicBezTo>
                <a:cubicBezTo>
                  <a:pt x="4586894" y="53213"/>
                  <a:pt x="4588422" y="47776"/>
                  <a:pt x="4589565" y="45206"/>
                </a:cubicBezTo>
                <a:cubicBezTo>
                  <a:pt x="4590217" y="43740"/>
                  <a:pt x="4591346" y="42537"/>
                  <a:pt x="4592236" y="41202"/>
                </a:cubicBezTo>
                <a:cubicBezTo>
                  <a:pt x="4603720" y="33553"/>
                  <a:pt x="4589191" y="42724"/>
                  <a:pt x="4600250" y="37199"/>
                </a:cubicBezTo>
                <a:cubicBezTo>
                  <a:pt x="4601686" y="36481"/>
                  <a:pt x="4602921" y="35419"/>
                  <a:pt x="4604257" y="34530"/>
                </a:cubicBezTo>
                <a:cubicBezTo>
                  <a:pt x="4606600" y="32969"/>
                  <a:pt x="4609599" y="32751"/>
                  <a:pt x="4612270" y="31861"/>
                </a:cubicBezTo>
                <a:cubicBezTo>
                  <a:pt x="4616967" y="31190"/>
                  <a:pt x="4625287" y="30571"/>
                  <a:pt x="4629632" y="27857"/>
                </a:cubicBezTo>
                <a:cubicBezTo>
                  <a:pt x="4630994" y="27007"/>
                  <a:pt x="4632303" y="25458"/>
                  <a:pt x="4632303" y="23854"/>
                </a:cubicBezTo>
                <a:cubicBezTo>
                  <a:pt x="4632303" y="22250"/>
                  <a:pt x="4630523" y="21185"/>
                  <a:pt x="4629632" y="19851"/>
                </a:cubicBezTo>
                <a:cubicBezTo>
                  <a:pt x="4628297" y="18961"/>
                  <a:pt x="4626133" y="18703"/>
                  <a:pt x="4625626" y="17182"/>
                </a:cubicBezTo>
                <a:cubicBezTo>
                  <a:pt x="4623205" y="9924"/>
                  <a:pt x="4623130" y="6218"/>
                  <a:pt x="4624700" y="2843"/>
                </a:cubicBezTo>
                <a:close/>
                <a:moveTo>
                  <a:pt x="4469626" y="0"/>
                </a:moveTo>
                <a:lnTo>
                  <a:pt x="4502612" y="0"/>
                </a:lnTo>
                <a:lnTo>
                  <a:pt x="4502753" y="3837"/>
                </a:lnTo>
                <a:cubicBezTo>
                  <a:pt x="4503398" y="8343"/>
                  <a:pt x="4504822" y="8573"/>
                  <a:pt x="4508096" y="11844"/>
                </a:cubicBezTo>
                <a:lnTo>
                  <a:pt x="4512102" y="9175"/>
                </a:lnTo>
                <a:cubicBezTo>
                  <a:pt x="4515951" y="6612"/>
                  <a:pt x="4521016" y="7717"/>
                  <a:pt x="4524122" y="3837"/>
                </a:cubicBezTo>
                <a:lnTo>
                  <a:pt x="4525402" y="0"/>
                </a:lnTo>
                <a:lnTo>
                  <a:pt x="4596918" y="0"/>
                </a:lnTo>
                <a:lnTo>
                  <a:pt x="4600250" y="2502"/>
                </a:lnTo>
                <a:cubicBezTo>
                  <a:pt x="4601203" y="3836"/>
                  <a:pt x="4596507" y="10114"/>
                  <a:pt x="4596243" y="10509"/>
                </a:cubicBezTo>
                <a:cubicBezTo>
                  <a:pt x="4572133" y="11927"/>
                  <a:pt x="4580731" y="9448"/>
                  <a:pt x="4569532" y="13178"/>
                </a:cubicBezTo>
                <a:lnTo>
                  <a:pt x="4561518" y="15847"/>
                </a:lnTo>
                <a:cubicBezTo>
                  <a:pt x="4558473" y="16861"/>
                  <a:pt x="4556311" y="19627"/>
                  <a:pt x="4553505" y="21185"/>
                </a:cubicBezTo>
                <a:cubicBezTo>
                  <a:pt x="4547050" y="24768"/>
                  <a:pt x="4549308" y="18925"/>
                  <a:pt x="4541485" y="27857"/>
                </a:cubicBezTo>
                <a:cubicBezTo>
                  <a:pt x="4540276" y="29238"/>
                  <a:pt x="4540594" y="31416"/>
                  <a:pt x="4540149" y="33196"/>
                </a:cubicBezTo>
                <a:cubicBezTo>
                  <a:pt x="4541485" y="33640"/>
                  <a:pt x="4542767" y="34761"/>
                  <a:pt x="4544156" y="34530"/>
                </a:cubicBezTo>
                <a:cubicBezTo>
                  <a:pt x="4545739" y="34266"/>
                  <a:pt x="4546660" y="32424"/>
                  <a:pt x="4548163" y="31861"/>
                </a:cubicBezTo>
                <a:cubicBezTo>
                  <a:pt x="4550288" y="31064"/>
                  <a:pt x="4552615" y="30971"/>
                  <a:pt x="4554841" y="30526"/>
                </a:cubicBezTo>
                <a:cubicBezTo>
                  <a:pt x="4557512" y="30971"/>
                  <a:pt x="4560177" y="31449"/>
                  <a:pt x="4562854" y="31861"/>
                </a:cubicBezTo>
                <a:cubicBezTo>
                  <a:pt x="4565965" y="32339"/>
                  <a:pt x="4570112" y="30845"/>
                  <a:pt x="4572203" y="33196"/>
                </a:cubicBezTo>
                <a:cubicBezTo>
                  <a:pt x="4574587" y="35876"/>
                  <a:pt x="4573864" y="40300"/>
                  <a:pt x="4573538" y="43871"/>
                </a:cubicBezTo>
                <a:cubicBezTo>
                  <a:pt x="4573393" y="45468"/>
                  <a:pt x="4571758" y="46540"/>
                  <a:pt x="4570867" y="47875"/>
                </a:cubicBezTo>
                <a:lnTo>
                  <a:pt x="4566861" y="50543"/>
                </a:lnTo>
                <a:cubicBezTo>
                  <a:pt x="4564189" y="52323"/>
                  <a:pt x="4561263" y="53769"/>
                  <a:pt x="4558847" y="55881"/>
                </a:cubicBezTo>
                <a:cubicBezTo>
                  <a:pt x="4557639" y="56938"/>
                  <a:pt x="4557204" y="58653"/>
                  <a:pt x="4556176" y="59885"/>
                </a:cubicBezTo>
                <a:cubicBezTo>
                  <a:pt x="4554967" y="61335"/>
                  <a:pt x="4553505" y="62554"/>
                  <a:pt x="4552169" y="63888"/>
                </a:cubicBezTo>
                <a:cubicBezTo>
                  <a:pt x="4552169" y="63888"/>
                  <a:pt x="4546010" y="64440"/>
                  <a:pt x="4544156" y="66557"/>
                </a:cubicBezTo>
                <a:cubicBezTo>
                  <a:pt x="4533764" y="78425"/>
                  <a:pt x="4544840" y="72423"/>
                  <a:pt x="4546827" y="75898"/>
                </a:cubicBezTo>
                <a:cubicBezTo>
                  <a:pt x="4548170" y="78248"/>
                  <a:pt x="4547717" y="81237"/>
                  <a:pt x="4548163" y="83905"/>
                </a:cubicBezTo>
                <a:cubicBezTo>
                  <a:pt x="4547717" y="85240"/>
                  <a:pt x="4547926" y="87030"/>
                  <a:pt x="4546827" y="87909"/>
                </a:cubicBezTo>
                <a:cubicBezTo>
                  <a:pt x="4543062" y="90919"/>
                  <a:pt x="4528888" y="87984"/>
                  <a:pt x="4528129" y="87909"/>
                </a:cubicBezTo>
                <a:lnTo>
                  <a:pt x="4518780" y="89243"/>
                </a:lnTo>
                <a:cubicBezTo>
                  <a:pt x="4517387" y="89442"/>
                  <a:pt x="4516109" y="90133"/>
                  <a:pt x="4514773" y="90578"/>
                </a:cubicBezTo>
                <a:lnTo>
                  <a:pt x="4502753" y="94581"/>
                </a:lnTo>
                <a:lnTo>
                  <a:pt x="4490733" y="98585"/>
                </a:lnTo>
                <a:cubicBezTo>
                  <a:pt x="4487888" y="100615"/>
                  <a:pt x="4490268" y="106064"/>
                  <a:pt x="4490733" y="107926"/>
                </a:cubicBezTo>
                <a:lnTo>
                  <a:pt x="4494740" y="109260"/>
                </a:lnTo>
                <a:lnTo>
                  <a:pt x="4506760" y="113264"/>
                </a:lnTo>
                <a:lnTo>
                  <a:pt x="4510767" y="114598"/>
                </a:lnTo>
                <a:cubicBezTo>
                  <a:pt x="4520330" y="117784"/>
                  <a:pt x="4519518" y="116187"/>
                  <a:pt x="4526794" y="125274"/>
                </a:cubicBezTo>
                <a:cubicBezTo>
                  <a:pt x="4528037" y="126827"/>
                  <a:pt x="4528574" y="128833"/>
                  <a:pt x="4529465" y="130612"/>
                </a:cubicBezTo>
                <a:cubicBezTo>
                  <a:pt x="4529020" y="132391"/>
                  <a:pt x="4529147" y="134424"/>
                  <a:pt x="4528129" y="135950"/>
                </a:cubicBezTo>
                <a:cubicBezTo>
                  <a:pt x="4524102" y="141986"/>
                  <a:pt x="4523858" y="140382"/>
                  <a:pt x="4524075" y="138905"/>
                </a:cubicBezTo>
                <a:lnTo>
                  <a:pt x="4524265" y="137979"/>
                </a:lnTo>
                <a:lnTo>
                  <a:pt x="4524331" y="137756"/>
                </a:lnTo>
                <a:cubicBezTo>
                  <a:pt x="4524369" y="137608"/>
                  <a:pt x="4524332" y="137711"/>
                  <a:pt x="4524272" y="137943"/>
                </a:cubicBezTo>
                <a:lnTo>
                  <a:pt x="4524265" y="137979"/>
                </a:lnTo>
                <a:lnTo>
                  <a:pt x="4523939" y="139073"/>
                </a:lnTo>
                <a:cubicBezTo>
                  <a:pt x="4523700" y="139844"/>
                  <a:pt x="4523333" y="140987"/>
                  <a:pt x="4522787" y="142623"/>
                </a:cubicBezTo>
                <a:cubicBezTo>
                  <a:pt x="4522787" y="142623"/>
                  <a:pt x="4517506" y="144609"/>
                  <a:pt x="4514773" y="145291"/>
                </a:cubicBezTo>
                <a:cubicBezTo>
                  <a:pt x="4512146" y="145947"/>
                  <a:pt x="4509447" y="146290"/>
                  <a:pt x="4506760" y="146626"/>
                </a:cubicBezTo>
                <a:cubicBezTo>
                  <a:pt x="4502509" y="147157"/>
                  <a:pt x="4490156" y="147229"/>
                  <a:pt x="4485391" y="150629"/>
                </a:cubicBezTo>
                <a:cubicBezTo>
                  <a:pt x="4484245" y="151447"/>
                  <a:pt x="4484501" y="153298"/>
                  <a:pt x="4484055" y="154633"/>
                </a:cubicBezTo>
                <a:cubicBezTo>
                  <a:pt x="4484055" y="154633"/>
                  <a:pt x="4489353" y="156561"/>
                  <a:pt x="4492069" y="157302"/>
                </a:cubicBezTo>
                <a:cubicBezTo>
                  <a:pt x="4494259" y="157899"/>
                  <a:pt x="4496521" y="158191"/>
                  <a:pt x="4498747" y="158636"/>
                </a:cubicBezTo>
                <a:cubicBezTo>
                  <a:pt x="4510322" y="159081"/>
                  <a:pt x="4521915" y="159175"/>
                  <a:pt x="4533471" y="159971"/>
                </a:cubicBezTo>
                <a:cubicBezTo>
                  <a:pt x="4534876" y="160067"/>
                  <a:pt x="4536307" y="160525"/>
                  <a:pt x="4537478" y="161305"/>
                </a:cubicBezTo>
                <a:cubicBezTo>
                  <a:pt x="4540365" y="163228"/>
                  <a:pt x="4543376" y="166760"/>
                  <a:pt x="4542820" y="170646"/>
                </a:cubicBezTo>
                <a:cubicBezTo>
                  <a:pt x="4542593" y="172234"/>
                  <a:pt x="4541403" y="173648"/>
                  <a:pt x="4540149" y="174650"/>
                </a:cubicBezTo>
                <a:cubicBezTo>
                  <a:pt x="4539050" y="175529"/>
                  <a:pt x="4537478" y="175540"/>
                  <a:pt x="4536143" y="175984"/>
                </a:cubicBezTo>
                <a:cubicBezTo>
                  <a:pt x="4529910" y="176429"/>
                  <a:pt x="4523693" y="177319"/>
                  <a:pt x="4517445" y="177319"/>
                </a:cubicBezTo>
                <a:cubicBezTo>
                  <a:pt x="4516037" y="177319"/>
                  <a:pt x="4514835" y="176159"/>
                  <a:pt x="4513438" y="175984"/>
                </a:cubicBezTo>
                <a:cubicBezTo>
                  <a:pt x="4507678" y="175265"/>
                  <a:pt x="4501863" y="175095"/>
                  <a:pt x="4496075" y="174650"/>
                </a:cubicBezTo>
                <a:lnTo>
                  <a:pt x="4492069" y="175984"/>
                </a:lnTo>
                <a:cubicBezTo>
                  <a:pt x="4482533" y="179161"/>
                  <a:pt x="4486398" y="177093"/>
                  <a:pt x="4480049" y="181322"/>
                </a:cubicBezTo>
                <a:cubicBezTo>
                  <a:pt x="4472079" y="183313"/>
                  <a:pt x="4476517" y="182355"/>
                  <a:pt x="4466693" y="183991"/>
                </a:cubicBezTo>
                <a:cubicBezTo>
                  <a:pt x="4463916" y="184454"/>
                  <a:pt x="4461377" y="185852"/>
                  <a:pt x="4458680" y="186660"/>
                </a:cubicBezTo>
                <a:cubicBezTo>
                  <a:pt x="4456922" y="187187"/>
                  <a:pt x="4455103" y="187491"/>
                  <a:pt x="4453337" y="187995"/>
                </a:cubicBezTo>
                <a:cubicBezTo>
                  <a:pt x="4451984" y="188381"/>
                  <a:pt x="4450729" y="189165"/>
                  <a:pt x="4449331" y="189329"/>
                </a:cubicBezTo>
                <a:cubicBezTo>
                  <a:pt x="4424921" y="192199"/>
                  <a:pt x="4437531" y="188366"/>
                  <a:pt x="4426626" y="191998"/>
                </a:cubicBezTo>
                <a:cubicBezTo>
                  <a:pt x="4422174" y="192443"/>
                  <a:pt x="4417693" y="192653"/>
                  <a:pt x="4413270" y="193333"/>
                </a:cubicBezTo>
                <a:cubicBezTo>
                  <a:pt x="4408255" y="194103"/>
                  <a:pt x="4405790" y="197485"/>
                  <a:pt x="4401250" y="200005"/>
                </a:cubicBezTo>
                <a:cubicBezTo>
                  <a:pt x="4399371" y="201048"/>
                  <a:pt x="4394253" y="201469"/>
                  <a:pt x="4393237" y="204008"/>
                </a:cubicBezTo>
                <a:cubicBezTo>
                  <a:pt x="4392714" y="205315"/>
                  <a:pt x="4394127" y="206677"/>
                  <a:pt x="4394572" y="208012"/>
                </a:cubicBezTo>
                <a:cubicBezTo>
                  <a:pt x="4407928" y="208457"/>
                  <a:pt x="4421291" y="208726"/>
                  <a:pt x="4434639" y="209346"/>
                </a:cubicBezTo>
                <a:cubicBezTo>
                  <a:pt x="4447466" y="209942"/>
                  <a:pt x="4451259" y="210588"/>
                  <a:pt x="4462686" y="212015"/>
                </a:cubicBezTo>
                <a:cubicBezTo>
                  <a:pt x="4464022" y="211570"/>
                  <a:pt x="4465434" y="211310"/>
                  <a:pt x="4466693" y="210681"/>
                </a:cubicBezTo>
                <a:cubicBezTo>
                  <a:pt x="4472619" y="207720"/>
                  <a:pt x="4470935" y="207307"/>
                  <a:pt x="4473371" y="200005"/>
                </a:cubicBezTo>
                <a:lnTo>
                  <a:pt x="4481384" y="194667"/>
                </a:lnTo>
                <a:cubicBezTo>
                  <a:pt x="4482556" y="193887"/>
                  <a:pt x="4484055" y="193777"/>
                  <a:pt x="4485391" y="193333"/>
                </a:cubicBezTo>
                <a:cubicBezTo>
                  <a:pt x="4495337" y="190020"/>
                  <a:pt x="4495372" y="189329"/>
                  <a:pt x="4508096" y="189329"/>
                </a:cubicBezTo>
                <a:cubicBezTo>
                  <a:pt x="4509503" y="189329"/>
                  <a:pt x="4510767" y="190219"/>
                  <a:pt x="4512102" y="190664"/>
                </a:cubicBezTo>
                <a:cubicBezTo>
                  <a:pt x="4540220" y="192068"/>
                  <a:pt x="4530356" y="189181"/>
                  <a:pt x="4542820" y="193333"/>
                </a:cubicBezTo>
                <a:cubicBezTo>
                  <a:pt x="4545492" y="194222"/>
                  <a:pt x="4548261" y="194859"/>
                  <a:pt x="4550834" y="196001"/>
                </a:cubicBezTo>
                <a:cubicBezTo>
                  <a:pt x="4554181" y="197488"/>
                  <a:pt x="4556331" y="200160"/>
                  <a:pt x="4558847" y="202674"/>
                </a:cubicBezTo>
                <a:cubicBezTo>
                  <a:pt x="4560838" y="204663"/>
                  <a:pt x="4560777" y="207967"/>
                  <a:pt x="4561518" y="210681"/>
                </a:cubicBezTo>
                <a:cubicBezTo>
                  <a:pt x="4562116" y="212869"/>
                  <a:pt x="4562854" y="215085"/>
                  <a:pt x="4562854" y="217353"/>
                </a:cubicBezTo>
                <a:cubicBezTo>
                  <a:pt x="4562854" y="220116"/>
                  <a:pt x="4560198" y="223336"/>
                  <a:pt x="4558847" y="225360"/>
                </a:cubicBezTo>
                <a:cubicBezTo>
                  <a:pt x="4557512" y="225805"/>
                  <a:pt x="4556234" y="226496"/>
                  <a:pt x="4554841" y="226695"/>
                </a:cubicBezTo>
                <a:cubicBezTo>
                  <a:pt x="4530825" y="230122"/>
                  <a:pt x="4498932" y="227134"/>
                  <a:pt x="4478713" y="226695"/>
                </a:cubicBezTo>
                <a:cubicBezTo>
                  <a:pt x="4478713" y="226695"/>
                  <a:pt x="4473416" y="228623"/>
                  <a:pt x="4470700" y="229364"/>
                </a:cubicBezTo>
                <a:cubicBezTo>
                  <a:pt x="4464294" y="231109"/>
                  <a:pt x="4457099" y="231389"/>
                  <a:pt x="4450666" y="232032"/>
                </a:cubicBezTo>
                <a:cubicBezTo>
                  <a:pt x="4449265" y="232172"/>
                  <a:pt x="4447995" y="232922"/>
                  <a:pt x="4446659" y="233367"/>
                </a:cubicBezTo>
                <a:lnTo>
                  <a:pt x="4442653" y="234701"/>
                </a:lnTo>
                <a:lnTo>
                  <a:pt x="4430633" y="238705"/>
                </a:lnTo>
                <a:cubicBezTo>
                  <a:pt x="4427587" y="239719"/>
                  <a:pt x="4425712" y="243184"/>
                  <a:pt x="4422619" y="244043"/>
                </a:cubicBezTo>
                <a:cubicBezTo>
                  <a:pt x="4417454" y="245477"/>
                  <a:pt x="4411935" y="244932"/>
                  <a:pt x="4406592" y="245377"/>
                </a:cubicBezTo>
                <a:cubicBezTo>
                  <a:pt x="4401554" y="243699"/>
                  <a:pt x="4399165" y="243294"/>
                  <a:pt x="4394572" y="238705"/>
                </a:cubicBezTo>
                <a:cubicBezTo>
                  <a:pt x="4393577" y="237710"/>
                  <a:pt x="4393682" y="236036"/>
                  <a:pt x="4393237" y="234701"/>
                </a:cubicBezTo>
                <a:cubicBezTo>
                  <a:pt x="4392221" y="231659"/>
                  <a:pt x="4389675" y="229364"/>
                  <a:pt x="4387894" y="226695"/>
                </a:cubicBezTo>
                <a:cubicBezTo>
                  <a:pt x="4386559" y="225805"/>
                  <a:pt x="4385324" y="224743"/>
                  <a:pt x="4383888" y="224026"/>
                </a:cubicBezTo>
                <a:cubicBezTo>
                  <a:pt x="4382629" y="223397"/>
                  <a:pt x="4380980" y="223570"/>
                  <a:pt x="4379881" y="222691"/>
                </a:cubicBezTo>
                <a:cubicBezTo>
                  <a:pt x="4378628" y="221689"/>
                  <a:pt x="4378100" y="220022"/>
                  <a:pt x="4377210" y="218688"/>
                </a:cubicBezTo>
                <a:cubicBezTo>
                  <a:pt x="4377210" y="218688"/>
                  <a:pt x="4371894" y="216827"/>
                  <a:pt x="4369196" y="216019"/>
                </a:cubicBezTo>
                <a:cubicBezTo>
                  <a:pt x="4362993" y="214159"/>
                  <a:pt x="4363061" y="214793"/>
                  <a:pt x="4355841" y="213350"/>
                </a:cubicBezTo>
                <a:cubicBezTo>
                  <a:pt x="4354041" y="212990"/>
                  <a:pt x="4352279" y="212460"/>
                  <a:pt x="4350498" y="212015"/>
                </a:cubicBezTo>
                <a:cubicBezTo>
                  <a:pt x="4344711" y="211570"/>
                  <a:pt x="4338941" y="210681"/>
                  <a:pt x="4333136" y="210681"/>
                </a:cubicBezTo>
                <a:cubicBezTo>
                  <a:pt x="4330428" y="210681"/>
                  <a:pt x="4327810" y="211680"/>
                  <a:pt x="4325123" y="212015"/>
                </a:cubicBezTo>
                <a:cubicBezTo>
                  <a:pt x="4320683" y="212570"/>
                  <a:pt x="4316219" y="212905"/>
                  <a:pt x="4311767" y="213350"/>
                </a:cubicBezTo>
                <a:cubicBezTo>
                  <a:pt x="4305264" y="211184"/>
                  <a:pt x="4307289" y="212769"/>
                  <a:pt x="4302418" y="204008"/>
                </a:cubicBezTo>
                <a:cubicBezTo>
                  <a:pt x="4301734" y="202779"/>
                  <a:pt x="4299823" y="200634"/>
                  <a:pt x="4301082" y="200005"/>
                </a:cubicBezTo>
                <a:cubicBezTo>
                  <a:pt x="4304688" y="198203"/>
                  <a:pt x="4309096" y="199115"/>
                  <a:pt x="4313103" y="198671"/>
                </a:cubicBezTo>
                <a:cubicBezTo>
                  <a:pt x="4333243" y="202695"/>
                  <a:pt x="4308148" y="197570"/>
                  <a:pt x="4325123" y="201340"/>
                </a:cubicBezTo>
                <a:cubicBezTo>
                  <a:pt x="4327339" y="201831"/>
                  <a:pt x="4329676" y="201877"/>
                  <a:pt x="4331800" y="202674"/>
                </a:cubicBezTo>
                <a:cubicBezTo>
                  <a:pt x="4337044" y="204638"/>
                  <a:pt x="4335157" y="207804"/>
                  <a:pt x="4342485" y="206677"/>
                </a:cubicBezTo>
                <a:cubicBezTo>
                  <a:pt x="4346245" y="206099"/>
                  <a:pt x="4349608" y="204008"/>
                  <a:pt x="4353170" y="202674"/>
                </a:cubicBezTo>
                <a:lnTo>
                  <a:pt x="4361183" y="197336"/>
                </a:lnTo>
                <a:cubicBezTo>
                  <a:pt x="4367416" y="196224"/>
                  <a:pt x="4368279" y="196001"/>
                  <a:pt x="4371868" y="196001"/>
                </a:cubicBezTo>
                <a:cubicBezTo>
                  <a:pt x="4375091" y="196001"/>
                  <a:pt x="4379391" y="197617"/>
                  <a:pt x="4382552" y="198671"/>
                </a:cubicBezTo>
                <a:cubicBezTo>
                  <a:pt x="4384264" y="198243"/>
                  <a:pt x="4389985" y="196959"/>
                  <a:pt x="4391901" y="196001"/>
                </a:cubicBezTo>
                <a:cubicBezTo>
                  <a:pt x="4393337" y="195284"/>
                  <a:pt x="4394473" y="194050"/>
                  <a:pt x="4395908" y="193333"/>
                </a:cubicBezTo>
                <a:cubicBezTo>
                  <a:pt x="4397167" y="192703"/>
                  <a:pt x="4398919" y="192993"/>
                  <a:pt x="4399915" y="191998"/>
                </a:cubicBezTo>
                <a:cubicBezTo>
                  <a:pt x="4400910" y="191003"/>
                  <a:pt x="4401019" y="189382"/>
                  <a:pt x="4401250" y="187995"/>
                </a:cubicBezTo>
                <a:cubicBezTo>
                  <a:pt x="4404543" y="168253"/>
                  <a:pt x="4400161" y="183253"/>
                  <a:pt x="4405257" y="167977"/>
                </a:cubicBezTo>
                <a:cubicBezTo>
                  <a:pt x="4411935" y="165753"/>
                  <a:pt x="4407928" y="166198"/>
                  <a:pt x="4417277" y="169312"/>
                </a:cubicBezTo>
                <a:cubicBezTo>
                  <a:pt x="4421729" y="169757"/>
                  <a:pt x="4426198" y="170056"/>
                  <a:pt x="4430633" y="170646"/>
                </a:cubicBezTo>
                <a:cubicBezTo>
                  <a:pt x="4432883" y="170946"/>
                  <a:pt x="4435077" y="171575"/>
                  <a:pt x="4437310" y="171981"/>
                </a:cubicBezTo>
                <a:lnTo>
                  <a:pt x="4445324" y="173316"/>
                </a:lnTo>
                <a:cubicBezTo>
                  <a:pt x="4445324" y="173316"/>
                  <a:pt x="4450950" y="172138"/>
                  <a:pt x="4453337" y="170646"/>
                </a:cubicBezTo>
                <a:cubicBezTo>
                  <a:pt x="4454699" y="169797"/>
                  <a:pt x="4454981" y="167875"/>
                  <a:pt x="4456008" y="166643"/>
                </a:cubicBezTo>
                <a:cubicBezTo>
                  <a:pt x="4457218" y="165193"/>
                  <a:pt x="4458806" y="164089"/>
                  <a:pt x="4460015" y="162639"/>
                </a:cubicBezTo>
                <a:cubicBezTo>
                  <a:pt x="4465138" y="156497"/>
                  <a:pt x="4465342" y="150518"/>
                  <a:pt x="4464022" y="141288"/>
                </a:cubicBezTo>
                <a:cubicBezTo>
                  <a:pt x="4463823" y="139896"/>
                  <a:pt x="4461351" y="140398"/>
                  <a:pt x="4460015" y="139953"/>
                </a:cubicBezTo>
                <a:cubicBezTo>
                  <a:pt x="4454838" y="143403"/>
                  <a:pt x="4457531" y="142115"/>
                  <a:pt x="4452002" y="143957"/>
                </a:cubicBezTo>
                <a:cubicBezTo>
                  <a:pt x="4450666" y="144402"/>
                  <a:pt x="4451111" y="146626"/>
                  <a:pt x="4450666" y="147960"/>
                </a:cubicBezTo>
                <a:lnTo>
                  <a:pt x="4449331" y="151964"/>
                </a:lnTo>
                <a:cubicBezTo>
                  <a:pt x="4448440" y="154633"/>
                  <a:pt x="4448966" y="158357"/>
                  <a:pt x="4446659" y="159971"/>
                </a:cubicBezTo>
                <a:cubicBezTo>
                  <a:pt x="4443719" y="162027"/>
                  <a:pt x="4439536" y="160860"/>
                  <a:pt x="4435975" y="161305"/>
                </a:cubicBezTo>
                <a:cubicBezTo>
                  <a:pt x="4435975" y="161305"/>
                  <a:pt x="4430534" y="159779"/>
                  <a:pt x="4427961" y="158636"/>
                </a:cubicBezTo>
                <a:cubicBezTo>
                  <a:pt x="4426495" y="157985"/>
                  <a:pt x="4425492" y="156428"/>
                  <a:pt x="4423955" y="155967"/>
                </a:cubicBezTo>
                <a:cubicBezTo>
                  <a:pt x="4415913" y="153556"/>
                  <a:pt x="4413299" y="154819"/>
                  <a:pt x="4405257" y="155967"/>
                </a:cubicBezTo>
                <a:cubicBezTo>
                  <a:pt x="4405257" y="155967"/>
                  <a:pt x="4399816" y="154441"/>
                  <a:pt x="4397243" y="153298"/>
                </a:cubicBezTo>
                <a:cubicBezTo>
                  <a:pt x="4391731" y="150850"/>
                  <a:pt x="4393022" y="151273"/>
                  <a:pt x="4394572" y="146626"/>
                </a:cubicBezTo>
                <a:cubicBezTo>
                  <a:pt x="4396353" y="146181"/>
                  <a:pt x="4398150" y="145795"/>
                  <a:pt x="4399915" y="145291"/>
                </a:cubicBezTo>
                <a:cubicBezTo>
                  <a:pt x="4401268" y="144905"/>
                  <a:pt x="4402547" y="144262"/>
                  <a:pt x="4403921" y="143957"/>
                </a:cubicBezTo>
                <a:cubicBezTo>
                  <a:pt x="4406565" y="143370"/>
                  <a:pt x="4409263" y="143067"/>
                  <a:pt x="4411935" y="142623"/>
                </a:cubicBezTo>
                <a:cubicBezTo>
                  <a:pt x="4414712" y="142160"/>
                  <a:pt x="4417334" y="140998"/>
                  <a:pt x="4419948" y="139953"/>
                </a:cubicBezTo>
                <a:cubicBezTo>
                  <a:pt x="4424185" y="138260"/>
                  <a:pt x="4425683" y="137023"/>
                  <a:pt x="4429297" y="134615"/>
                </a:cubicBezTo>
                <a:cubicBezTo>
                  <a:pt x="4438482" y="128498"/>
                  <a:pt x="4436295" y="132321"/>
                  <a:pt x="4438646" y="125274"/>
                </a:cubicBezTo>
                <a:cubicBezTo>
                  <a:pt x="4423059" y="123544"/>
                  <a:pt x="4430626" y="124439"/>
                  <a:pt x="4415941" y="122605"/>
                </a:cubicBezTo>
                <a:cubicBezTo>
                  <a:pt x="4414545" y="122431"/>
                  <a:pt x="4413270" y="121716"/>
                  <a:pt x="4411935" y="121271"/>
                </a:cubicBezTo>
                <a:lnTo>
                  <a:pt x="4407928" y="119936"/>
                </a:lnTo>
                <a:lnTo>
                  <a:pt x="4391901" y="114598"/>
                </a:lnTo>
                <a:cubicBezTo>
                  <a:pt x="4388856" y="113584"/>
                  <a:pt x="4386694" y="110818"/>
                  <a:pt x="4383888" y="109260"/>
                </a:cubicBezTo>
                <a:cubicBezTo>
                  <a:pt x="4382657" y="108577"/>
                  <a:pt x="4381140" y="108555"/>
                  <a:pt x="4379881" y="107926"/>
                </a:cubicBezTo>
                <a:cubicBezTo>
                  <a:pt x="4378446" y="107209"/>
                  <a:pt x="4377310" y="105974"/>
                  <a:pt x="4375874" y="105257"/>
                </a:cubicBezTo>
                <a:cubicBezTo>
                  <a:pt x="4369156" y="101901"/>
                  <a:pt x="4372276" y="107000"/>
                  <a:pt x="4363854" y="98585"/>
                </a:cubicBezTo>
                <a:cubicBezTo>
                  <a:pt x="4362859" y="97590"/>
                  <a:pt x="4361165" y="94968"/>
                  <a:pt x="4362519" y="94581"/>
                </a:cubicBezTo>
                <a:cubicBezTo>
                  <a:pt x="4368954" y="92744"/>
                  <a:pt x="4375874" y="93691"/>
                  <a:pt x="4382552" y="93247"/>
                </a:cubicBezTo>
                <a:cubicBezTo>
                  <a:pt x="4386559" y="93691"/>
                  <a:pt x="4390596" y="93919"/>
                  <a:pt x="4394572" y="94581"/>
                </a:cubicBezTo>
                <a:cubicBezTo>
                  <a:pt x="4395961" y="94812"/>
                  <a:pt x="4397243" y="95471"/>
                  <a:pt x="4398579" y="95916"/>
                </a:cubicBezTo>
                <a:cubicBezTo>
                  <a:pt x="4402062" y="97076"/>
                  <a:pt x="4405813" y="97331"/>
                  <a:pt x="4409263" y="98585"/>
                </a:cubicBezTo>
                <a:cubicBezTo>
                  <a:pt x="4410772" y="99133"/>
                  <a:pt x="4411935" y="100364"/>
                  <a:pt x="4413270" y="101254"/>
                </a:cubicBezTo>
                <a:cubicBezTo>
                  <a:pt x="4415941" y="103033"/>
                  <a:pt x="4416499" y="106846"/>
                  <a:pt x="4418612" y="109260"/>
                </a:cubicBezTo>
                <a:cubicBezTo>
                  <a:pt x="4419670" y="110467"/>
                  <a:pt x="4421284" y="111040"/>
                  <a:pt x="4422619" y="111929"/>
                </a:cubicBezTo>
                <a:cubicBezTo>
                  <a:pt x="4425290" y="112374"/>
                  <a:pt x="4428850" y="115300"/>
                  <a:pt x="4430633" y="113264"/>
                </a:cubicBezTo>
                <a:cubicBezTo>
                  <a:pt x="4434952" y="108332"/>
                  <a:pt x="4432256" y="102115"/>
                  <a:pt x="4430633" y="97250"/>
                </a:cubicBezTo>
                <a:cubicBezTo>
                  <a:pt x="4429297" y="96360"/>
                  <a:pt x="4427761" y="95715"/>
                  <a:pt x="4426626" y="94581"/>
                </a:cubicBezTo>
                <a:cubicBezTo>
                  <a:pt x="4423187" y="91145"/>
                  <a:pt x="4423575" y="88680"/>
                  <a:pt x="4422619" y="83905"/>
                </a:cubicBezTo>
                <a:cubicBezTo>
                  <a:pt x="4423955" y="83461"/>
                  <a:pt x="4425252" y="82876"/>
                  <a:pt x="4426626" y="82571"/>
                </a:cubicBezTo>
                <a:cubicBezTo>
                  <a:pt x="4429270" y="81984"/>
                  <a:pt x="4432218" y="82447"/>
                  <a:pt x="4434639" y="81237"/>
                </a:cubicBezTo>
                <a:cubicBezTo>
                  <a:pt x="4442153" y="77483"/>
                  <a:pt x="4448885" y="72340"/>
                  <a:pt x="4456008" y="67892"/>
                </a:cubicBezTo>
                <a:cubicBezTo>
                  <a:pt x="4454981" y="67550"/>
                  <a:pt x="4438861" y="63507"/>
                  <a:pt x="4450666" y="57216"/>
                </a:cubicBezTo>
                <a:cubicBezTo>
                  <a:pt x="4456964" y="53860"/>
                  <a:pt x="4464977" y="56939"/>
                  <a:pt x="4472035" y="55881"/>
                </a:cubicBezTo>
                <a:cubicBezTo>
                  <a:pt x="4474005" y="55586"/>
                  <a:pt x="4475597" y="54102"/>
                  <a:pt x="4477378" y="53213"/>
                </a:cubicBezTo>
                <a:cubicBezTo>
                  <a:pt x="4476042" y="52323"/>
                  <a:pt x="4474807" y="51261"/>
                  <a:pt x="4473371" y="50543"/>
                </a:cubicBezTo>
                <a:cubicBezTo>
                  <a:pt x="4472112" y="49914"/>
                  <a:pt x="4470700" y="49654"/>
                  <a:pt x="4469364" y="49209"/>
                </a:cubicBezTo>
                <a:cubicBezTo>
                  <a:pt x="4464431" y="47566"/>
                  <a:pt x="4452523" y="46043"/>
                  <a:pt x="4446659" y="45206"/>
                </a:cubicBezTo>
                <a:lnTo>
                  <a:pt x="4441317" y="46540"/>
                </a:lnTo>
                <a:cubicBezTo>
                  <a:pt x="4439951" y="46881"/>
                  <a:pt x="4438646" y="47430"/>
                  <a:pt x="4437310" y="47875"/>
                </a:cubicBezTo>
                <a:lnTo>
                  <a:pt x="4429297" y="50543"/>
                </a:lnTo>
                <a:cubicBezTo>
                  <a:pt x="4427774" y="51050"/>
                  <a:pt x="4426626" y="52323"/>
                  <a:pt x="4425290" y="53213"/>
                </a:cubicBezTo>
                <a:lnTo>
                  <a:pt x="4417277" y="58550"/>
                </a:lnTo>
                <a:cubicBezTo>
                  <a:pt x="4414606" y="60329"/>
                  <a:pt x="4412070" y="62331"/>
                  <a:pt x="4409263" y="63888"/>
                </a:cubicBezTo>
                <a:cubicBezTo>
                  <a:pt x="4406446" y="65453"/>
                  <a:pt x="4399418" y="66195"/>
                  <a:pt x="4397243" y="66557"/>
                </a:cubicBezTo>
                <a:cubicBezTo>
                  <a:pt x="4394077" y="67085"/>
                  <a:pt x="4391764" y="69926"/>
                  <a:pt x="4389230" y="71895"/>
                </a:cubicBezTo>
                <a:cubicBezTo>
                  <a:pt x="4385671" y="74661"/>
                  <a:pt x="4384927" y="76344"/>
                  <a:pt x="4382552" y="79902"/>
                </a:cubicBezTo>
                <a:lnTo>
                  <a:pt x="4378545" y="81237"/>
                </a:lnTo>
                <a:cubicBezTo>
                  <a:pt x="4375874" y="82126"/>
                  <a:pt x="4373293" y="83354"/>
                  <a:pt x="4370532" y="83905"/>
                </a:cubicBezTo>
                <a:cubicBezTo>
                  <a:pt x="4366579" y="84695"/>
                  <a:pt x="4362519" y="84795"/>
                  <a:pt x="4358512" y="85240"/>
                </a:cubicBezTo>
                <a:cubicBezTo>
                  <a:pt x="4357176" y="84350"/>
                  <a:pt x="4355941" y="83288"/>
                  <a:pt x="4354505" y="82571"/>
                </a:cubicBezTo>
                <a:cubicBezTo>
                  <a:pt x="4350030" y="80335"/>
                  <a:pt x="4342287" y="80325"/>
                  <a:pt x="4338478" y="79902"/>
                </a:cubicBezTo>
                <a:cubicBezTo>
                  <a:pt x="4327794" y="83461"/>
                  <a:pt x="4340259" y="78122"/>
                  <a:pt x="4333136" y="85240"/>
                </a:cubicBezTo>
                <a:cubicBezTo>
                  <a:pt x="4332141" y="86235"/>
                  <a:pt x="4330229" y="85696"/>
                  <a:pt x="4329129" y="86575"/>
                </a:cubicBezTo>
                <a:cubicBezTo>
                  <a:pt x="4327877" y="87576"/>
                  <a:pt x="4327349" y="89243"/>
                  <a:pt x="4326458" y="90578"/>
                </a:cubicBezTo>
                <a:cubicBezTo>
                  <a:pt x="4325123" y="91022"/>
                  <a:pt x="4323859" y="91912"/>
                  <a:pt x="4322452" y="91912"/>
                </a:cubicBezTo>
                <a:cubicBezTo>
                  <a:pt x="4319687" y="91912"/>
                  <a:pt x="4316464" y="89258"/>
                  <a:pt x="4314438" y="87909"/>
                </a:cubicBezTo>
                <a:cubicBezTo>
                  <a:pt x="4304199" y="87464"/>
                  <a:pt x="4293902" y="87748"/>
                  <a:pt x="4283720" y="86575"/>
                </a:cubicBezTo>
                <a:cubicBezTo>
                  <a:pt x="4280644" y="86220"/>
                  <a:pt x="4278378" y="82713"/>
                  <a:pt x="4278378" y="79902"/>
                </a:cubicBezTo>
                <a:cubicBezTo>
                  <a:pt x="4278378" y="78495"/>
                  <a:pt x="4279268" y="77233"/>
                  <a:pt x="4279713" y="75898"/>
                </a:cubicBezTo>
                <a:cubicBezTo>
                  <a:pt x="4291196" y="68250"/>
                  <a:pt x="4277683" y="78435"/>
                  <a:pt x="4285056" y="69226"/>
                </a:cubicBezTo>
                <a:cubicBezTo>
                  <a:pt x="4287676" y="65954"/>
                  <a:pt x="4292120" y="65946"/>
                  <a:pt x="4295740" y="65223"/>
                </a:cubicBezTo>
                <a:cubicBezTo>
                  <a:pt x="4312185" y="67277"/>
                  <a:pt x="4302846" y="66282"/>
                  <a:pt x="4323787" y="67892"/>
                </a:cubicBezTo>
                <a:cubicBezTo>
                  <a:pt x="4326595" y="68108"/>
                  <a:pt x="4322006" y="62554"/>
                  <a:pt x="4321116" y="59885"/>
                </a:cubicBezTo>
                <a:cubicBezTo>
                  <a:pt x="4319780" y="58995"/>
                  <a:pt x="4318112" y="58468"/>
                  <a:pt x="4317109" y="57216"/>
                </a:cubicBezTo>
                <a:cubicBezTo>
                  <a:pt x="4316230" y="56117"/>
                  <a:pt x="4316050" y="54592"/>
                  <a:pt x="4315774" y="53213"/>
                </a:cubicBezTo>
                <a:cubicBezTo>
                  <a:pt x="4315157" y="50128"/>
                  <a:pt x="4312549" y="46387"/>
                  <a:pt x="4314438" y="43871"/>
                </a:cubicBezTo>
                <a:cubicBezTo>
                  <a:pt x="4316327" y="41355"/>
                  <a:pt x="4320671" y="42981"/>
                  <a:pt x="4323787" y="42537"/>
                </a:cubicBezTo>
                <a:cubicBezTo>
                  <a:pt x="4333858" y="45891"/>
                  <a:pt x="4321445" y="41366"/>
                  <a:pt x="4331800" y="46540"/>
                </a:cubicBezTo>
                <a:cubicBezTo>
                  <a:pt x="4333060" y="47169"/>
                  <a:pt x="4334472" y="47430"/>
                  <a:pt x="4335807" y="47875"/>
                </a:cubicBezTo>
                <a:cubicBezTo>
                  <a:pt x="4341149" y="48319"/>
                  <a:pt x="4346520" y="48501"/>
                  <a:pt x="4351834" y="49209"/>
                </a:cubicBezTo>
                <a:cubicBezTo>
                  <a:pt x="4353230" y="49395"/>
                  <a:pt x="4354488" y="50157"/>
                  <a:pt x="4355841" y="50543"/>
                </a:cubicBezTo>
                <a:cubicBezTo>
                  <a:pt x="4358468" y="51294"/>
                  <a:pt x="4367253" y="53407"/>
                  <a:pt x="4369196" y="53213"/>
                </a:cubicBezTo>
                <a:cubicBezTo>
                  <a:pt x="4371178" y="53014"/>
                  <a:pt x="4373648" y="52323"/>
                  <a:pt x="4374539" y="50543"/>
                </a:cubicBezTo>
                <a:cubicBezTo>
                  <a:pt x="4376144" y="47336"/>
                  <a:pt x="4375429" y="43426"/>
                  <a:pt x="4375874" y="39868"/>
                </a:cubicBezTo>
                <a:cubicBezTo>
                  <a:pt x="4375429" y="38533"/>
                  <a:pt x="4374880" y="37229"/>
                  <a:pt x="4374539" y="35864"/>
                </a:cubicBezTo>
                <a:cubicBezTo>
                  <a:pt x="4371349" y="23114"/>
                  <a:pt x="4372670" y="29230"/>
                  <a:pt x="4391901" y="27857"/>
                </a:cubicBezTo>
                <a:cubicBezTo>
                  <a:pt x="4391901" y="27857"/>
                  <a:pt x="4397527" y="29035"/>
                  <a:pt x="4399915" y="30526"/>
                </a:cubicBezTo>
                <a:cubicBezTo>
                  <a:pt x="4401276" y="31376"/>
                  <a:pt x="4401052" y="34058"/>
                  <a:pt x="4402586" y="34530"/>
                </a:cubicBezTo>
                <a:cubicBezTo>
                  <a:pt x="4407286" y="35975"/>
                  <a:pt x="4412380" y="35419"/>
                  <a:pt x="4417277" y="35864"/>
                </a:cubicBezTo>
                <a:cubicBezTo>
                  <a:pt x="4421510" y="29520"/>
                  <a:pt x="4419440" y="33382"/>
                  <a:pt x="4422619" y="23854"/>
                </a:cubicBezTo>
                <a:cubicBezTo>
                  <a:pt x="4423634" y="20811"/>
                  <a:pt x="4426181" y="18516"/>
                  <a:pt x="4427961" y="15847"/>
                </a:cubicBezTo>
                <a:cubicBezTo>
                  <a:pt x="4427961" y="15847"/>
                  <a:pt x="4433278" y="13986"/>
                  <a:pt x="4435975" y="13178"/>
                </a:cubicBezTo>
                <a:cubicBezTo>
                  <a:pt x="4437733" y="12651"/>
                  <a:pt x="4439536" y="12289"/>
                  <a:pt x="4441317" y="11844"/>
                </a:cubicBezTo>
                <a:cubicBezTo>
                  <a:pt x="4446214" y="11399"/>
                  <a:pt x="4451134" y="11159"/>
                  <a:pt x="4456008" y="10509"/>
                </a:cubicBezTo>
                <a:cubicBezTo>
                  <a:pt x="4457828" y="10267"/>
                  <a:pt x="4459740" y="10053"/>
                  <a:pt x="4461351" y="9175"/>
                </a:cubicBezTo>
                <a:cubicBezTo>
                  <a:pt x="4464713" y="7342"/>
                  <a:pt x="4467583" y="4726"/>
                  <a:pt x="4470700" y="2502"/>
                </a:cubicBezTo>
                <a:close/>
                <a:moveTo>
                  <a:pt x="289537" y="0"/>
                </a:moveTo>
                <a:lnTo>
                  <a:pt x="466522" y="0"/>
                </a:lnTo>
                <a:lnTo>
                  <a:pt x="466195" y="115"/>
                </a:lnTo>
                <a:cubicBezTo>
                  <a:pt x="465787" y="408"/>
                  <a:pt x="465441" y="940"/>
                  <a:pt x="463877" y="2502"/>
                </a:cubicBezTo>
                <a:cubicBezTo>
                  <a:pt x="462460" y="3920"/>
                  <a:pt x="460453" y="4608"/>
                  <a:pt x="458870" y="5838"/>
                </a:cubicBezTo>
                <a:cubicBezTo>
                  <a:pt x="457938" y="6563"/>
                  <a:pt x="457201" y="7507"/>
                  <a:pt x="456365" y="8341"/>
                </a:cubicBezTo>
                <a:cubicBezTo>
                  <a:pt x="454947" y="9758"/>
                  <a:pt x="453001" y="10527"/>
                  <a:pt x="451357" y="11677"/>
                </a:cubicBezTo>
                <a:cubicBezTo>
                  <a:pt x="450217" y="12474"/>
                  <a:pt x="449198" y="13443"/>
                  <a:pt x="448018" y="14179"/>
                </a:cubicBezTo>
                <a:cubicBezTo>
                  <a:pt x="446963" y="14838"/>
                  <a:pt x="445759" y="15230"/>
                  <a:pt x="444680" y="15847"/>
                </a:cubicBezTo>
                <a:cubicBezTo>
                  <a:pt x="443808" y="16344"/>
                  <a:pt x="443010" y="16959"/>
                  <a:pt x="442175" y="17515"/>
                </a:cubicBezTo>
                <a:cubicBezTo>
                  <a:pt x="441341" y="18071"/>
                  <a:pt x="441062" y="19183"/>
                  <a:pt x="440505" y="20018"/>
                </a:cubicBezTo>
                <a:lnTo>
                  <a:pt x="433827" y="30026"/>
                </a:lnTo>
                <a:cubicBezTo>
                  <a:pt x="432993" y="30582"/>
                  <a:pt x="432221" y="31246"/>
                  <a:pt x="431324" y="31694"/>
                </a:cubicBezTo>
                <a:cubicBezTo>
                  <a:pt x="430537" y="32087"/>
                  <a:pt x="429506" y="31979"/>
                  <a:pt x="428820" y="32528"/>
                </a:cubicBezTo>
                <a:cubicBezTo>
                  <a:pt x="428036" y="33154"/>
                  <a:pt x="427791" y="34260"/>
                  <a:pt x="427150" y="35030"/>
                </a:cubicBezTo>
                <a:cubicBezTo>
                  <a:pt x="426394" y="35936"/>
                  <a:pt x="425628" y="36878"/>
                  <a:pt x="424646" y="37532"/>
                </a:cubicBezTo>
                <a:cubicBezTo>
                  <a:pt x="420830" y="40074"/>
                  <a:pt x="422897" y="36102"/>
                  <a:pt x="421306" y="40869"/>
                </a:cubicBezTo>
                <a:cubicBezTo>
                  <a:pt x="415843" y="42688"/>
                  <a:pt x="421205" y="40161"/>
                  <a:pt x="417968" y="44205"/>
                </a:cubicBezTo>
                <a:cubicBezTo>
                  <a:pt x="417341" y="44987"/>
                  <a:pt x="416173" y="45164"/>
                  <a:pt x="415463" y="45873"/>
                </a:cubicBezTo>
                <a:cubicBezTo>
                  <a:pt x="414754" y="46581"/>
                  <a:pt x="414351" y="47541"/>
                  <a:pt x="413794" y="48375"/>
                </a:cubicBezTo>
                <a:cubicBezTo>
                  <a:pt x="413794" y="48375"/>
                  <a:pt x="410529" y="49806"/>
                  <a:pt x="408786" y="50043"/>
                </a:cubicBezTo>
                <a:cubicBezTo>
                  <a:pt x="404366" y="50645"/>
                  <a:pt x="399882" y="50599"/>
                  <a:pt x="395430" y="50877"/>
                </a:cubicBezTo>
                <a:lnTo>
                  <a:pt x="392926" y="50043"/>
                </a:lnTo>
                <a:lnTo>
                  <a:pt x="385413" y="47541"/>
                </a:lnTo>
                <a:cubicBezTo>
                  <a:pt x="379693" y="47184"/>
                  <a:pt x="373553" y="45653"/>
                  <a:pt x="367884" y="47541"/>
                </a:cubicBezTo>
                <a:cubicBezTo>
                  <a:pt x="366704" y="47935"/>
                  <a:pt x="365658" y="48653"/>
                  <a:pt x="364545" y="49209"/>
                </a:cubicBezTo>
                <a:cubicBezTo>
                  <a:pt x="354380" y="51240"/>
                  <a:pt x="367009" y="48537"/>
                  <a:pt x="355363" y="51711"/>
                </a:cubicBezTo>
                <a:cubicBezTo>
                  <a:pt x="349254" y="53376"/>
                  <a:pt x="353043" y="51310"/>
                  <a:pt x="348685" y="54213"/>
                </a:cubicBezTo>
                <a:cubicBezTo>
                  <a:pt x="347400" y="54641"/>
                  <a:pt x="344438" y="55384"/>
                  <a:pt x="343677" y="56716"/>
                </a:cubicBezTo>
                <a:cubicBezTo>
                  <a:pt x="342973" y="57946"/>
                  <a:pt x="343120" y="59495"/>
                  <a:pt x="342842" y="60886"/>
                </a:cubicBezTo>
                <a:cubicBezTo>
                  <a:pt x="343399" y="61720"/>
                  <a:pt x="344337" y="62400"/>
                  <a:pt x="344512" y="63388"/>
                </a:cubicBezTo>
                <a:cubicBezTo>
                  <a:pt x="345190" y="67231"/>
                  <a:pt x="345346" y="71162"/>
                  <a:pt x="345346" y="75065"/>
                </a:cubicBezTo>
                <a:cubicBezTo>
                  <a:pt x="345346" y="75944"/>
                  <a:pt x="345358" y="77325"/>
                  <a:pt x="344512" y="77567"/>
                </a:cubicBezTo>
                <a:cubicBezTo>
                  <a:pt x="341023" y="78562"/>
                  <a:pt x="337277" y="78123"/>
                  <a:pt x="333660" y="78401"/>
                </a:cubicBezTo>
                <a:cubicBezTo>
                  <a:pt x="327994" y="76514"/>
                  <a:pt x="334758" y="79010"/>
                  <a:pt x="326148" y="74231"/>
                </a:cubicBezTo>
                <a:cubicBezTo>
                  <a:pt x="324386" y="73253"/>
                  <a:pt x="319995" y="72789"/>
                  <a:pt x="318635" y="72562"/>
                </a:cubicBezTo>
                <a:cubicBezTo>
                  <a:pt x="317172" y="73537"/>
                  <a:pt x="314893" y="74315"/>
                  <a:pt x="315296" y="76733"/>
                </a:cubicBezTo>
                <a:cubicBezTo>
                  <a:pt x="315461" y="77721"/>
                  <a:pt x="316409" y="78401"/>
                  <a:pt x="316965" y="79235"/>
                </a:cubicBezTo>
                <a:cubicBezTo>
                  <a:pt x="317800" y="79513"/>
                  <a:pt x="318847" y="79447"/>
                  <a:pt x="319470" y="80069"/>
                </a:cubicBezTo>
                <a:cubicBezTo>
                  <a:pt x="320091" y="80690"/>
                  <a:pt x="320132" y="81709"/>
                  <a:pt x="320304" y="82571"/>
                </a:cubicBezTo>
                <a:cubicBezTo>
                  <a:pt x="321503" y="88561"/>
                  <a:pt x="321654" y="86866"/>
                  <a:pt x="320304" y="90912"/>
                </a:cubicBezTo>
                <a:cubicBezTo>
                  <a:pt x="312219" y="89901"/>
                  <a:pt x="315826" y="90517"/>
                  <a:pt x="309452" y="89243"/>
                </a:cubicBezTo>
                <a:cubicBezTo>
                  <a:pt x="308590" y="89071"/>
                  <a:pt x="307783" y="88688"/>
                  <a:pt x="306949" y="88409"/>
                </a:cubicBezTo>
                <a:lnTo>
                  <a:pt x="304445" y="87576"/>
                </a:lnTo>
                <a:cubicBezTo>
                  <a:pt x="302775" y="87019"/>
                  <a:pt x="301044" y="86621"/>
                  <a:pt x="299436" y="85907"/>
                </a:cubicBezTo>
                <a:cubicBezTo>
                  <a:pt x="298519" y="85500"/>
                  <a:pt x="297829" y="84687"/>
                  <a:pt x="296932" y="84239"/>
                </a:cubicBezTo>
                <a:cubicBezTo>
                  <a:pt x="290019" y="80786"/>
                  <a:pt x="299100" y="86517"/>
                  <a:pt x="291923" y="81737"/>
                </a:cubicBezTo>
                <a:cubicBezTo>
                  <a:pt x="291089" y="81459"/>
                  <a:pt x="290206" y="81296"/>
                  <a:pt x="289419" y="80903"/>
                </a:cubicBezTo>
                <a:cubicBezTo>
                  <a:pt x="282945" y="77669"/>
                  <a:pt x="290706" y="80498"/>
                  <a:pt x="284411" y="78401"/>
                </a:cubicBezTo>
                <a:cubicBezTo>
                  <a:pt x="283576" y="78679"/>
                  <a:pt x="282233" y="78418"/>
                  <a:pt x="281907" y="79235"/>
                </a:cubicBezTo>
                <a:cubicBezTo>
                  <a:pt x="278708" y="87225"/>
                  <a:pt x="281067" y="84489"/>
                  <a:pt x="281907" y="89243"/>
                </a:cubicBezTo>
                <a:cubicBezTo>
                  <a:pt x="282590" y="93116"/>
                  <a:pt x="283020" y="97028"/>
                  <a:pt x="283576" y="100920"/>
                </a:cubicBezTo>
                <a:lnTo>
                  <a:pt x="275229" y="105090"/>
                </a:lnTo>
                <a:cubicBezTo>
                  <a:pt x="269378" y="105090"/>
                  <a:pt x="274672" y="105075"/>
                  <a:pt x="259369" y="105924"/>
                </a:cubicBezTo>
                <a:cubicBezTo>
                  <a:pt x="258534" y="105368"/>
                  <a:pt x="257762" y="104704"/>
                  <a:pt x="256865" y="104256"/>
                </a:cubicBezTo>
                <a:cubicBezTo>
                  <a:pt x="249952" y="100803"/>
                  <a:pt x="259033" y="106535"/>
                  <a:pt x="251856" y="101754"/>
                </a:cubicBezTo>
                <a:cubicBezTo>
                  <a:pt x="251021" y="101476"/>
                  <a:pt x="250084" y="101408"/>
                  <a:pt x="249352" y="100920"/>
                </a:cubicBezTo>
                <a:cubicBezTo>
                  <a:pt x="247423" y="99636"/>
                  <a:pt x="246410" y="97762"/>
                  <a:pt x="245178" y="95916"/>
                </a:cubicBezTo>
                <a:cubicBezTo>
                  <a:pt x="244201" y="94453"/>
                  <a:pt x="244832" y="92070"/>
                  <a:pt x="243508" y="90912"/>
                </a:cubicBezTo>
                <a:cubicBezTo>
                  <a:pt x="242235" y="89798"/>
                  <a:pt x="240191" y="90145"/>
                  <a:pt x="238500" y="90078"/>
                </a:cubicBezTo>
                <a:lnTo>
                  <a:pt x="201772" y="89243"/>
                </a:lnTo>
                <a:cubicBezTo>
                  <a:pt x="200259" y="89621"/>
                  <a:pt x="194103" y="91068"/>
                  <a:pt x="193426" y="91745"/>
                </a:cubicBezTo>
                <a:cubicBezTo>
                  <a:pt x="192735" y="92436"/>
                  <a:pt x="195874" y="96666"/>
                  <a:pt x="195930" y="96750"/>
                </a:cubicBezTo>
                <a:cubicBezTo>
                  <a:pt x="195930" y="96750"/>
                  <a:pt x="199428" y="98766"/>
                  <a:pt x="200938" y="100086"/>
                </a:cubicBezTo>
                <a:cubicBezTo>
                  <a:pt x="203750" y="102544"/>
                  <a:pt x="202578" y="102632"/>
                  <a:pt x="200938" y="105090"/>
                </a:cubicBezTo>
                <a:lnTo>
                  <a:pt x="198434" y="105924"/>
                </a:lnTo>
                <a:cubicBezTo>
                  <a:pt x="196765" y="106481"/>
                  <a:pt x="194858" y="106570"/>
                  <a:pt x="193426" y="107592"/>
                </a:cubicBezTo>
                <a:cubicBezTo>
                  <a:pt x="191178" y="109196"/>
                  <a:pt x="194025" y="114394"/>
                  <a:pt x="194260" y="115099"/>
                </a:cubicBezTo>
                <a:cubicBezTo>
                  <a:pt x="200939" y="119547"/>
                  <a:pt x="192869" y="113708"/>
                  <a:pt x="198434" y="119269"/>
                </a:cubicBezTo>
                <a:cubicBezTo>
                  <a:pt x="202210" y="123042"/>
                  <a:pt x="200148" y="118568"/>
                  <a:pt x="201772" y="123439"/>
                </a:cubicBezTo>
                <a:cubicBezTo>
                  <a:pt x="202608" y="123717"/>
                  <a:pt x="203589" y="123724"/>
                  <a:pt x="204277" y="124274"/>
                </a:cubicBezTo>
                <a:cubicBezTo>
                  <a:pt x="205061" y="124900"/>
                  <a:pt x="205497" y="125879"/>
                  <a:pt x="205946" y="126775"/>
                </a:cubicBezTo>
                <a:cubicBezTo>
                  <a:pt x="206340" y="127562"/>
                  <a:pt x="206550" y="128430"/>
                  <a:pt x="206781" y="129278"/>
                </a:cubicBezTo>
                <a:cubicBezTo>
                  <a:pt x="207384" y="131490"/>
                  <a:pt x="207894" y="133726"/>
                  <a:pt x="208451" y="135950"/>
                </a:cubicBezTo>
                <a:lnTo>
                  <a:pt x="206781" y="140955"/>
                </a:lnTo>
                <a:cubicBezTo>
                  <a:pt x="206464" y="141905"/>
                  <a:pt x="205668" y="142623"/>
                  <a:pt x="205112" y="143457"/>
                </a:cubicBezTo>
                <a:lnTo>
                  <a:pt x="200104" y="150963"/>
                </a:lnTo>
                <a:lnTo>
                  <a:pt x="197600" y="152631"/>
                </a:lnTo>
                <a:lnTo>
                  <a:pt x="192591" y="155967"/>
                </a:lnTo>
                <a:lnTo>
                  <a:pt x="190087" y="156801"/>
                </a:lnTo>
                <a:cubicBezTo>
                  <a:pt x="188417" y="157357"/>
                  <a:pt x="186686" y="157755"/>
                  <a:pt x="185079" y="158469"/>
                </a:cubicBezTo>
                <a:cubicBezTo>
                  <a:pt x="184162" y="158876"/>
                  <a:pt x="183471" y="159689"/>
                  <a:pt x="182575" y="160137"/>
                </a:cubicBezTo>
                <a:cubicBezTo>
                  <a:pt x="181788" y="160531"/>
                  <a:pt x="180916" y="160730"/>
                  <a:pt x="180070" y="160971"/>
                </a:cubicBezTo>
                <a:cubicBezTo>
                  <a:pt x="175781" y="162196"/>
                  <a:pt x="175472" y="161963"/>
                  <a:pt x="170053" y="162639"/>
                </a:cubicBezTo>
                <a:cubicBezTo>
                  <a:pt x="169219" y="162083"/>
                  <a:pt x="168447" y="161420"/>
                  <a:pt x="167549" y="160971"/>
                </a:cubicBezTo>
                <a:cubicBezTo>
                  <a:pt x="166763" y="160579"/>
                  <a:pt x="165667" y="160759"/>
                  <a:pt x="165045" y="160137"/>
                </a:cubicBezTo>
                <a:cubicBezTo>
                  <a:pt x="164422" y="159516"/>
                  <a:pt x="164488" y="158469"/>
                  <a:pt x="164210" y="157636"/>
                </a:cubicBezTo>
                <a:cubicBezTo>
                  <a:pt x="163375" y="157079"/>
                  <a:pt x="162333" y="156750"/>
                  <a:pt x="161706" y="155967"/>
                </a:cubicBezTo>
                <a:cubicBezTo>
                  <a:pt x="161156" y="155281"/>
                  <a:pt x="161044" y="154327"/>
                  <a:pt x="160871" y="153465"/>
                </a:cubicBezTo>
                <a:cubicBezTo>
                  <a:pt x="159409" y="146158"/>
                  <a:pt x="160135" y="146443"/>
                  <a:pt x="160871" y="137618"/>
                </a:cubicBezTo>
                <a:lnTo>
                  <a:pt x="160036" y="133448"/>
                </a:lnTo>
                <a:cubicBezTo>
                  <a:pt x="159864" y="132586"/>
                  <a:pt x="159480" y="131780"/>
                  <a:pt x="159202" y="130946"/>
                </a:cubicBezTo>
                <a:lnTo>
                  <a:pt x="156697" y="123439"/>
                </a:lnTo>
                <a:cubicBezTo>
                  <a:pt x="156697" y="123439"/>
                  <a:pt x="153199" y="121423"/>
                  <a:pt x="151689" y="120103"/>
                </a:cubicBezTo>
                <a:cubicBezTo>
                  <a:pt x="150934" y="119443"/>
                  <a:pt x="150576" y="118435"/>
                  <a:pt x="150020" y="117601"/>
                </a:cubicBezTo>
                <a:cubicBezTo>
                  <a:pt x="146051" y="114958"/>
                  <a:pt x="148467" y="116250"/>
                  <a:pt x="142507" y="114265"/>
                </a:cubicBezTo>
                <a:cubicBezTo>
                  <a:pt x="140330" y="113540"/>
                  <a:pt x="137738" y="111325"/>
                  <a:pt x="135829" y="112597"/>
                </a:cubicBezTo>
                <a:cubicBezTo>
                  <a:pt x="133963" y="113840"/>
                  <a:pt x="135273" y="117045"/>
                  <a:pt x="134995" y="119269"/>
                </a:cubicBezTo>
                <a:lnTo>
                  <a:pt x="136664" y="121771"/>
                </a:lnTo>
                <a:cubicBezTo>
                  <a:pt x="140639" y="127729"/>
                  <a:pt x="139516" y="124830"/>
                  <a:pt x="140838" y="130112"/>
                </a:cubicBezTo>
                <a:cubicBezTo>
                  <a:pt x="140559" y="130946"/>
                  <a:pt x="140625" y="131992"/>
                  <a:pt x="140002" y="132614"/>
                </a:cubicBezTo>
                <a:cubicBezTo>
                  <a:pt x="139380" y="133236"/>
                  <a:pt x="138367" y="133303"/>
                  <a:pt x="137498" y="133448"/>
                </a:cubicBezTo>
                <a:cubicBezTo>
                  <a:pt x="135013" y="133862"/>
                  <a:pt x="132490" y="134004"/>
                  <a:pt x="129986" y="134282"/>
                </a:cubicBezTo>
                <a:lnTo>
                  <a:pt x="126647" y="133448"/>
                </a:lnTo>
                <a:cubicBezTo>
                  <a:pt x="120625" y="131944"/>
                  <a:pt x="121828" y="131047"/>
                  <a:pt x="114960" y="130112"/>
                </a:cubicBezTo>
                <a:cubicBezTo>
                  <a:pt x="111045" y="129585"/>
                  <a:pt x="107122" y="129556"/>
                  <a:pt x="103227" y="129278"/>
                </a:cubicBezTo>
                <a:cubicBezTo>
                  <a:pt x="100445" y="129556"/>
                  <a:pt x="97655" y="129765"/>
                  <a:pt x="94879" y="130112"/>
                </a:cubicBezTo>
                <a:cubicBezTo>
                  <a:pt x="91227" y="130568"/>
                  <a:pt x="88262" y="131104"/>
                  <a:pt x="84863" y="132614"/>
                </a:cubicBezTo>
                <a:cubicBezTo>
                  <a:pt x="82940" y="133468"/>
                  <a:pt x="81523" y="134473"/>
                  <a:pt x="81523" y="136784"/>
                </a:cubicBezTo>
                <a:cubicBezTo>
                  <a:pt x="81523" y="138511"/>
                  <a:pt x="83184" y="140523"/>
                  <a:pt x="84028" y="141789"/>
                </a:cubicBezTo>
                <a:cubicBezTo>
                  <a:pt x="87713" y="143016"/>
                  <a:pt x="85745" y="142229"/>
                  <a:pt x="89871" y="144290"/>
                </a:cubicBezTo>
                <a:cubicBezTo>
                  <a:pt x="91446" y="145077"/>
                  <a:pt x="93194" y="145453"/>
                  <a:pt x="94879" y="145959"/>
                </a:cubicBezTo>
                <a:cubicBezTo>
                  <a:pt x="97786" y="146830"/>
                  <a:pt x="99330" y="146947"/>
                  <a:pt x="102391" y="147627"/>
                </a:cubicBezTo>
                <a:cubicBezTo>
                  <a:pt x="103512" y="147876"/>
                  <a:pt x="104618" y="148183"/>
                  <a:pt x="105731" y="148460"/>
                </a:cubicBezTo>
                <a:cubicBezTo>
                  <a:pt x="106584" y="148674"/>
                  <a:pt x="107401" y="149017"/>
                  <a:pt x="108234" y="149295"/>
                </a:cubicBezTo>
                <a:lnTo>
                  <a:pt x="110739" y="150129"/>
                </a:lnTo>
                <a:lnTo>
                  <a:pt x="120804" y="153465"/>
                </a:lnTo>
                <a:cubicBezTo>
                  <a:pt x="122473" y="154021"/>
                  <a:pt x="124204" y="154419"/>
                  <a:pt x="125812" y="155133"/>
                </a:cubicBezTo>
                <a:cubicBezTo>
                  <a:pt x="126729" y="155540"/>
                  <a:pt x="127482" y="156245"/>
                  <a:pt x="128317" y="156801"/>
                </a:cubicBezTo>
                <a:cubicBezTo>
                  <a:pt x="129780" y="157777"/>
                  <a:pt x="131639" y="157964"/>
                  <a:pt x="133325" y="158469"/>
                </a:cubicBezTo>
                <a:cubicBezTo>
                  <a:pt x="134424" y="158799"/>
                  <a:pt x="135560" y="158988"/>
                  <a:pt x="136664" y="159304"/>
                </a:cubicBezTo>
                <a:cubicBezTo>
                  <a:pt x="137510" y="159545"/>
                  <a:pt x="138314" y="159924"/>
                  <a:pt x="139168" y="160137"/>
                </a:cubicBezTo>
                <a:cubicBezTo>
                  <a:pt x="140545" y="160481"/>
                  <a:pt x="141957" y="160664"/>
                  <a:pt x="143341" y="160971"/>
                </a:cubicBezTo>
                <a:cubicBezTo>
                  <a:pt x="144462" y="161220"/>
                  <a:pt x="145560" y="161557"/>
                  <a:pt x="146681" y="161805"/>
                </a:cubicBezTo>
                <a:cubicBezTo>
                  <a:pt x="149195" y="162364"/>
                  <a:pt x="153706" y="162961"/>
                  <a:pt x="155863" y="164308"/>
                </a:cubicBezTo>
                <a:cubicBezTo>
                  <a:pt x="156713" y="164839"/>
                  <a:pt x="156976" y="165976"/>
                  <a:pt x="157532" y="166810"/>
                </a:cubicBezTo>
                <a:cubicBezTo>
                  <a:pt x="155711" y="172269"/>
                  <a:pt x="158241" y="166911"/>
                  <a:pt x="154193" y="170146"/>
                </a:cubicBezTo>
                <a:cubicBezTo>
                  <a:pt x="153410" y="170772"/>
                  <a:pt x="153080" y="171814"/>
                  <a:pt x="152523" y="172648"/>
                </a:cubicBezTo>
                <a:lnTo>
                  <a:pt x="150020" y="173482"/>
                </a:lnTo>
                <a:cubicBezTo>
                  <a:pt x="148350" y="174038"/>
                  <a:pt x="146619" y="174436"/>
                  <a:pt x="145010" y="175150"/>
                </a:cubicBezTo>
                <a:cubicBezTo>
                  <a:pt x="144095" y="175557"/>
                  <a:pt x="143341" y="176262"/>
                  <a:pt x="142507" y="176818"/>
                </a:cubicBezTo>
                <a:cubicBezTo>
                  <a:pt x="141043" y="177794"/>
                  <a:pt x="139184" y="177981"/>
                  <a:pt x="137498" y="178487"/>
                </a:cubicBezTo>
                <a:cubicBezTo>
                  <a:pt x="127008" y="181631"/>
                  <a:pt x="140078" y="177350"/>
                  <a:pt x="131655" y="180155"/>
                </a:cubicBezTo>
                <a:cubicBezTo>
                  <a:pt x="126369" y="180433"/>
                  <a:pt x="121089" y="180989"/>
                  <a:pt x="115796" y="180989"/>
                </a:cubicBezTo>
                <a:cubicBezTo>
                  <a:pt x="114103" y="180989"/>
                  <a:pt x="112426" y="180301"/>
                  <a:pt x="110739" y="180155"/>
                </a:cubicBezTo>
                <a:cubicBezTo>
                  <a:pt x="106018" y="179744"/>
                  <a:pt x="101279" y="179599"/>
                  <a:pt x="96548" y="179320"/>
                </a:cubicBezTo>
                <a:cubicBezTo>
                  <a:pt x="86242" y="181380"/>
                  <a:pt x="99113" y="178855"/>
                  <a:pt x="87368" y="180989"/>
                </a:cubicBezTo>
                <a:cubicBezTo>
                  <a:pt x="85972" y="181242"/>
                  <a:pt x="84592" y="181590"/>
                  <a:pt x="83194" y="181822"/>
                </a:cubicBezTo>
                <a:cubicBezTo>
                  <a:pt x="81253" y="182146"/>
                  <a:pt x="79280" y="182271"/>
                  <a:pt x="77351" y="182657"/>
                </a:cubicBezTo>
                <a:cubicBezTo>
                  <a:pt x="76488" y="182829"/>
                  <a:pt x="75704" y="183300"/>
                  <a:pt x="74846" y="183491"/>
                </a:cubicBezTo>
                <a:cubicBezTo>
                  <a:pt x="73194" y="183858"/>
                  <a:pt x="71507" y="184047"/>
                  <a:pt x="69837" y="184325"/>
                </a:cubicBezTo>
                <a:cubicBezTo>
                  <a:pt x="65792" y="184999"/>
                  <a:pt x="62010" y="186376"/>
                  <a:pt x="58152" y="187661"/>
                </a:cubicBezTo>
                <a:cubicBezTo>
                  <a:pt x="56483" y="188217"/>
                  <a:pt x="54894" y="189148"/>
                  <a:pt x="53142" y="189329"/>
                </a:cubicBezTo>
                <a:cubicBezTo>
                  <a:pt x="46772" y="189988"/>
                  <a:pt x="40344" y="189885"/>
                  <a:pt x="33945" y="190163"/>
                </a:cubicBezTo>
                <a:cubicBezTo>
                  <a:pt x="33110" y="189885"/>
                  <a:pt x="32285" y="189571"/>
                  <a:pt x="31439" y="189329"/>
                </a:cubicBezTo>
                <a:cubicBezTo>
                  <a:pt x="27885" y="188314"/>
                  <a:pt x="22953" y="187466"/>
                  <a:pt x="19754" y="186827"/>
                </a:cubicBezTo>
                <a:lnTo>
                  <a:pt x="8681" y="175763"/>
                </a:lnTo>
                <a:lnTo>
                  <a:pt x="146351" y="85907"/>
                </a:lnTo>
                <a:cubicBezTo>
                  <a:pt x="186418" y="60052"/>
                  <a:pt x="222728" y="39201"/>
                  <a:pt x="259509" y="17724"/>
                </a:cubicBezTo>
                <a:close/>
              </a:path>
            </a:pathLst>
          </a:custGeom>
          <a:noFill/>
          <a:ln w="635">
            <a:solidFill>
              <a:schemeClr val="accent1">
                <a:lumMod val="75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ffectLst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73740" y="1449547"/>
            <a:ext cx="5333232" cy="535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kern="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821</a:t>
            </a:r>
            <a:r>
              <a:rPr lang="en-US" altLang="zh-CN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</a:t>
            </a:r>
            <a:r>
              <a:rPr lang="zh-CN" altLang="en-US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國際合作夥伴</a:t>
            </a:r>
            <a:endParaRPr lang="en-US" altLang="zh-CN" sz="2400" b="1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出版社：</a:t>
            </a:r>
            <a:r>
              <a:rPr lang="en-US" altLang="zh-CN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387 </a:t>
            </a:r>
            <a:endParaRPr lang="en-US" altLang="zh-CN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學協會</a:t>
            </a:r>
            <a:r>
              <a:rPr lang="en-US" altLang="zh-CN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122 </a:t>
            </a:r>
            <a:endParaRPr lang="en-US" altLang="zh-CN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國際組織：</a:t>
            </a:r>
            <a:r>
              <a:rPr lang="en-US" altLang="zh-CN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191 </a:t>
            </a:r>
            <a:endParaRPr lang="en-US" altLang="zh-CN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大學：</a:t>
            </a:r>
            <a:r>
              <a:rPr lang="en-US" altLang="zh-CN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102 </a:t>
            </a:r>
            <a:endParaRPr lang="en-US" altLang="zh-CN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整合平臺：</a:t>
            </a:r>
            <a:r>
              <a:rPr lang="en-US" altLang="zh-CN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 </a:t>
            </a:r>
            <a:endParaRPr lang="en-US" altLang="zh-CN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endParaRPr lang="en-US" altLang="zh-CN" sz="24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400" kern="0" dirty="0" smtClean="0">
              <a:solidFill>
                <a:schemeClr val="tx2"/>
              </a:solidFill>
              <a:latin typeface="+mj-ea"/>
              <a:ea typeface="+mj-ea"/>
              <a:cs typeface="Verdana" panose="020B060403050404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endParaRPr lang="en-US" altLang="zh-CN" sz="2400" kern="0" dirty="0">
              <a:solidFill>
                <a:schemeClr val="tx2"/>
              </a:solidFill>
              <a:latin typeface="+mj-ea"/>
              <a:ea typeface="+mj-ea"/>
              <a:cs typeface="Verdana" panose="020B0604030504040204" pitchFamily="34" charset="0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201383" y="1449547"/>
            <a:ext cx="6992203" cy="600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遍佈</a:t>
            </a:r>
            <a:r>
              <a:rPr lang="en-US" altLang="zh-CN" sz="36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72</a:t>
            </a:r>
            <a:r>
              <a:rPr lang="zh-CN" altLang="en-US" sz="24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個</a:t>
            </a:r>
            <a:r>
              <a:rPr lang="zh-CN" altLang="en-US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國家與地區</a:t>
            </a:r>
            <a:endParaRPr lang="en-US" altLang="zh-CN" sz="2400" b="1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歐洲（含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UK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）：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311 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（荷蘭、德、法、英、意、瑞士、俄羅斯、羅馬尼亞、土耳其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……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en-US" altLang="zh-CN" sz="2000" kern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亞洲：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271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（港澳臺、日、韓、新加坡、印度、印尼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……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en-US" altLang="zh-CN" sz="2000" kern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北美洲：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203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（美、加）</a:t>
            </a:r>
            <a:endParaRPr lang="en-US" altLang="zh-CN" sz="20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大洋洲：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16 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（澳大利亞、新西蘭）</a:t>
            </a:r>
            <a:endParaRPr lang="en-US" altLang="zh-CN" sz="20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非洲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14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（南非、阿爾及利亞、尼日利亞、埃及）</a:t>
            </a:r>
            <a:endParaRPr lang="en-US" altLang="zh-CN" sz="20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南美洲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（巴西、智利、秘魯、哥倫比亞）</a:t>
            </a:r>
            <a:endParaRPr lang="en-US" altLang="zh-CN" sz="2000" kern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endParaRPr lang="en-US" altLang="zh-CN" sz="20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endParaRPr lang="en-US" altLang="zh-CN" sz="2000" kern="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000" kern="0" dirty="0" smtClean="0">
              <a:solidFill>
                <a:schemeClr val="tx2"/>
              </a:solidFill>
              <a:latin typeface="+mj-ea"/>
              <a:ea typeface="+mj-ea"/>
              <a:cs typeface="Verdana" panose="020B060403050404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endParaRPr lang="en-US" altLang="zh-CN" sz="2000" kern="0" dirty="0">
              <a:solidFill>
                <a:schemeClr val="tx2"/>
              </a:solidFill>
              <a:latin typeface="+mj-ea"/>
              <a:ea typeface="+mj-ea"/>
              <a:cs typeface="Verdana" panose="020B0604030504040204" pitchFamily="34" charset="0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8" name="十字星 17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十字星 18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全球学术快报之资源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/>
          <p:cNvSpPr/>
          <p:nvPr/>
        </p:nvSpPr>
        <p:spPr bwMode="auto">
          <a:xfrm>
            <a:off x="4513738" y="-26673"/>
            <a:ext cx="3166792" cy="134049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67" name="TextBox 59"/>
          <p:cNvSpPr txBox="1">
            <a:spLocks noChangeArrowheads="1"/>
          </p:cNvSpPr>
          <p:nvPr/>
        </p:nvSpPr>
        <p:spPr bwMode="auto">
          <a:xfrm>
            <a:off x="4436028" y="114951"/>
            <a:ext cx="3311688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en-US" altLang="zh-CN" sz="4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lnSpc>
                <a:spcPct val="120000"/>
              </a:lnSpc>
              <a:defRPr/>
            </a:pPr>
            <a:endParaRPr lang="en-US" altLang="zh-CN" sz="2000" kern="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5"/>
          <p:cNvSpPr/>
          <p:nvPr/>
        </p:nvSpPr>
        <p:spPr bwMode="auto">
          <a:xfrm>
            <a:off x="5505715" y="2997041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76" name="KSO_Shape"/>
          <p:cNvSpPr/>
          <p:nvPr/>
        </p:nvSpPr>
        <p:spPr bwMode="auto">
          <a:xfrm>
            <a:off x="5798158" y="3253360"/>
            <a:ext cx="587403" cy="581530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5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9" name="文本框 9"/>
          <p:cNvSpPr txBox="1"/>
          <p:nvPr/>
        </p:nvSpPr>
        <p:spPr>
          <a:xfrm>
            <a:off x="5017689" y="4214974"/>
            <a:ext cx="2102608" cy="374650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zh-CN" sz="2000" b="1" dirty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价值定位</a:t>
            </a:r>
            <a:endParaRPr lang="zh-CN" sz="120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flipH="1">
            <a:off x="1251" y="6524709"/>
            <a:ext cx="12192671" cy="360436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5" name="矩形 84"/>
          <p:cNvSpPr/>
          <p:nvPr/>
        </p:nvSpPr>
        <p:spPr>
          <a:xfrm flipH="1">
            <a:off x="1250" y="6595759"/>
            <a:ext cx="12192671" cy="2889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6" name="矩形 5"/>
          <p:cNvSpPr/>
          <p:nvPr/>
        </p:nvSpPr>
        <p:spPr>
          <a:xfrm>
            <a:off x="9975772" y="6492514"/>
            <a:ext cx="1018084" cy="111792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7" name="矩形 86"/>
          <p:cNvSpPr/>
          <p:nvPr/>
        </p:nvSpPr>
        <p:spPr>
          <a:xfrm>
            <a:off x="10066731" y="6492513"/>
            <a:ext cx="1070380" cy="392161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9985220" y="6492513"/>
            <a:ext cx="1151892" cy="3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02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514139" y="7029364"/>
            <a:ext cx="843501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5" dirty="0"/>
              <a:t>延时符</a:t>
            </a:r>
            <a:endParaRPr lang="zh-CN" altLang="en-US" sz="170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67" grpId="0"/>
      <p:bldP spid="72" grpId="0" bldLvl="0" animBg="1"/>
      <p:bldP spid="76" grpId="0" bldLvl="0" animBg="1"/>
      <p:bldP spid="79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117588" y="378332"/>
            <a:ext cx="3960000" cy="424180"/>
          </a:xfrm>
        </p:spPr>
        <p:txBody>
          <a:bodyPr>
            <a:noAutofit/>
          </a:bodyPr>
          <a:lstStyle/>
          <a:p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设计思想</a:t>
            </a:r>
            <a:endParaRPr lang="zh-CN" altLang="en-US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936103" y="823958"/>
            <a:ext cx="3960000" cy="284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DESIGN IDEAS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 23"/>
          <p:cNvSpPr/>
          <p:nvPr/>
        </p:nvSpPr>
        <p:spPr>
          <a:xfrm>
            <a:off x="774574" y="3743095"/>
            <a:ext cx="3415638" cy="747395"/>
          </a:xfrm>
          <a:prstGeom prst="rect">
            <a:avLst/>
          </a:prstGeom>
          <a:noFill/>
        </p:spPr>
        <p:txBody>
          <a:bodyPr wrap="square" lIns="0" tIns="143428" rIns="0" bIns="143428" rtlCol="0">
            <a:spAutoFit/>
          </a:bodyPr>
          <a:lstStyle/>
          <a:p>
            <a:pPr algn="ctr" defTabSz="914400">
              <a:lnSpc>
                <a:spcPct val="125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总体设计思想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Rectangle 25"/>
          <p:cNvSpPr/>
          <p:nvPr/>
        </p:nvSpPr>
        <p:spPr>
          <a:xfrm>
            <a:off x="1042393" y="4246694"/>
            <a:ext cx="2880000" cy="1209040"/>
          </a:xfrm>
          <a:prstGeom prst="rect">
            <a:avLst/>
          </a:prstGeom>
          <a:noFill/>
        </p:spPr>
        <p:txBody>
          <a:bodyPr wrap="square" lIns="0" tIns="143428" rIns="0" bIns="143428" rtlCol="0">
            <a:spAutoFit/>
          </a:bodyPr>
          <a:lstStyle/>
          <a:p>
            <a:pPr algn="just" defTabSz="914400">
              <a:lnSpc>
                <a:spcPct val="125000"/>
              </a:lnSpc>
            </a:pPr>
            <a:r>
              <a:rPr lang="en-US" altLang="zh-CN" sz="1600" b="1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让读者在“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世界知识大数据</a:t>
            </a:r>
            <a:r>
              <a:rPr lang="en-US" altLang="zh-CN" sz="1600" b="1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”中快速地、精准地、个性化地找到相关的优质文献。</a:t>
            </a:r>
            <a:endParaRPr lang="en-US" altLang="zh-CN" sz="1600" b="1" dirty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11099" y="2381398"/>
            <a:ext cx="1142589" cy="1142589"/>
            <a:chOff x="2268725" y="2792352"/>
            <a:chExt cx="1165352" cy="1165352"/>
          </a:xfrm>
        </p:grpSpPr>
        <p:sp>
          <p:nvSpPr>
            <p:cNvPr id="7" name="Oval 27"/>
            <p:cNvSpPr/>
            <p:nvPr/>
          </p:nvSpPr>
          <p:spPr>
            <a:xfrm>
              <a:off x="2268725" y="2792352"/>
              <a:ext cx="1165352" cy="1165352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0078D7"/>
                </a:solidFill>
                <a:cs typeface="+mn-ea"/>
                <a:sym typeface="+mn-lt"/>
              </a:endParaRPr>
            </a:p>
          </p:txBody>
        </p:sp>
        <p:sp>
          <p:nvSpPr>
            <p:cNvPr id="9" name="Freeform 108"/>
            <p:cNvSpPr>
              <a:spLocks noChangeAspect="1" noEditPoints="1"/>
            </p:cNvSpPr>
            <p:nvPr/>
          </p:nvSpPr>
          <p:spPr bwMode="black">
            <a:xfrm>
              <a:off x="2630991" y="3003873"/>
              <a:ext cx="531132" cy="595785"/>
            </a:xfrm>
            <a:custGeom>
              <a:avLst/>
              <a:gdLst>
                <a:gd name="T0" fmla="*/ 29 w 70"/>
                <a:gd name="T1" fmla="*/ 9 h 78"/>
                <a:gd name="T2" fmla="*/ 9 w 70"/>
                <a:gd name="T3" fmla="*/ 6 h 78"/>
                <a:gd name="T4" fmla="*/ 5 w 70"/>
                <a:gd name="T5" fmla="*/ 26 h 78"/>
                <a:gd name="T6" fmla="*/ 29 w 70"/>
                <a:gd name="T7" fmla="*/ 9 h 78"/>
                <a:gd name="T8" fmla="*/ 50 w 70"/>
                <a:gd name="T9" fmla="*/ 49 h 78"/>
                <a:gd name="T10" fmla="*/ 54 w 70"/>
                <a:gd name="T11" fmla="*/ 46 h 78"/>
                <a:gd name="T12" fmla="*/ 50 w 70"/>
                <a:gd name="T13" fmla="*/ 42 h 78"/>
                <a:gd name="T14" fmla="*/ 40 w 70"/>
                <a:gd name="T15" fmla="*/ 42 h 78"/>
                <a:gd name="T16" fmla="*/ 40 w 70"/>
                <a:gd name="T17" fmla="*/ 29 h 78"/>
                <a:gd name="T18" fmla="*/ 36 w 70"/>
                <a:gd name="T19" fmla="*/ 25 h 78"/>
                <a:gd name="T20" fmla="*/ 33 w 70"/>
                <a:gd name="T21" fmla="*/ 29 h 78"/>
                <a:gd name="T22" fmla="*/ 33 w 70"/>
                <a:gd name="T23" fmla="*/ 46 h 78"/>
                <a:gd name="T24" fmla="*/ 36 w 70"/>
                <a:gd name="T25" fmla="*/ 49 h 78"/>
                <a:gd name="T26" fmla="*/ 50 w 70"/>
                <a:gd name="T27" fmla="*/ 49 h 78"/>
                <a:gd name="T28" fmla="*/ 36 w 70"/>
                <a:gd name="T29" fmla="*/ 20 h 78"/>
                <a:gd name="T30" fmla="*/ 62 w 70"/>
                <a:gd name="T31" fmla="*/ 46 h 78"/>
                <a:gd name="T32" fmla="*/ 36 w 70"/>
                <a:gd name="T33" fmla="*/ 71 h 78"/>
                <a:gd name="T34" fmla="*/ 11 w 70"/>
                <a:gd name="T35" fmla="*/ 46 h 78"/>
                <a:gd name="T36" fmla="*/ 36 w 70"/>
                <a:gd name="T37" fmla="*/ 20 h 78"/>
                <a:gd name="T38" fmla="*/ 36 w 70"/>
                <a:gd name="T39" fmla="*/ 78 h 78"/>
                <a:gd name="T40" fmla="*/ 69 w 70"/>
                <a:gd name="T41" fmla="*/ 46 h 78"/>
                <a:gd name="T42" fmla="*/ 36 w 70"/>
                <a:gd name="T43" fmla="*/ 13 h 78"/>
                <a:gd name="T44" fmla="*/ 4 w 70"/>
                <a:gd name="T45" fmla="*/ 46 h 78"/>
                <a:gd name="T46" fmla="*/ 36 w 70"/>
                <a:gd name="T47" fmla="*/ 78 h 78"/>
                <a:gd name="T48" fmla="*/ 42 w 70"/>
                <a:gd name="T49" fmla="*/ 9 h 78"/>
                <a:gd name="T50" fmla="*/ 62 w 70"/>
                <a:gd name="T51" fmla="*/ 6 h 78"/>
                <a:gd name="T52" fmla="*/ 67 w 70"/>
                <a:gd name="T53" fmla="*/ 24 h 78"/>
                <a:gd name="T54" fmla="*/ 42 w 70"/>
                <a:gd name="T55" fmla="*/ 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78">
                  <a:moveTo>
                    <a:pt x="29" y="9"/>
                  </a:moveTo>
                  <a:cubicBezTo>
                    <a:pt x="24" y="3"/>
                    <a:pt x="17" y="0"/>
                    <a:pt x="9" y="6"/>
                  </a:cubicBezTo>
                  <a:cubicBezTo>
                    <a:pt x="0" y="11"/>
                    <a:pt x="0" y="19"/>
                    <a:pt x="5" y="26"/>
                  </a:cubicBezTo>
                  <a:cubicBezTo>
                    <a:pt x="10" y="17"/>
                    <a:pt x="19" y="11"/>
                    <a:pt x="29" y="9"/>
                  </a:cubicBezTo>
                  <a:moveTo>
                    <a:pt x="50" y="49"/>
                  </a:moveTo>
                  <a:cubicBezTo>
                    <a:pt x="52" y="49"/>
                    <a:pt x="54" y="48"/>
                    <a:pt x="54" y="46"/>
                  </a:cubicBezTo>
                  <a:cubicBezTo>
                    <a:pt x="54" y="44"/>
                    <a:pt x="52" y="42"/>
                    <a:pt x="5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7"/>
                    <a:pt x="38" y="25"/>
                    <a:pt x="36" y="25"/>
                  </a:cubicBezTo>
                  <a:cubicBezTo>
                    <a:pt x="34" y="25"/>
                    <a:pt x="33" y="27"/>
                    <a:pt x="33" y="29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8"/>
                    <a:pt x="34" y="49"/>
                    <a:pt x="36" y="49"/>
                  </a:cubicBezTo>
                  <a:lnTo>
                    <a:pt x="50" y="49"/>
                  </a:lnTo>
                  <a:close/>
                  <a:moveTo>
                    <a:pt x="36" y="20"/>
                  </a:moveTo>
                  <a:cubicBezTo>
                    <a:pt x="50" y="20"/>
                    <a:pt x="62" y="32"/>
                    <a:pt x="62" y="46"/>
                  </a:cubicBezTo>
                  <a:cubicBezTo>
                    <a:pt x="62" y="60"/>
                    <a:pt x="50" y="71"/>
                    <a:pt x="36" y="71"/>
                  </a:cubicBezTo>
                  <a:cubicBezTo>
                    <a:pt x="22" y="71"/>
                    <a:pt x="11" y="60"/>
                    <a:pt x="11" y="46"/>
                  </a:cubicBezTo>
                  <a:cubicBezTo>
                    <a:pt x="11" y="32"/>
                    <a:pt x="22" y="20"/>
                    <a:pt x="36" y="20"/>
                  </a:cubicBezTo>
                  <a:moveTo>
                    <a:pt x="36" y="78"/>
                  </a:moveTo>
                  <a:cubicBezTo>
                    <a:pt x="54" y="78"/>
                    <a:pt x="69" y="64"/>
                    <a:pt x="69" y="46"/>
                  </a:cubicBezTo>
                  <a:cubicBezTo>
                    <a:pt x="69" y="28"/>
                    <a:pt x="54" y="13"/>
                    <a:pt x="36" y="13"/>
                  </a:cubicBezTo>
                  <a:cubicBezTo>
                    <a:pt x="18" y="13"/>
                    <a:pt x="4" y="28"/>
                    <a:pt x="4" y="46"/>
                  </a:cubicBezTo>
                  <a:cubicBezTo>
                    <a:pt x="4" y="64"/>
                    <a:pt x="18" y="78"/>
                    <a:pt x="36" y="78"/>
                  </a:cubicBezTo>
                  <a:moveTo>
                    <a:pt x="42" y="9"/>
                  </a:moveTo>
                  <a:cubicBezTo>
                    <a:pt x="47" y="3"/>
                    <a:pt x="54" y="0"/>
                    <a:pt x="62" y="6"/>
                  </a:cubicBezTo>
                  <a:cubicBezTo>
                    <a:pt x="70" y="11"/>
                    <a:pt x="70" y="18"/>
                    <a:pt x="67" y="24"/>
                  </a:cubicBezTo>
                  <a:cubicBezTo>
                    <a:pt x="61" y="16"/>
                    <a:pt x="52" y="10"/>
                    <a:pt x="42" y="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7238" tIns="33618" rIns="67238" bIns="33618" numCol="1" anchor="t" anchorCtr="0" compatLnSpc="1"/>
            <a:lstStyle/>
            <a:p>
              <a:pPr defTabSz="914400"/>
              <a:endParaRPr lang="en-US"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" name="Oval 31"/>
            <p:cNvSpPr/>
            <p:nvPr/>
          </p:nvSpPr>
          <p:spPr>
            <a:xfrm>
              <a:off x="2452684" y="3322722"/>
              <a:ext cx="467460" cy="4674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104"/>
            <p:cNvSpPr>
              <a:spLocks noChangeAspect="1" noEditPoints="1"/>
            </p:cNvSpPr>
            <p:nvPr/>
          </p:nvSpPr>
          <p:spPr bwMode="black">
            <a:xfrm>
              <a:off x="2509602" y="3379640"/>
              <a:ext cx="353625" cy="353626"/>
            </a:xfrm>
            <a:custGeom>
              <a:avLst/>
              <a:gdLst>
                <a:gd name="T0" fmla="*/ 37 w 61"/>
                <a:gd name="T1" fmla="*/ 43 h 61"/>
                <a:gd name="T2" fmla="*/ 18 w 61"/>
                <a:gd name="T3" fmla="*/ 37 h 61"/>
                <a:gd name="T4" fmla="*/ 24 w 61"/>
                <a:gd name="T5" fmla="*/ 18 h 61"/>
                <a:gd name="T6" fmla="*/ 43 w 61"/>
                <a:gd name="T7" fmla="*/ 24 h 61"/>
                <a:gd name="T8" fmla="*/ 37 w 61"/>
                <a:gd name="T9" fmla="*/ 43 h 61"/>
                <a:gd name="T10" fmla="*/ 61 w 61"/>
                <a:gd name="T11" fmla="*/ 28 h 61"/>
                <a:gd name="T12" fmla="*/ 58 w 61"/>
                <a:gd name="T13" fmla="*/ 18 h 61"/>
                <a:gd name="T14" fmla="*/ 50 w 61"/>
                <a:gd name="T15" fmla="*/ 19 h 61"/>
                <a:gd name="T16" fmla="*/ 47 w 61"/>
                <a:gd name="T17" fmla="*/ 15 h 61"/>
                <a:gd name="T18" fmla="*/ 50 w 61"/>
                <a:gd name="T19" fmla="*/ 7 h 61"/>
                <a:gd name="T20" fmla="*/ 41 w 61"/>
                <a:gd name="T21" fmla="*/ 2 h 61"/>
                <a:gd name="T22" fmla="*/ 36 w 61"/>
                <a:gd name="T23" fmla="*/ 9 h 61"/>
                <a:gd name="T24" fmla="*/ 30 w 61"/>
                <a:gd name="T25" fmla="*/ 8 h 61"/>
                <a:gd name="T26" fmla="*/ 27 w 61"/>
                <a:gd name="T27" fmla="*/ 0 h 61"/>
                <a:gd name="T28" fmla="*/ 17 w 61"/>
                <a:gd name="T29" fmla="*/ 3 h 61"/>
                <a:gd name="T30" fmla="*/ 18 w 61"/>
                <a:gd name="T31" fmla="*/ 11 h 61"/>
                <a:gd name="T32" fmla="*/ 15 w 61"/>
                <a:gd name="T33" fmla="*/ 14 h 61"/>
                <a:gd name="T34" fmla="*/ 7 w 61"/>
                <a:gd name="T35" fmla="*/ 11 h 61"/>
                <a:gd name="T36" fmla="*/ 2 w 61"/>
                <a:gd name="T37" fmla="*/ 20 h 61"/>
                <a:gd name="T38" fmla="*/ 8 w 61"/>
                <a:gd name="T39" fmla="*/ 25 h 61"/>
                <a:gd name="T40" fmla="*/ 7 w 61"/>
                <a:gd name="T41" fmla="*/ 30 h 61"/>
                <a:gd name="T42" fmla="*/ 0 w 61"/>
                <a:gd name="T43" fmla="*/ 33 h 61"/>
                <a:gd name="T44" fmla="*/ 2 w 61"/>
                <a:gd name="T45" fmla="*/ 43 h 61"/>
                <a:gd name="T46" fmla="*/ 11 w 61"/>
                <a:gd name="T47" fmla="*/ 42 h 61"/>
                <a:gd name="T48" fmla="*/ 14 w 61"/>
                <a:gd name="T49" fmla="*/ 47 h 61"/>
                <a:gd name="T50" fmla="*/ 11 w 61"/>
                <a:gd name="T51" fmla="*/ 54 h 61"/>
                <a:gd name="T52" fmla="*/ 20 w 61"/>
                <a:gd name="T53" fmla="*/ 59 h 61"/>
                <a:gd name="T54" fmla="*/ 25 w 61"/>
                <a:gd name="T55" fmla="*/ 53 h 61"/>
                <a:gd name="T56" fmla="*/ 30 w 61"/>
                <a:gd name="T57" fmla="*/ 53 h 61"/>
                <a:gd name="T58" fmla="*/ 33 w 61"/>
                <a:gd name="T59" fmla="*/ 61 h 61"/>
                <a:gd name="T60" fmla="*/ 43 w 61"/>
                <a:gd name="T61" fmla="*/ 58 h 61"/>
                <a:gd name="T62" fmla="*/ 42 w 61"/>
                <a:gd name="T63" fmla="*/ 50 h 61"/>
                <a:gd name="T64" fmla="*/ 46 w 61"/>
                <a:gd name="T65" fmla="*/ 47 h 61"/>
                <a:gd name="T66" fmla="*/ 54 w 61"/>
                <a:gd name="T67" fmla="*/ 50 h 61"/>
                <a:gd name="T68" fmla="*/ 59 w 61"/>
                <a:gd name="T69" fmla="*/ 41 h 61"/>
                <a:gd name="T70" fmla="*/ 52 w 61"/>
                <a:gd name="T71" fmla="*/ 36 h 61"/>
                <a:gd name="T72" fmla="*/ 53 w 61"/>
                <a:gd name="T73" fmla="*/ 31 h 61"/>
                <a:gd name="T74" fmla="*/ 61 w 61"/>
                <a:gd name="T75" fmla="*/ 28 h 61"/>
                <a:gd name="T76" fmla="*/ 28 w 61"/>
                <a:gd name="T77" fmla="*/ 26 h 61"/>
                <a:gd name="T78" fmla="*/ 26 w 61"/>
                <a:gd name="T79" fmla="*/ 33 h 61"/>
                <a:gd name="T80" fmla="*/ 33 w 61"/>
                <a:gd name="T81" fmla="*/ 35 h 61"/>
                <a:gd name="T82" fmla="*/ 35 w 61"/>
                <a:gd name="T83" fmla="*/ 28 h 61"/>
                <a:gd name="T84" fmla="*/ 28 w 61"/>
                <a:gd name="T85" fmla="*/ 2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1" h="61">
                  <a:moveTo>
                    <a:pt x="37" y="43"/>
                  </a:moveTo>
                  <a:cubicBezTo>
                    <a:pt x="30" y="47"/>
                    <a:pt x="21" y="44"/>
                    <a:pt x="18" y="37"/>
                  </a:cubicBezTo>
                  <a:cubicBezTo>
                    <a:pt x="14" y="30"/>
                    <a:pt x="17" y="21"/>
                    <a:pt x="24" y="18"/>
                  </a:cubicBezTo>
                  <a:cubicBezTo>
                    <a:pt x="31" y="14"/>
                    <a:pt x="39" y="17"/>
                    <a:pt x="43" y="24"/>
                  </a:cubicBezTo>
                  <a:cubicBezTo>
                    <a:pt x="47" y="31"/>
                    <a:pt x="44" y="40"/>
                    <a:pt x="37" y="43"/>
                  </a:cubicBezTo>
                  <a:moveTo>
                    <a:pt x="61" y="28"/>
                  </a:moveTo>
                  <a:cubicBezTo>
                    <a:pt x="58" y="18"/>
                    <a:pt x="58" y="18"/>
                    <a:pt x="58" y="18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9" y="17"/>
                    <a:pt x="48" y="16"/>
                    <a:pt x="47" y="15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8"/>
                    <a:pt x="32" y="8"/>
                    <a:pt x="30" y="8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6" y="13"/>
                    <a:pt x="15" y="14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7" y="28"/>
                    <a:pt x="7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2" y="44"/>
                    <a:pt x="13" y="45"/>
                    <a:pt x="14" y="47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6" y="53"/>
                    <a:pt x="28" y="53"/>
                    <a:pt x="30" y="53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4" y="49"/>
                    <a:pt x="45" y="48"/>
                    <a:pt x="46" y="47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4"/>
                    <a:pt x="53" y="33"/>
                    <a:pt x="53" y="31"/>
                  </a:cubicBezTo>
                  <a:lnTo>
                    <a:pt x="61" y="28"/>
                  </a:lnTo>
                  <a:close/>
                  <a:moveTo>
                    <a:pt x="28" y="26"/>
                  </a:moveTo>
                  <a:cubicBezTo>
                    <a:pt x="25" y="27"/>
                    <a:pt x="24" y="30"/>
                    <a:pt x="26" y="33"/>
                  </a:cubicBezTo>
                  <a:cubicBezTo>
                    <a:pt x="27" y="35"/>
                    <a:pt x="30" y="36"/>
                    <a:pt x="33" y="35"/>
                  </a:cubicBezTo>
                  <a:cubicBezTo>
                    <a:pt x="35" y="34"/>
                    <a:pt x="36" y="31"/>
                    <a:pt x="35" y="28"/>
                  </a:cubicBezTo>
                  <a:cubicBezTo>
                    <a:pt x="34" y="26"/>
                    <a:pt x="31" y="25"/>
                    <a:pt x="28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7238" tIns="33618" rIns="67238" bIns="33618" numCol="1" anchor="t" anchorCtr="0" compatLnSpc="1"/>
            <a:lstStyle/>
            <a:p>
              <a:pPr defTabSz="914400"/>
              <a:endParaRPr lang="en-US"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Rectangle 33"/>
          <p:cNvSpPr/>
          <p:nvPr/>
        </p:nvSpPr>
        <p:spPr>
          <a:xfrm>
            <a:off x="4656166" y="3743095"/>
            <a:ext cx="2880002" cy="747395"/>
          </a:xfrm>
          <a:prstGeom prst="rect">
            <a:avLst/>
          </a:prstGeom>
          <a:noFill/>
        </p:spPr>
        <p:txBody>
          <a:bodyPr wrap="square" lIns="0" tIns="143428" rIns="0" bIns="143428" rtlCol="0">
            <a:spAutoFit/>
          </a:bodyPr>
          <a:lstStyle/>
          <a:p>
            <a:pPr algn="ctr" defTabSz="914400">
              <a:lnSpc>
                <a:spcPct val="125000"/>
              </a:lnSpc>
            </a:pPr>
            <a:r>
              <a:rPr 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平台命名</a:t>
            </a:r>
            <a:endParaRPr 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Rectangle 35"/>
          <p:cNvSpPr/>
          <p:nvPr/>
        </p:nvSpPr>
        <p:spPr>
          <a:xfrm>
            <a:off x="4000500" y="4246880"/>
            <a:ext cx="3972560" cy="875665"/>
          </a:xfrm>
          <a:prstGeom prst="rect">
            <a:avLst/>
          </a:prstGeom>
          <a:noFill/>
        </p:spPr>
        <p:txBody>
          <a:bodyPr wrap="square" lIns="0" tIns="143428" rIns="0" bIns="143428" rtlCol="0">
            <a:spAutoFit/>
          </a:bodyPr>
          <a:lstStyle/>
          <a:p>
            <a:pPr lvl="1" algn="l">
              <a:lnSpc>
                <a:spcPct val="120000"/>
              </a:lnSpc>
            </a:pPr>
            <a:r>
              <a:rPr lang="zh-CN" altLang="en-US" sz="1600" b="1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学名：</a:t>
            </a:r>
            <a:r>
              <a:rPr lang="en-US" altLang="zh-CN" sz="1600" b="1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CNKI中外文文献统一发现平台</a:t>
            </a:r>
            <a:endParaRPr lang="en-US" altLang="zh-CN" sz="1600" b="1" dirty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1"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又名：</a:t>
            </a:r>
            <a:r>
              <a:rPr lang="en-US" altLang="zh-CN" sz="1600" b="1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全球学术快报2.0</a:t>
            </a:r>
            <a:endParaRPr lang="en-US" altLang="zh-CN" sz="1600" b="1" dirty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Rectangle 42"/>
          <p:cNvSpPr/>
          <p:nvPr/>
        </p:nvSpPr>
        <p:spPr>
          <a:xfrm>
            <a:off x="8051931" y="3720235"/>
            <a:ext cx="3235342" cy="747395"/>
          </a:xfrm>
          <a:prstGeom prst="rect">
            <a:avLst/>
          </a:prstGeom>
          <a:noFill/>
        </p:spPr>
        <p:txBody>
          <a:bodyPr wrap="square" lIns="0" tIns="143428" rIns="0" bIns="143428" rtlCol="0">
            <a:spAutoFit/>
          </a:bodyPr>
          <a:lstStyle/>
          <a:p>
            <a:pPr algn="ctr" defTabSz="914400">
              <a:lnSpc>
                <a:spcPct val="125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平台定位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Rectangle 44"/>
          <p:cNvSpPr/>
          <p:nvPr/>
        </p:nvSpPr>
        <p:spPr>
          <a:xfrm>
            <a:off x="8051483" y="4224020"/>
            <a:ext cx="3382645" cy="593090"/>
          </a:xfrm>
          <a:prstGeom prst="rect">
            <a:avLst/>
          </a:prstGeom>
          <a:noFill/>
        </p:spPr>
        <p:txBody>
          <a:bodyPr wrap="square" lIns="0" tIns="143428" rIns="0" bIns="143428" rtlCol="0">
            <a:spAutoFit/>
          </a:bodyPr>
          <a:lstStyle/>
          <a:p>
            <a:pPr algn="just" defTabSz="914400">
              <a:lnSpc>
                <a:spcPct val="125000"/>
              </a:lnSpc>
            </a:pPr>
            <a:r>
              <a:rPr sz="1600" b="1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基于世界知识大数据的</a:t>
            </a:r>
            <a:r>
              <a: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全球学术快报</a:t>
            </a:r>
            <a:endParaRPr 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16" name="Group 8"/>
          <p:cNvGrpSpPr/>
          <p:nvPr/>
        </p:nvGrpSpPr>
        <p:grpSpPr>
          <a:xfrm>
            <a:off x="9098309" y="2358538"/>
            <a:ext cx="1142589" cy="1142589"/>
            <a:chOff x="8757922" y="2792352"/>
            <a:chExt cx="1165352" cy="1165352"/>
          </a:xfrm>
          <a:solidFill>
            <a:schemeClr val="accent1"/>
          </a:solidFill>
        </p:grpSpPr>
        <p:sp>
          <p:nvSpPr>
            <p:cNvPr id="17" name="Oval 46"/>
            <p:cNvSpPr/>
            <p:nvPr/>
          </p:nvSpPr>
          <p:spPr>
            <a:xfrm>
              <a:off x="8757922" y="2792352"/>
              <a:ext cx="1165352" cy="1165352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Rectangle 50"/>
            <p:cNvSpPr/>
            <p:nvPr/>
          </p:nvSpPr>
          <p:spPr>
            <a:xfrm>
              <a:off x="8996704" y="3624668"/>
              <a:ext cx="687788" cy="448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" name="Rectangle 51"/>
            <p:cNvSpPr/>
            <p:nvPr/>
          </p:nvSpPr>
          <p:spPr>
            <a:xfrm>
              <a:off x="9126527" y="3051008"/>
              <a:ext cx="428144" cy="57531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0" name="Rectangle 52"/>
            <p:cNvSpPr/>
            <p:nvPr/>
          </p:nvSpPr>
          <p:spPr>
            <a:xfrm>
              <a:off x="9026850" y="3591219"/>
              <a:ext cx="627497" cy="448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21" name="Group 53"/>
            <p:cNvGrpSpPr/>
            <p:nvPr/>
          </p:nvGrpSpPr>
          <p:grpSpPr>
            <a:xfrm>
              <a:off x="9172240" y="3111279"/>
              <a:ext cx="336717" cy="323477"/>
              <a:chOff x="8802300" y="3190825"/>
              <a:chExt cx="343469" cy="329963"/>
            </a:xfrm>
            <a:grpFill/>
          </p:grpSpPr>
          <p:grpSp>
            <p:nvGrpSpPr>
              <p:cNvPr id="23" name="Group 55"/>
              <p:cNvGrpSpPr/>
              <p:nvPr/>
            </p:nvGrpSpPr>
            <p:grpSpPr>
              <a:xfrm>
                <a:off x="8802300" y="3190825"/>
                <a:ext cx="343469" cy="88711"/>
                <a:chOff x="8821003" y="3204949"/>
                <a:chExt cx="343469" cy="88711"/>
              </a:xfrm>
              <a:grpFill/>
            </p:grpSpPr>
            <p:sp>
              <p:nvSpPr>
                <p:cNvPr id="32" name="Rectangle 64"/>
                <p:cNvSpPr/>
                <p:nvPr/>
              </p:nvSpPr>
              <p:spPr>
                <a:xfrm>
                  <a:off x="8821003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Rectangle 65"/>
                <p:cNvSpPr/>
                <p:nvPr/>
              </p:nvSpPr>
              <p:spPr>
                <a:xfrm>
                  <a:off x="8948382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Rectangle 66"/>
                <p:cNvSpPr/>
                <p:nvPr/>
              </p:nvSpPr>
              <p:spPr>
                <a:xfrm>
                  <a:off x="9075761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4" name="Group 56"/>
              <p:cNvGrpSpPr/>
              <p:nvPr/>
            </p:nvGrpSpPr>
            <p:grpSpPr>
              <a:xfrm>
                <a:off x="8802300" y="3311451"/>
                <a:ext cx="343469" cy="88711"/>
                <a:chOff x="8821003" y="3204949"/>
                <a:chExt cx="343469" cy="88711"/>
              </a:xfrm>
              <a:grpFill/>
            </p:grpSpPr>
            <p:sp>
              <p:nvSpPr>
                <p:cNvPr id="29" name="Rectangle 61"/>
                <p:cNvSpPr/>
                <p:nvPr/>
              </p:nvSpPr>
              <p:spPr>
                <a:xfrm>
                  <a:off x="8821003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Rectangle 62"/>
                <p:cNvSpPr/>
                <p:nvPr/>
              </p:nvSpPr>
              <p:spPr>
                <a:xfrm>
                  <a:off x="8948382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Rectangle 63"/>
                <p:cNvSpPr/>
                <p:nvPr/>
              </p:nvSpPr>
              <p:spPr>
                <a:xfrm>
                  <a:off x="9075761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5" name="Group 57"/>
              <p:cNvGrpSpPr/>
              <p:nvPr/>
            </p:nvGrpSpPr>
            <p:grpSpPr>
              <a:xfrm>
                <a:off x="8802300" y="3432077"/>
                <a:ext cx="343469" cy="88711"/>
                <a:chOff x="8821003" y="3204949"/>
                <a:chExt cx="343469" cy="88711"/>
              </a:xfrm>
              <a:grpFill/>
            </p:grpSpPr>
            <p:sp>
              <p:nvSpPr>
                <p:cNvPr id="26" name="Rectangle 58"/>
                <p:cNvSpPr/>
                <p:nvPr/>
              </p:nvSpPr>
              <p:spPr>
                <a:xfrm>
                  <a:off x="8821003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Rectangle 59"/>
                <p:cNvSpPr/>
                <p:nvPr/>
              </p:nvSpPr>
              <p:spPr>
                <a:xfrm>
                  <a:off x="8948382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Rectangle 60"/>
                <p:cNvSpPr/>
                <p:nvPr/>
              </p:nvSpPr>
              <p:spPr>
                <a:xfrm>
                  <a:off x="9075761" y="3204949"/>
                  <a:ext cx="88711" cy="8871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160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Rectangle 54"/>
            <p:cNvSpPr/>
            <p:nvPr/>
          </p:nvSpPr>
          <p:spPr>
            <a:xfrm>
              <a:off x="9252561" y="3468510"/>
              <a:ext cx="176074" cy="119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Group 10"/>
          <p:cNvGrpSpPr/>
          <p:nvPr/>
        </p:nvGrpSpPr>
        <p:grpSpPr>
          <a:xfrm>
            <a:off x="5524873" y="2381397"/>
            <a:ext cx="1142589" cy="1142589"/>
            <a:chOff x="5513321" y="2792351"/>
            <a:chExt cx="1165352" cy="1165352"/>
          </a:xfrm>
        </p:grpSpPr>
        <p:sp>
          <p:nvSpPr>
            <p:cNvPr id="36" name="Rectangle 40"/>
            <p:cNvSpPr/>
            <p:nvPr/>
          </p:nvSpPr>
          <p:spPr>
            <a:xfrm>
              <a:off x="5887624" y="3003235"/>
              <a:ext cx="527940" cy="4184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7" name="Oval 37"/>
            <p:cNvSpPr/>
            <p:nvPr/>
          </p:nvSpPr>
          <p:spPr>
            <a:xfrm>
              <a:off x="5513321" y="2792351"/>
              <a:ext cx="1165352" cy="1165352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25"/>
            <p:cNvSpPr>
              <a:spLocks noEditPoints="1"/>
            </p:cNvSpPr>
            <p:nvPr/>
          </p:nvSpPr>
          <p:spPr bwMode="black">
            <a:xfrm>
              <a:off x="5732973" y="3042155"/>
              <a:ext cx="726052" cy="618214"/>
            </a:xfrm>
            <a:custGeom>
              <a:avLst/>
              <a:gdLst>
                <a:gd name="T0" fmla="*/ 300 w 300"/>
                <a:gd name="T1" fmla="*/ 201 h 255"/>
                <a:gd name="T2" fmla="*/ 288 w 300"/>
                <a:gd name="T3" fmla="*/ 210 h 255"/>
                <a:gd name="T4" fmla="*/ 285 w 300"/>
                <a:gd name="T5" fmla="*/ 214 h 255"/>
                <a:gd name="T6" fmla="*/ 266 w 300"/>
                <a:gd name="T7" fmla="*/ 230 h 255"/>
                <a:gd name="T8" fmla="*/ 229 w 300"/>
                <a:gd name="T9" fmla="*/ 245 h 255"/>
                <a:gd name="T10" fmla="*/ 169 w 300"/>
                <a:gd name="T11" fmla="*/ 253 h 255"/>
                <a:gd name="T12" fmla="*/ 47 w 300"/>
                <a:gd name="T13" fmla="*/ 231 h 255"/>
                <a:gd name="T14" fmla="*/ 47 w 300"/>
                <a:gd name="T15" fmla="*/ 186 h 255"/>
                <a:gd name="T16" fmla="*/ 89 w 300"/>
                <a:gd name="T17" fmla="*/ 168 h 255"/>
                <a:gd name="T18" fmla="*/ 130 w 300"/>
                <a:gd name="T19" fmla="*/ 171 h 255"/>
                <a:gd name="T20" fmla="*/ 163 w 300"/>
                <a:gd name="T21" fmla="*/ 174 h 255"/>
                <a:gd name="T22" fmla="*/ 198 w 300"/>
                <a:gd name="T23" fmla="*/ 169 h 255"/>
                <a:gd name="T24" fmla="*/ 219 w 300"/>
                <a:gd name="T25" fmla="*/ 182 h 255"/>
                <a:gd name="T26" fmla="*/ 201 w 300"/>
                <a:gd name="T27" fmla="*/ 195 h 255"/>
                <a:gd name="T28" fmla="*/ 174 w 300"/>
                <a:gd name="T29" fmla="*/ 194 h 255"/>
                <a:gd name="T30" fmla="*/ 144 w 300"/>
                <a:gd name="T31" fmla="*/ 202 h 255"/>
                <a:gd name="T32" fmla="*/ 177 w 300"/>
                <a:gd name="T33" fmla="*/ 217 h 255"/>
                <a:gd name="T34" fmla="*/ 223 w 300"/>
                <a:gd name="T35" fmla="*/ 218 h 255"/>
                <a:gd name="T36" fmla="*/ 255 w 300"/>
                <a:gd name="T37" fmla="*/ 209 h 255"/>
                <a:gd name="T38" fmla="*/ 287 w 300"/>
                <a:gd name="T39" fmla="*/ 193 h 255"/>
                <a:gd name="T40" fmla="*/ 300 w 300"/>
                <a:gd name="T41" fmla="*/ 201 h 255"/>
                <a:gd name="T42" fmla="*/ 34 w 300"/>
                <a:gd name="T43" fmla="*/ 173 h 255"/>
                <a:gd name="T44" fmla="*/ 0 w 300"/>
                <a:gd name="T45" fmla="*/ 173 h 255"/>
                <a:gd name="T46" fmla="*/ 0 w 300"/>
                <a:gd name="T47" fmla="*/ 240 h 255"/>
                <a:gd name="T48" fmla="*/ 34 w 300"/>
                <a:gd name="T49" fmla="*/ 240 h 255"/>
                <a:gd name="T50" fmla="*/ 39 w 300"/>
                <a:gd name="T51" fmla="*/ 235 h 255"/>
                <a:gd name="T52" fmla="*/ 39 w 300"/>
                <a:gd name="T53" fmla="*/ 177 h 255"/>
                <a:gd name="T54" fmla="*/ 34 w 300"/>
                <a:gd name="T55" fmla="*/ 173 h 255"/>
                <a:gd name="T56" fmla="*/ 246 w 300"/>
                <a:gd name="T57" fmla="*/ 24 h 255"/>
                <a:gd name="T58" fmla="*/ 246 w 300"/>
                <a:gd name="T59" fmla="*/ 147 h 255"/>
                <a:gd name="T60" fmla="*/ 123 w 300"/>
                <a:gd name="T61" fmla="*/ 147 h 255"/>
                <a:gd name="T62" fmla="*/ 123 w 300"/>
                <a:gd name="T63" fmla="*/ 122 h 255"/>
                <a:gd name="T64" fmla="*/ 99 w 300"/>
                <a:gd name="T65" fmla="*/ 122 h 255"/>
                <a:gd name="T66" fmla="*/ 99 w 300"/>
                <a:gd name="T67" fmla="*/ 0 h 255"/>
                <a:gd name="T68" fmla="*/ 221 w 300"/>
                <a:gd name="T69" fmla="*/ 0 h 255"/>
                <a:gd name="T70" fmla="*/ 221 w 300"/>
                <a:gd name="T71" fmla="*/ 24 h 255"/>
                <a:gd name="T72" fmla="*/ 246 w 300"/>
                <a:gd name="T73" fmla="*/ 24 h 255"/>
                <a:gd name="T74" fmla="*/ 123 w 300"/>
                <a:gd name="T75" fmla="*/ 116 h 255"/>
                <a:gd name="T76" fmla="*/ 123 w 300"/>
                <a:gd name="T77" fmla="*/ 24 h 255"/>
                <a:gd name="T78" fmla="*/ 215 w 300"/>
                <a:gd name="T79" fmla="*/ 24 h 255"/>
                <a:gd name="T80" fmla="*/ 215 w 300"/>
                <a:gd name="T81" fmla="*/ 6 h 255"/>
                <a:gd name="T82" fmla="*/ 105 w 300"/>
                <a:gd name="T83" fmla="*/ 6 h 255"/>
                <a:gd name="T84" fmla="*/ 105 w 300"/>
                <a:gd name="T85" fmla="*/ 116 h 255"/>
                <a:gd name="T86" fmla="*/ 123 w 300"/>
                <a:gd name="T87" fmla="*/ 116 h 255"/>
                <a:gd name="T88" fmla="*/ 224 w 300"/>
                <a:gd name="T89" fmla="*/ 85 h 255"/>
                <a:gd name="T90" fmla="*/ 183 w 300"/>
                <a:gd name="T91" fmla="*/ 56 h 255"/>
                <a:gd name="T92" fmla="*/ 183 w 300"/>
                <a:gd name="T93" fmla="*/ 76 h 255"/>
                <a:gd name="T94" fmla="*/ 145 w 300"/>
                <a:gd name="T95" fmla="*/ 76 h 255"/>
                <a:gd name="T96" fmla="*/ 145 w 300"/>
                <a:gd name="T97" fmla="*/ 94 h 255"/>
                <a:gd name="T98" fmla="*/ 183 w 300"/>
                <a:gd name="T99" fmla="*/ 94 h 255"/>
                <a:gd name="T100" fmla="*/ 183 w 300"/>
                <a:gd name="T101" fmla="*/ 115 h 255"/>
                <a:gd name="T102" fmla="*/ 224 w 300"/>
                <a:gd name="T103" fmla="*/ 8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255">
                  <a:moveTo>
                    <a:pt x="300" y="201"/>
                  </a:moveTo>
                  <a:cubicBezTo>
                    <a:pt x="300" y="201"/>
                    <a:pt x="299" y="202"/>
                    <a:pt x="288" y="210"/>
                  </a:cubicBezTo>
                  <a:cubicBezTo>
                    <a:pt x="288" y="210"/>
                    <a:pt x="286" y="214"/>
                    <a:pt x="285" y="214"/>
                  </a:cubicBezTo>
                  <a:cubicBezTo>
                    <a:pt x="280" y="218"/>
                    <a:pt x="275" y="223"/>
                    <a:pt x="266" y="230"/>
                  </a:cubicBezTo>
                  <a:cubicBezTo>
                    <a:pt x="257" y="231"/>
                    <a:pt x="238" y="240"/>
                    <a:pt x="229" y="245"/>
                  </a:cubicBezTo>
                  <a:cubicBezTo>
                    <a:pt x="212" y="244"/>
                    <a:pt x="187" y="248"/>
                    <a:pt x="169" y="253"/>
                  </a:cubicBezTo>
                  <a:cubicBezTo>
                    <a:pt x="143" y="249"/>
                    <a:pt x="140" y="255"/>
                    <a:pt x="47" y="231"/>
                  </a:cubicBezTo>
                  <a:cubicBezTo>
                    <a:pt x="47" y="231"/>
                    <a:pt x="47" y="194"/>
                    <a:pt x="47" y="186"/>
                  </a:cubicBezTo>
                  <a:cubicBezTo>
                    <a:pt x="64" y="182"/>
                    <a:pt x="69" y="171"/>
                    <a:pt x="89" y="168"/>
                  </a:cubicBezTo>
                  <a:cubicBezTo>
                    <a:pt x="103" y="166"/>
                    <a:pt x="116" y="167"/>
                    <a:pt x="130" y="171"/>
                  </a:cubicBezTo>
                  <a:cubicBezTo>
                    <a:pt x="139" y="174"/>
                    <a:pt x="148" y="176"/>
                    <a:pt x="163" y="174"/>
                  </a:cubicBezTo>
                  <a:cubicBezTo>
                    <a:pt x="176" y="173"/>
                    <a:pt x="181" y="169"/>
                    <a:pt x="198" y="169"/>
                  </a:cubicBezTo>
                  <a:cubicBezTo>
                    <a:pt x="209" y="169"/>
                    <a:pt x="220" y="176"/>
                    <a:pt x="219" y="182"/>
                  </a:cubicBezTo>
                  <a:cubicBezTo>
                    <a:pt x="219" y="188"/>
                    <a:pt x="208" y="194"/>
                    <a:pt x="201" y="195"/>
                  </a:cubicBezTo>
                  <a:cubicBezTo>
                    <a:pt x="185" y="195"/>
                    <a:pt x="189" y="194"/>
                    <a:pt x="174" y="194"/>
                  </a:cubicBezTo>
                  <a:cubicBezTo>
                    <a:pt x="156" y="194"/>
                    <a:pt x="155" y="197"/>
                    <a:pt x="144" y="202"/>
                  </a:cubicBezTo>
                  <a:cubicBezTo>
                    <a:pt x="155" y="205"/>
                    <a:pt x="162" y="209"/>
                    <a:pt x="177" y="217"/>
                  </a:cubicBezTo>
                  <a:cubicBezTo>
                    <a:pt x="193" y="215"/>
                    <a:pt x="209" y="217"/>
                    <a:pt x="223" y="218"/>
                  </a:cubicBezTo>
                  <a:cubicBezTo>
                    <a:pt x="235" y="215"/>
                    <a:pt x="241" y="210"/>
                    <a:pt x="255" y="209"/>
                  </a:cubicBezTo>
                  <a:cubicBezTo>
                    <a:pt x="264" y="202"/>
                    <a:pt x="276" y="191"/>
                    <a:pt x="287" y="193"/>
                  </a:cubicBezTo>
                  <a:cubicBezTo>
                    <a:pt x="293" y="194"/>
                    <a:pt x="300" y="201"/>
                    <a:pt x="300" y="201"/>
                  </a:cubicBezTo>
                  <a:close/>
                  <a:moveTo>
                    <a:pt x="34" y="173"/>
                  </a:moveTo>
                  <a:cubicBezTo>
                    <a:pt x="0" y="173"/>
                    <a:pt x="0" y="173"/>
                    <a:pt x="0" y="173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7" y="240"/>
                    <a:pt x="39" y="238"/>
                    <a:pt x="39" y="235"/>
                  </a:cubicBezTo>
                  <a:cubicBezTo>
                    <a:pt x="39" y="177"/>
                    <a:pt x="39" y="177"/>
                    <a:pt x="39" y="177"/>
                  </a:cubicBezTo>
                  <a:cubicBezTo>
                    <a:pt x="39" y="175"/>
                    <a:pt x="37" y="173"/>
                    <a:pt x="34" y="173"/>
                  </a:cubicBezTo>
                  <a:close/>
                  <a:moveTo>
                    <a:pt x="246" y="24"/>
                  </a:moveTo>
                  <a:cubicBezTo>
                    <a:pt x="246" y="147"/>
                    <a:pt x="246" y="147"/>
                    <a:pt x="246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22"/>
                    <a:pt x="123" y="122"/>
                    <a:pt x="123" y="122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24"/>
                    <a:pt x="221" y="24"/>
                    <a:pt x="221" y="24"/>
                  </a:cubicBezTo>
                  <a:lnTo>
                    <a:pt x="246" y="24"/>
                  </a:lnTo>
                  <a:close/>
                  <a:moveTo>
                    <a:pt x="123" y="116"/>
                  </a:moveTo>
                  <a:cubicBezTo>
                    <a:pt x="123" y="24"/>
                    <a:pt x="123" y="24"/>
                    <a:pt x="123" y="24"/>
                  </a:cubicBezTo>
                  <a:cubicBezTo>
                    <a:pt x="215" y="24"/>
                    <a:pt x="215" y="24"/>
                    <a:pt x="215" y="24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5" y="116"/>
                    <a:pt x="105" y="116"/>
                    <a:pt x="105" y="116"/>
                  </a:cubicBezTo>
                  <a:lnTo>
                    <a:pt x="123" y="116"/>
                  </a:lnTo>
                  <a:close/>
                  <a:moveTo>
                    <a:pt x="224" y="85"/>
                  </a:moveTo>
                  <a:cubicBezTo>
                    <a:pt x="183" y="56"/>
                    <a:pt x="183" y="56"/>
                    <a:pt x="183" y="5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45" y="76"/>
                    <a:pt x="145" y="76"/>
                    <a:pt x="145" y="76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83" y="94"/>
                    <a:pt x="183" y="94"/>
                    <a:pt x="183" y="94"/>
                  </a:cubicBezTo>
                  <a:cubicBezTo>
                    <a:pt x="183" y="115"/>
                    <a:pt x="183" y="115"/>
                    <a:pt x="183" y="115"/>
                  </a:cubicBezTo>
                  <a:lnTo>
                    <a:pt x="224" y="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79111" tIns="39556" rIns="79111" bIns="39556" numCol="1" anchor="t" anchorCtr="0" compatLnSpc="1"/>
            <a:lstStyle/>
            <a:p>
              <a:pPr defTabSz="914400"/>
              <a:endParaRPr lang="en-US" sz="1600">
                <a:solidFill>
                  <a:srgbClr val="353535"/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9"/>
            <p:cNvSpPr/>
            <p:nvPr/>
          </p:nvSpPr>
          <p:spPr bwMode="auto">
            <a:xfrm>
              <a:off x="5891234" y="2958001"/>
              <a:ext cx="557168" cy="475247"/>
            </a:xfrm>
            <a:prstGeom prst="rect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  <a:noAutofit/>
            </a:bodyPr>
            <a:lstStyle/>
            <a:p>
              <a:pPr algn="ctr"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6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40" name="Freeform 111"/>
            <p:cNvSpPr>
              <a:spLocks noChangeAspect="1"/>
            </p:cNvSpPr>
            <p:nvPr/>
          </p:nvSpPr>
          <p:spPr bwMode="black">
            <a:xfrm>
              <a:off x="6016676" y="3130512"/>
              <a:ext cx="393507" cy="254166"/>
            </a:xfrm>
            <a:custGeom>
              <a:avLst/>
              <a:gdLst>
                <a:gd name="connsiteX0" fmla="*/ 93529 w 794079"/>
                <a:gd name="connsiteY0" fmla="*/ 409985 h 512894"/>
                <a:gd name="connsiteX1" fmla="*/ 57350 w 794079"/>
                <a:gd name="connsiteY1" fmla="*/ 446163 h 512894"/>
                <a:gd name="connsiteX2" fmla="*/ 93529 w 794079"/>
                <a:gd name="connsiteY2" fmla="*/ 482342 h 512894"/>
                <a:gd name="connsiteX3" fmla="*/ 129707 w 794079"/>
                <a:gd name="connsiteY3" fmla="*/ 446163 h 512894"/>
                <a:gd name="connsiteX4" fmla="*/ 93529 w 794079"/>
                <a:gd name="connsiteY4" fmla="*/ 409985 h 512894"/>
                <a:gd name="connsiteX5" fmla="*/ 22935 w 794079"/>
                <a:gd name="connsiteY5" fmla="*/ 375286 h 512894"/>
                <a:gd name="connsiteX6" fmla="*/ 771144 w 794079"/>
                <a:gd name="connsiteY6" fmla="*/ 375286 h 512894"/>
                <a:gd name="connsiteX7" fmla="*/ 794079 w 794079"/>
                <a:gd name="connsiteY7" fmla="*/ 398221 h 512894"/>
                <a:gd name="connsiteX8" fmla="*/ 794079 w 794079"/>
                <a:gd name="connsiteY8" fmla="*/ 489959 h 512894"/>
                <a:gd name="connsiteX9" fmla="*/ 771144 w 794079"/>
                <a:gd name="connsiteY9" fmla="*/ 512894 h 512894"/>
                <a:gd name="connsiteX10" fmla="*/ 22935 w 794079"/>
                <a:gd name="connsiteY10" fmla="*/ 512894 h 512894"/>
                <a:gd name="connsiteX11" fmla="*/ 0 w 794079"/>
                <a:gd name="connsiteY11" fmla="*/ 489959 h 512894"/>
                <a:gd name="connsiteX12" fmla="*/ 0 w 794079"/>
                <a:gd name="connsiteY12" fmla="*/ 398221 h 512894"/>
                <a:gd name="connsiteX13" fmla="*/ 22935 w 794079"/>
                <a:gd name="connsiteY13" fmla="*/ 375286 h 512894"/>
                <a:gd name="connsiteX14" fmla="*/ 93529 w 794079"/>
                <a:gd name="connsiteY14" fmla="*/ 222341 h 512894"/>
                <a:gd name="connsiteX15" fmla="*/ 57350 w 794079"/>
                <a:gd name="connsiteY15" fmla="*/ 258520 h 512894"/>
                <a:gd name="connsiteX16" fmla="*/ 93529 w 794079"/>
                <a:gd name="connsiteY16" fmla="*/ 294699 h 512894"/>
                <a:gd name="connsiteX17" fmla="*/ 129707 w 794079"/>
                <a:gd name="connsiteY17" fmla="*/ 258520 h 512894"/>
                <a:gd name="connsiteX18" fmla="*/ 93529 w 794079"/>
                <a:gd name="connsiteY18" fmla="*/ 222341 h 512894"/>
                <a:gd name="connsiteX19" fmla="*/ 22935 w 794079"/>
                <a:gd name="connsiteY19" fmla="*/ 187643 h 512894"/>
                <a:gd name="connsiteX20" fmla="*/ 771144 w 794079"/>
                <a:gd name="connsiteY20" fmla="*/ 187643 h 512894"/>
                <a:gd name="connsiteX21" fmla="*/ 794079 w 794079"/>
                <a:gd name="connsiteY21" fmla="*/ 210578 h 512894"/>
                <a:gd name="connsiteX22" fmla="*/ 794079 w 794079"/>
                <a:gd name="connsiteY22" fmla="*/ 302316 h 512894"/>
                <a:gd name="connsiteX23" fmla="*/ 771144 w 794079"/>
                <a:gd name="connsiteY23" fmla="*/ 325251 h 512894"/>
                <a:gd name="connsiteX24" fmla="*/ 22935 w 794079"/>
                <a:gd name="connsiteY24" fmla="*/ 325251 h 512894"/>
                <a:gd name="connsiteX25" fmla="*/ 0 w 794079"/>
                <a:gd name="connsiteY25" fmla="*/ 302316 h 512894"/>
                <a:gd name="connsiteX26" fmla="*/ 0 w 794079"/>
                <a:gd name="connsiteY26" fmla="*/ 210578 h 512894"/>
                <a:gd name="connsiteX27" fmla="*/ 22935 w 794079"/>
                <a:gd name="connsiteY27" fmla="*/ 187643 h 512894"/>
                <a:gd name="connsiteX28" fmla="*/ 93529 w 794079"/>
                <a:gd name="connsiteY28" fmla="*/ 34698 h 512894"/>
                <a:gd name="connsiteX29" fmla="*/ 57350 w 794079"/>
                <a:gd name="connsiteY29" fmla="*/ 70877 h 512894"/>
                <a:gd name="connsiteX30" fmla="*/ 93529 w 794079"/>
                <a:gd name="connsiteY30" fmla="*/ 107056 h 512894"/>
                <a:gd name="connsiteX31" fmla="*/ 129707 w 794079"/>
                <a:gd name="connsiteY31" fmla="*/ 70877 h 512894"/>
                <a:gd name="connsiteX32" fmla="*/ 93529 w 794079"/>
                <a:gd name="connsiteY32" fmla="*/ 34698 h 512894"/>
                <a:gd name="connsiteX33" fmla="*/ 22935 w 794079"/>
                <a:gd name="connsiteY33" fmla="*/ 0 h 512894"/>
                <a:gd name="connsiteX34" fmla="*/ 771144 w 794079"/>
                <a:gd name="connsiteY34" fmla="*/ 0 h 512894"/>
                <a:gd name="connsiteX35" fmla="*/ 794079 w 794079"/>
                <a:gd name="connsiteY35" fmla="*/ 22935 h 512894"/>
                <a:gd name="connsiteX36" fmla="*/ 794079 w 794079"/>
                <a:gd name="connsiteY36" fmla="*/ 114673 h 512894"/>
                <a:gd name="connsiteX37" fmla="*/ 771144 w 794079"/>
                <a:gd name="connsiteY37" fmla="*/ 137608 h 512894"/>
                <a:gd name="connsiteX38" fmla="*/ 22935 w 794079"/>
                <a:gd name="connsiteY38" fmla="*/ 137608 h 512894"/>
                <a:gd name="connsiteX39" fmla="*/ 0 w 794079"/>
                <a:gd name="connsiteY39" fmla="*/ 114673 h 512894"/>
                <a:gd name="connsiteX40" fmla="*/ 0 w 794079"/>
                <a:gd name="connsiteY40" fmla="*/ 22935 h 512894"/>
                <a:gd name="connsiteX41" fmla="*/ 22935 w 794079"/>
                <a:gd name="connsiteY41" fmla="*/ 0 h 51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94079" h="512894">
                  <a:moveTo>
                    <a:pt x="93529" y="409985"/>
                  </a:moveTo>
                  <a:cubicBezTo>
                    <a:pt x="73548" y="409985"/>
                    <a:pt x="57350" y="426182"/>
                    <a:pt x="57350" y="446163"/>
                  </a:cubicBezTo>
                  <a:cubicBezTo>
                    <a:pt x="57350" y="466144"/>
                    <a:pt x="73548" y="482342"/>
                    <a:pt x="93529" y="482342"/>
                  </a:cubicBezTo>
                  <a:cubicBezTo>
                    <a:pt x="113510" y="482342"/>
                    <a:pt x="129707" y="466144"/>
                    <a:pt x="129707" y="446163"/>
                  </a:cubicBezTo>
                  <a:cubicBezTo>
                    <a:pt x="129707" y="426182"/>
                    <a:pt x="113510" y="409985"/>
                    <a:pt x="93529" y="409985"/>
                  </a:cubicBezTo>
                  <a:close/>
                  <a:moveTo>
                    <a:pt x="22935" y="375286"/>
                  </a:moveTo>
                  <a:lnTo>
                    <a:pt x="771144" y="375286"/>
                  </a:lnTo>
                  <a:cubicBezTo>
                    <a:pt x="783811" y="375286"/>
                    <a:pt x="794079" y="385555"/>
                    <a:pt x="794079" y="398221"/>
                  </a:cubicBezTo>
                  <a:lnTo>
                    <a:pt x="794079" y="489959"/>
                  </a:lnTo>
                  <a:cubicBezTo>
                    <a:pt x="794079" y="502626"/>
                    <a:pt x="783811" y="512894"/>
                    <a:pt x="771144" y="512894"/>
                  </a:cubicBezTo>
                  <a:lnTo>
                    <a:pt x="22935" y="512894"/>
                  </a:lnTo>
                  <a:cubicBezTo>
                    <a:pt x="10269" y="512894"/>
                    <a:pt x="0" y="502626"/>
                    <a:pt x="0" y="489959"/>
                  </a:cubicBezTo>
                  <a:lnTo>
                    <a:pt x="0" y="398221"/>
                  </a:lnTo>
                  <a:cubicBezTo>
                    <a:pt x="0" y="385555"/>
                    <a:pt x="10269" y="375286"/>
                    <a:pt x="22935" y="375286"/>
                  </a:cubicBezTo>
                  <a:close/>
                  <a:moveTo>
                    <a:pt x="93529" y="222341"/>
                  </a:moveTo>
                  <a:cubicBezTo>
                    <a:pt x="73548" y="222341"/>
                    <a:pt x="57350" y="238539"/>
                    <a:pt x="57350" y="258520"/>
                  </a:cubicBezTo>
                  <a:cubicBezTo>
                    <a:pt x="57350" y="278501"/>
                    <a:pt x="73548" y="294699"/>
                    <a:pt x="93529" y="294699"/>
                  </a:cubicBezTo>
                  <a:cubicBezTo>
                    <a:pt x="113510" y="294699"/>
                    <a:pt x="129707" y="278501"/>
                    <a:pt x="129707" y="258520"/>
                  </a:cubicBezTo>
                  <a:cubicBezTo>
                    <a:pt x="129707" y="238539"/>
                    <a:pt x="113510" y="222341"/>
                    <a:pt x="93529" y="222341"/>
                  </a:cubicBezTo>
                  <a:close/>
                  <a:moveTo>
                    <a:pt x="22935" y="187643"/>
                  </a:moveTo>
                  <a:lnTo>
                    <a:pt x="771144" y="187643"/>
                  </a:lnTo>
                  <a:cubicBezTo>
                    <a:pt x="783811" y="187643"/>
                    <a:pt x="794079" y="197911"/>
                    <a:pt x="794079" y="210578"/>
                  </a:cubicBezTo>
                  <a:lnTo>
                    <a:pt x="794079" y="302316"/>
                  </a:lnTo>
                  <a:cubicBezTo>
                    <a:pt x="794079" y="314982"/>
                    <a:pt x="783811" y="325251"/>
                    <a:pt x="771144" y="325251"/>
                  </a:cubicBezTo>
                  <a:lnTo>
                    <a:pt x="22935" y="325251"/>
                  </a:lnTo>
                  <a:cubicBezTo>
                    <a:pt x="10269" y="325251"/>
                    <a:pt x="0" y="314982"/>
                    <a:pt x="0" y="302316"/>
                  </a:cubicBezTo>
                  <a:lnTo>
                    <a:pt x="0" y="210578"/>
                  </a:lnTo>
                  <a:cubicBezTo>
                    <a:pt x="0" y="197911"/>
                    <a:pt x="10269" y="187643"/>
                    <a:pt x="22935" y="187643"/>
                  </a:cubicBezTo>
                  <a:close/>
                  <a:moveTo>
                    <a:pt x="93529" y="34698"/>
                  </a:moveTo>
                  <a:cubicBezTo>
                    <a:pt x="73548" y="34698"/>
                    <a:pt x="57350" y="50896"/>
                    <a:pt x="57350" y="70877"/>
                  </a:cubicBezTo>
                  <a:cubicBezTo>
                    <a:pt x="57350" y="90858"/>
                    <a:pt x="73548" y="107056"/>
                    <a:pt x="93529" y="107056"/>
                  </a:cubicBezTo>
                  <a:cubicBezTo>
                    <a:pt x="113510" y="107056"/>
                    <a:pt x="129707" y="90858"/>
                    <a:pt x="129707" y="70877"/>
                  </a:cubicBezTo>
                  <a:cubicBezTo>
                    <a:pt x="129707" y="50896"/>
                    <a:pt x="113510" y="34698"/>
                    <a:pt x="93529" y="34698"/>
                  </a:cubicBezTo>
                  <a:close/>
                  <a:moveTo>
                    <a:pt x="22935" y="0"/>
                  </a:moveTo>
                  <a:lnTo>
                    <a:pt x="771144" y="0"/>
                  </a:lnTo>
                  <a:cubicBezTo>
                    <a:pt x="783811" y="0"/>
                    <a:pt x="794079" y="10268"/>
                    <a:pt x="794079" y="22935"/>
                  </a:cubicBezTo>
                  <a:lnTo>
                    <a:pt x="794079" y="114673"/>
                  </a:lnTo>
                  <a:cubicBezTo>
                    <a:pt x="794079" y="127339"/>
                    <a:pt x="783811" y="137608"/>
                    <a:pt x="771144" y="137608"/>
                  </a:cubicBezTo>
                  <a:lnTo>
                    <a:pt x="22935" y="137608"/>
                  </a:lnTo>
                  <a:cubicBezTo>
                    <a:pt x="10269" y="137608"/>
                    <a:pt x="0" y="127339"/>
                    <a:pt x="0" y="114673"/>
                  </a:cubicBezTo>
                  <a:lnTo>
                    <a:pt x="0" y="22935"/>
                  </a:lnTo>
                  <a:cubicBezTo>
                    <a:pt x="0" y="10268"/>
                    <a:pt x="10269" y="0"/>
                    <a:pt x="22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1826" tIns="105461" rIns="131826" bIns="105461" numCol="1" spcCol="0" rtlCol="0" fromWordArt="0" anchor="t" anchorCtr="0" forceAA="0" compatLnSpc="1">
              <a:noAutofit/>
            </a:bodyPr>
            <a:lstStyle/>
            <a:p>
              <a:pPr algn="ctr" defTabSz="67183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0663" y="96838"/>
            <a:ext cx="11672888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41" name="十字星 40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十字星 41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2472690" y="378460"/>
            <a:ext cx="7430770" cy="424180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八大统一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的标准化服务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204708" y="802368"/>
            <a:ext cx="3960000" cy="284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SERVICE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02728" y="1401445"/>
            <a:ext cx="9189085" cy="4974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全球知识资源</a:t>
            </a:r>
            <a:r>
              <a:rPr lang="zh-CN" altLang="en-US" b="1" spc="15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</a:t>
            </a: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获取与发布。</a:t>
            </a:r>
            <a:endParaRPr kumimoji="0" lang="zh-CN" alt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b="1" spc="15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</a:t>
            </a: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的语言输入，一种语言输入获取全球知识。</a:t>
            </a:r>
            <a:endParaRPr kumimoji="0" lang="zh-CN" alt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b="1" spc="15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</a:t>
            </a: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的检索系统和发现机制，基于知网智能标引技术，实现主题相关条件下所有检索结果按时间排序，最新内容排在前列，通过检索方式实现全球知识快报。</a:t>
            </a:r>
            <a:endParaRPr kumimoji="0" lang="zh-CN" alt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b="1" spc="15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</a:t>
            </a: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的学科体系。</a:t>
            </a:r>
            <a:endParaRPr kumimoji="0" lang="zh-CN" alt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b="1" spc="15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</a:t>
            </a: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的期刊推荐机制。全球期刊统一采用中国知网CI指数（综合影响力指数）进行评价。</a:t>
            </a:r>
            <a:endParaRPr kumimoji="0" lang="zh-CN" alt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b="1" spc="15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</a:t>
            </a: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的知识网络。实现以单一文献为节点，构建全球知识网络（包括主题网络、作者机构网络、引文网络、项目网络、出版源网络），触及一点即可发现相关领域的所有知识。</a:t>
            </a:r>
            <a:endParaRPr kumimoji="0" lang="zh-CN" alt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b="1" spc="15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</a:t>
            </a: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的阅读方式。提供HTML、CAJ、PDF多种阅读格式。</a:t>
            </a:r>
            <a:endParaRPr kumimoji="0" lang="zh-CN" alt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b="1" spc="15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</a:t>
            </a:r>
            <a:r>
              <a:rPr lang="zh-CN" altLang="en-US" spc="15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的个性化服务。</a:t>
            </a:r>
            <a:endParaRPr lang="zh-CN" altLang="en-US" spc="15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9255,&quot;width&quot;:20220}"/>
</p:tagLst>
</file>

<file path=ppt/tags/tag2.xml><?xml version="1.0" encoding="utf-8"?>
<p:tagLst xmlns:p="http://schemas.openxmlformats.org/presentationml/2006/main">
  <p:tag name="ISPRING_RESOURCE_PATHS_HASH_PRESENTER" val="cc1ec6b4c8718ec3729fa4977e1f43f6073444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3409</Words>
  <Application>WPS 演示</Application>
  <PresentationFormat>自定义</PresentationFormat>
  <Paragraphs>448</Paragraphs>
  <Slides>48</Slides>
  <Notes>26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5" baseType="lpstr">
      <vt:lpstr>Arial</vt:lpstr>
      <vt:lpstr>宋体</vt:lpstr>
      <vt:lpstr>Wingdings</vt:lpstr>
      <vt:lpstr>微软雅黑</vt:lpstr>
      <vt:lpstr>仿宋_GB2312</vt:lpstr>
      <vt:lpstr>仿宋</vt:lpstr>
      <vt:lpstr>方正兰亭超细黑简体</vt:lpstr>
      <vt:lpstr>黑体</vt:lpstr>
      <vt:lpstr>楷体</vt:lpstr>
      <vt:lpstr>Times New Roman</vt:lpstr>
      <vt:lpstr>Calibri</vt:lpstr>
      <vt:lpstr>等线</vt:lpstr>
      <vt:lpstr>方正姚体</vt:lpstr>
      <vt:lpstr>Wingdings</vt:lpstr>
      <vt:lpstr>Verdana</vt:lpstr>
      <vt:lpstr>Arial Unicode MS</vt:lpstr>
      <vt:lpstr>Office 主题​​</vt:lpstr>
      <vt:lpstr>PowerPoint 演示文稿</vt:lpstr>
      <vt:lpstr>PowerPoint 演示文稿</vt:lpstr>
      <vt:lpstr>PowerPoint 演示文稿</vt:lpstr>
      <vt:lpstr>CNKI资源总库</vt:lpstr>
      <vt:lpstr>PowerPoint 演示文稿</vt:lpstr>
      <vt:lpstr>PowerPoint 演示文稿</vt:lpstr>
      <vt:lpstr>PowerPoint 演示文稿</vt:lpstr>
      <vt:lpstr>设计思想</vt:lpstr>
      <vt:lpstr>“八大统一”的标准化服务</vt:lpstr>
      <vt:lpstr>PowerPoint 演示文稿</vt:lpstr>
      <vt:lpstr>PowerPoint 演示文稿</vt:lpstr>
      <vt:lpstr>主要功能点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category>锐旗设计；https://9ppt.taobao.com</cp:category>
  <cp:lastModifiedBy>静水流深</cp:lastModifiedBy>
  <cp:revision>212</cp:revision>
  <dcterms:created xsi:type="dcterms:W3CDTF">2015-12-21T02:26:00Z</dcterms:created>
  <dcterms:modified xsi:type="dcterms:W3CDTF">2021-03-05T01:17:46Z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