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71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1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61842" y="1583633"/>
            <a:ext cx="5414126" cy="1045348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伍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月 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• 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吾阅</a:t>
            </a:r>
            <a:r>
              <a:rPr lang="en-US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8"/>
          <a:stretch/>
        </p:blipFill>
        <p:spPr>
          <a:xfrm>
            <a:off x="7245113" y="1515035"/>
            <a:ext cx="2840181" cy="41392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91435" y="2927136"/>
            <a:ext cx="255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阅见歌苓 </a:t>
            </a: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感悟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人性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191435" y="3373175"/>
            <a:ext cx="255494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804838" y="3625402"/>
            <a:ext cx="37567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主办：华东理工大学图书馆    </a:t>
            </a:r>
            <a:endParaRPr lang="en-US" altLang="zh-CN" sz="16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承办：往来书社、华理知行合一俱乐部   </a:t>
            </a:r>
            <a:endParaRPr lang="en-US" altLang="zh-CN" sz="16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赞助：上海电信飞</a:t>
            </a:r>
            <a:r>
              <a:rPr lang="en-US" altLang="zh-CN" sz="16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Young</a:t>
            </a:r>
            <a:r>
              <a:rPr lang="zh-CN" altLang="en-US" sz="16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学子公司</a:t>
            </a:r>
            <a:endParaRPr lang="en-US" altLang="zh-CN" sz="16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与会</a:t>
            </a:r>
            <a:r>
              <a:rPr lang="zh-CN" altLang="en-US" sz="16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：上海各高校读者</a:t>
            </a:r>
            <a:endParaRPr lang="zh-CN" altLang="en-US" sz="16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3" y="239805"/>
            <a:ext cx="1275230" cy="127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1" b="8627"/>
          <a:stretch/>
        </p:blipFill>
        <p:spPr>
          <a:xfrm>
            <a:off x="581980" y="566128"/>
            <a:ext cx="2251783" cy="24563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37" y="3531595"/>
            <a:ext cx="1574177" cy="21482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09" y="686312"/>
            <a:ext cx="1719615" cy="233614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07" b="3048"/>
          <a:stretch/>
        </p:blipFill>
        <p:spPr>
          <a:xfrm>
            <a:off x="649396" y="3429245"/>
            <a:ext cx="1995192" cy="228127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6" b="4222"/>
          <a:stretch/>
        </p:blipFill>
        <p:spPr>
          <a:xfrm>
            <a:off x="5337670" y="846918"/>
            <a:ext cx="1986495" cy="223694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5" b="3121"/>
          <a:stretch/>
        </p:blipFill>
        <p:spPr>
          <a:xfrm>
            <a:off x="2945010" y="3383582"/>
            <a:ext cx="2021438" cy="231797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81" y="3537319"/>
            <a:ext cx="1606924" cy="21425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25" y="3531595"/>
            <a:ext cx="1621822" cy="21624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2"/>
          <a:stretch/>
        </p:blipFill>
        <p:spPr>
          <a:xfrm>
            <a:off x="7670128" y="846918"/>
            <a:ext cx="4109495" cy="233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3303" y="1097832"/>
            <a:ext cx="7845922" cy="432506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zh-CN" altLang="en-US" dirty="0"/>
          </a:p>
          <a:p>
            <a:pPr>
              <a:lnSpc>
                <a:spcPct val="120000"/>
              </a:lnSpc>
            </a:pPr>
            <a:r>
              <a:rPr lang="zh-CN" altLang="en-US" sz="8000" b="1" dirty="0">
                <a:solidFill>
                  <a:schemeClr val="accent2">
                    <a:lumMod val="7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严歌苓 </a:t>
            </a:r>
          </a:p>
          <a:p>
            <a:pPr>
              <a:lnSpc>
                <a:spcPct val="170000"/>
              </a:lnSpc>
            </a:pPr>
            <a:r>
              <a:rPr lang="zh-CN" altLang="en-US" sz="48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以刚柔并济、极度的</a:t>
            </a:r>
            <a:r>
              <a:rPr lang="zh-CN" altLang="en-US" sz="48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凝练语言</a:t>
            </a:r>
            <a:r>
              <a:rPr lang="zh-CN" altLang="en-US" sz="48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，高度精密、不乏诙谐幽默的风格为内在依托，与其</a:t>
            </a:r>
            <a:r>
              <a:rPr lang="zh-CN" altLang="en-US" sz="56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犀利多变的写作视角和叙事的艺术性</a:t>
            </a:r>
            <a:r>
              <a:rPr lang="zh-CN" altLang="en-US" sz="48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成为文学评论家及学者的研究</a:t>
            </a:r>
            <a:r>
              <a:rPr lang="zh-CN" altLang="en-US" sz="48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课题。其</a:t>
            </a:r>
            <a:r>
              <a:rPr lang="zh-CN" altLang="en-US" sz="48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创作的“王葡萄”、“扶桑”、“多鹤”等主人公开创了</a:t>
            </a:r>
            <a:r>
              <a:rPr lang="zh-CN" altLang="en-US" sz="56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中国文坛全新的文学形象</a:t>
            </a:r>
            <a:r>
              <a:rPr lang="zh-CN" altLang="en-US" sz="48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。其作品无论是对于东、西方文化魅力的独特阐释，还是对社会底层人物、边缘人物的关怀以及对历史的重新评价，都折射出复杂的人性、哲思和批判</a:t>
            </a:r>
            <a:r>
              <a:rPr lang="zh-CN" altLang="en-US" sz="48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意识</a:t>
            </a:r>
            <a:r>
              <a:rPr lang="zh-CN" altLang="en-US" sz="48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48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</a:p>
          <a:p>
            <a:pPr>
              <a:lnSpc>
                <a:spcPct val="170000"/>
              </a:lnSpc>
            </a:pPr>
            <a:r>
              <a:rPr lang="zh-CN" altLang="en-US" sz="48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她吸收西方世界“文艺复兴”以来所形成的对“人”的价值观的透视，开始用</a:t>
            </a:r>
            <a:r>
              <a:rPr lang="zh-CN" altLang="en-US" sz="56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西方文艺理论</a:t>
            </a:r>
            <a:r>
              <a:rPr lang="zh-CN" altLang="en-US" sz="48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的价值</a:t>
            </a:r>
            <a:r>
              <a:rPr lang="zh-CN" altLang="en-US" sz="48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判断重新</a:t>
            </a:r>
            <a:r>
              <a:rPr lang="zh-CN" altLang="en-US" sz="48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审视</a:t>
            </a:r>
            <a:r>
              <a:rPr lang="zh-CN" altLang="en-US" sz="48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“东方人类”。</a:t>
            </a:r>
            <a:endParaRPr lang="zh-CN" altLang="en-US" sz="48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48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严歌苓</a:t>
            </a:r>
            <a:r>
              <a:rPr lang="zh-CN" altLang="en-US" sz="48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曾说：“我到了国外之后，发现没有什么是不可以写的。我不想控诉某个人。我只想写这样一段不寻常带有荒谬的历史运动，让读者看到一种</a:t>
            </a:r>
            <a:r>
              <a:rPr lang="zh-CN" altLang="en-US" sz="56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非凡的奇怪的人性</a:t>
            </a:r>
            <a:r>
              <a:rPr lang="zh-CN" altLang="en-US" sz="48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。我对人性感兴趣，而对展示人性的舞台毫无兴趣。” 她还说，“女人比男人有写头，因为她们更无定数，更直觉，更性情化。</a:t>
            </a:r>
            <a:r>
              <a:rPr lang="zh-CN" altLang="en-US" sz="48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48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48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严歌苓笔下的女性人物有一个共性，就是她们都有一点点迟钝，有一点点缺心眼，是边缘的，弱势的。可就是</a:t>
            </a:r>
            <a:r>
              <a:rPr lang="zh-CN" altLang="en-US" sz="56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边缘弱势的女性</a:t>
            </a:r>
            <a:r>
              <a:rPr lang="zh-CN" altLang="en-US" sz="48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却如一滴水一样折射出丰富复杂的现实和人性</a:t>
            </a:r>
            <a:r>
              <a:rPr lang="zh-CN" altLang="en-US" sz="48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48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489" y="1097832"/>
            <a:ext cx="2980368" cy="432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0166" y="1346058"/>
            <a:ext cx="10413975" cy="40686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活动分组：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推文提前一周宣传时设置四个选项，读者自行选择所读书本，备选书目为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金陵十三钗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陆犯焉识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  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扶桑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及其他，根据所选结果化分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三组，活动现场根据组号安排座位；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2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lang="zh-CN" altLang="en-US" sz="22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zh-CN" altLang="en-US" sz="22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主持人开场介绍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;  2.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自我介绍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;                                                </a:t>
            </a:r>
            <a:r>
              <a:rPr lang="en-US" altLang="zh-CN" sz="20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5min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3.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分小组阅读，每组读同一本书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;                                               </a:t>
            </a:r>
            <a:r>
              <a:rPr lang="en-US" altLang="zh-CN" sz="20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45min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4.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内讨论分享；                                                                  </a:t>
            </a:r>
            <a:r>
              <a:rPr lang="en-US" altLang="zh-CN" sz="20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10min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5.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每组派代表介绍分享所读书，讨论交流；                                </a:t>
            </a:r>
            <a:r>
              <a:rPr lang="en-US" altLang="zh-CN" sz="20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25min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6.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嘉宾分享，总结；                                                                  </a:t>
            </a:r>
            <a:r>
              <a:rPr lang="en-US" altLang="zh-CN" sz="20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10min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7.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赠送纪念品、拍照留念；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另：读者可在华理明信片上写下感悟或者随笔，随机赠予与会读者；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89929" y="524594"/>
            <a:ext cx="255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阅见歌苓 </a:t>
            </a: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感悟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人性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589929" y="970633"/>
            <a:ext cx="255494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9753" r="7068" b="8542"/>
          <a:stretch/>
        </p:blipFill>
        <p:spPr>
          <a:xfrm>
            <a:off x="8238566" y="5307106"/>
            <a:ext cx="3454486" cy="129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298</Words>
  <Application>Microsoft Office PowerPoint</Application>
  <PresentationFormat>自定义</PresentationFormat>
  <Paragraphs>27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伍月 • 吾阅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五月 • 午y</dc:title>
  <dc:creator>lei jun</dc:creator>
  <cp:lastModifiedBy>04116</cp:lastModifiedBy>
  <cp:revision>55</cp:revision>
  <dcterms:created xsi:type="dcterms:W3CDTF">2015-05-05T08:02:14Z</dcterms:created>
  <dcterms:modified xsi:type="dcterms:W3CDTF">2017-05-08T05:48:09Z</dcterms:modified>
</cp:coreProperties>
</file>