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2500"/>
    <a:srgbClr val="B03B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CCA480-93C2-43FD-A234-A1FB26445BF1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EF32EE5-056A-41C3-8022-0599BBBB4603}">
      <dgm:prSet custT="1"/>
      <dgm:spPr/>
      <dgm:t>
        <a:bodyPr/>
        <a:lstStyle/>
        <a:p>
          <a:pPr rtl="0"/>
          <a:r>
            <a:rPr lang="zh-CN" sz="2400" dirty="0" smtClean="0"/>
            <a:t>不尚贤</a:t>
          </a:r>
          <a:endParaRPr lang="en-US" sz="2400" dirty="0"/>
        </a:p>
      </dgm:t>
    </dgm:pt>
    <dgm:pt modelId="{D77E4A35-C2DC-477E-94D3-AC0CFB461665}" type="parTrans" cxnId="{28D480AB-358E-4554-B835-52DECB9DE00B}">
      <dgm:prSet/>
      <dgm:spPr/>
      <dgm:t>
        <a:bodyPr/>
        <a:lstStyle/>
        <a:p>
          <a:endParaRPr lang="en-US"/>
        </a:p>
      </dgm:t>
    </dgm:pt>
    <dgm:pt modelId="{9EC50016-92C4-47FC-8593-C7566073EECC}" type="sibTrans" cxnId="{28D480AB-358E-4554-B835-52DECB9DE00B}">
      <dgm:prSet/>
      <dgm:spPr/>
      <dgm:t>
        <a:bodyPr/>
        <a:lstStyle/>
        <a:p>
          <a:endParaRPr lang="en-US"/>
        </a:p>
      </dgm:t>
    </dgm:pt>
    <dgm:pt modelId="{76197E93-97FC-4FC2-AB92-C9503412E9AD}">
      <dgm:prSet custT="1"/>
      <dgm:spPr/>
      <dgm:t>
        <a:bodyPr/>
        <a:lstStyle/>
        <a:p>
          <a:pPr rtl="0"/>
          <a:r>
            <a:rPr lang="zh-CN" sz="2400" dirty="0" smtClean="0"/>
            <a:t>无为而治</a:t>
          </a:r>
          <a:endParaRPr lang="en-US" sz="2400" dirty="0"/>
        </a:p>
      </dgm:t>
    </dgm:pt>
    <dgm:pt modelId="{A7B89484-58EF-416D-BE7A-56F07661479E}" type="parTrans" cxnId="{3FC1BBBA-01C4-40AD-A8BE-283B0AA77BC9}">
      <dgm:prSet/>
      <dgm:spPr/>
      <dgm:t>
        <a:bodyPr/>
        <a:lstStyle/>
        <a:p>
          <a:endParaRPr lang="en-US"/>
        </a:p>
      </dgm:t>
    </dgm:pt>
    <dgm:pt modelId="{FC8BAAF1-A483-4A9C-86ED-D8C3B9348AA0}" type="sibTrans" cxnId="{3FC1BBBA-01C4-40AD-A8BE-283B0AA77BC9}">
      <dgm:prSet/>
      <dgm:spPr/>
      <dgm:t>
        <a:bodyPr/>
        <a:lstStyle/>
        <a:p>
          <a:endParaRPr lang="en-US"/>
        </a:p>
      </dgm:t>
    </dgm:pt>
    <dgm:pt modelId="{65DC0F5E-D9B2-47F2-9833-8A3D21D00698}">
      <dgm:prSet custT="1"/>
      <dgm:spPr>
        <a:noFill/>
        <a:ln>
          <a:solidFill>
            <a:schemeClr val="accent2">
              <a:lumMod val="50000"/>
            </a:schemeClr>
          </a:solidFill>
        </a:ln>
      </dgm:spPr>
      <dgm:t>
        <a:bodyPr anchor="b"/>
        <a:lstStyle/>
        <a:p>
          <a:r>
            <a:rPr lang="zh-CN" sz="2000" dirty="0" smtClean="0"/>
            <a:t>过分优越的地位、权势和功名</a:t>
          </a:r>
          <a:endParaRPr lang="en-US" sz="2000" dirty="0"/>
        </a:p>
      </dgm:t>
    </dgm:pt>
    <dgm:pt modelId="{A10F9E97-4E02-4E08-94CA-C811F5CD281E}" type="parTrans" cxnId="{055793D5-9792-4931-B7C0-CFD2F5E3C0D3}">
      <dgm:prSet/>
      <dgm:spPr/>
      <dgm:t>
        <a:bodyPr/>
        <a:lstStyle/>
        <a:p>
          <a:endParaRPr lang="en-US"/>
        </a:p>
      </dgm:t>
    </dgm:pt>
    <dgm:pt modelId="{45EDDB4A-5EC3-4857-9778-078673B2E0D2}" type="sibTrans" cxnId="{055793D5-9792-4931-B7C0-CFD2F5E3C0D3}">
      <dgm:prSet/>
      <dgm:spPr/>
      <dgm:t>
        <a:bodyPr/>
        <a:lstStyle/>
        <a:p>
          <a:endParaRPr lang="en-US"/>
        </a:p>
      </dgm:t>
    </dgm:pt>
    <dgm:pt modelId="{42B5E865-955F-48AC-8427-8537FE31DBCD}">
      <dgm:prSet custT="1"/>
      <dgm:spPr/>
      <dgm:t>
        <a:bodyPr/>
        <a:lstStyle/>
        <a:p>
          <a:pPr rtl="0"/>
          <a:r>
            <a:rPr lang="zh-CN" sz="2400" dirty="0" smtClean="0"/>
            <a:t>使民无知、无欲</a:t>
          </a:r>
          <a:endParaRPr lang="en-US" sz="2400" dirty="0"/>
        </a:p>
      </dgm:t>
    </dgm:pt>
    <dgm:pt modelId="{99D13D05-5C9A-45E5-BC00-A444E22E9892}" type="sibTrans" cxnId="{DF4DBDDF-846E-47A6-A596-AB771E5AEC33}">
      <dgm:prSet/>
      <dgm:spPr/>
      <dgm:t>
        <a:bodyPr/>
        <a:lstStyle/>
        <a:p>
          <a:endParaRPr lang="en-US"/>
        </a:p>
      </dgm:t>
    </dgm:pt>
    <dgm:pt modelId="{36945FEB-BBF6-4511-BBD0-0E5945698A3F}" type="parTrans" cxnId="{DF4DBDDF-846E-47A6-A596-AB771E5AEC33}">
      <dgm:prSet/>
      <dgm:spPr/>
      <dgm:t>
        <a:bodyPr/>
        <a:lstStyle/>
        <a:p>
          <a:endParaRPr lang="en-US"/>
        </a:p>
      </dgm:t>
    </dgm:pt>
    <dgm:pt modelId="{B2970FB6-8809-45C0-8AA0-EE04E0B8FCA6}">
      <dgm:prSet custT="1"/>
      <dgm:spPr>
        <a:noFill/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zh-CN" sz="2000" dirty="0" smtClean="0"/>
            <a:t>争权夺利</a:t>
          </a:r>
          <a:endParaRPr lang="en-US" sz="2000" dirty="0"/>
        </a:p>
      </dgm:t>
    </dgm:pt>
    <dgm:pt modelId="{E90FE0AE-04FE-40D7-BF0F-1C98A26390BD}" type="parTrans" cxnId="{11200F61-E4C7-4A57-BC02-5FEC5634C9B8}">
      <dgm:prSet/>
      <dgm:spPr/>
      <dgm:t>
        <a:bodyPr/>
        <a:lstStyle/>
        <a:p>
          <a:endParaRPr lang="en-US"/>
        </a:p>
      </dgm:t>
    </dgm:pt>
    <dgm:pt modelId="{F282FC3F-68D9-4923-887E-009AF106D27A}" type="sibTrans" cxnId="{11200F61-E4C7-4A57-BC02-5FEC5634C9B8}">
      <dgm:prSet/>
      <dgm:spPr/>
      <dgm:t>
        <a:bodyPr/>
        <a:lstStyle/>
        <a:p>
          <a:endParaRPr lang="en-US"/>
        </a:p>
      </dgm:t>
    </dgm:pt>
    <dgm:pt modelId="{D0DD3A86-1C32-4F90-88A7-B3EFFB079FD2}">
      <dgm:prSet custT="1"/>
      <dgm:spPr>
        <a:noFill/>
      </dgm:spPr>
      <dgm:t>
        <a:bodyPr/>
        <a:lstStyle/>
        <a:p>
          <a:pPr rtl="0"/>
          <a:r>
            <a:rPr lang="zh-CN" sz="2000" dirty="0" smtClean="0"/>
            <a:t>实其腹</a:t>
          </a:r>
          <a:r>
            <a:rPr lang="zh-CN" altLang="en-US" sz="2000" dirty="0" smtClean="0"/>
            <a:t>、</a:t>
          </a:r>
          <a:r>
            <a:rPr lang="zh-CN" sz="2000" dirty="0" smtClean="0"/>
            <a:t>强其骨</a:t>
          </a:r>
          <a:endParaRPr lang="en-US" sz="2000" dirty="0"/>
        </a:p>
      </dgm:t>
    </dgm:pt>
    <dgm:pt modelId="{18BCE6DB-5464-4110-9F95-34BE4E7BB95D}" type="parTrans" cxnId="{CF19CCF6-CBB2-4BD7-92D3-BF250CEF9ECC}">
      <dgm:prSet/>
      <dgm:spPr/>
      <dgm:t>
        <a:bodyPr/>
        <a:lstStyle/>
        <a:p>
          <a:endParaRPr lang="en-US"/>
        </a:p>
      </dgm:t>
    </dgm:pt>
    <dgm:pt modelId="{125B1E9A-835E-4AB6-B85B-F2C18D666FF9}" type="sibTrans" cxnId="{CF19CCF6-CBB2-4BD7-92D3-BF250CEF9ECC}">
      <dgm:prSet/>
      <dgm:spPr/>
      <dgm:t>
        <a:bodyPr/>
        <a:lstStyle/>
        <a:p>
          <a:endParaRPr lang="en-US"/>
        </a:p>
      </dgm:t>
    </dgm:pt>
    <dgm:pt modelId="{A54C27F2-8D07-4FA9-8970-5EB245047EEC}">
      <dgm:prSet custT="1"/>
      <dgm:spPr>
        <a:noFill/>
      </dgm:spPr>
      <dgm:t>
        <a:bodyPr/>
        <a:lstStyle/>
        <a:p>
          <a:r>
            <a:rPr lang="zh-CN" sz="2000" dirty="0" smtClean="0"/>
            <a:t>虚其心</a:t>
          </a:r>
          <a:r>
            <a:rPr lang="zh-CN" altLang="en-US" sz="2000" dirty="0" smtClean="0"/>
            <a:t>、</a:t>
          </a:r>
          <a:r>
            <a:rPr lang="zh-CN" sz="2000" dirty="0" smtClean="0"/>
            <a:t>弱其志</a:t>
          </a:r>
          <a:endParaRPr lang="en-US" sz="2000" dirty="0"/>
        </a:p>
      </dgm:t>
    </dgm:pt>
    <dgm:pt modelId="{DB3412E6-9F34-4F38-97B9-64B4BF6EC6C7}" type="parTrans" cxnId="{D85324FE-D4B1-4E58-B553-03928BD3D81A}">
      <dgm:prSet/>
      <dgm:spPr/>
      <dgm:t>
        <a:bodyPr/>
        <a:lstStyle/>
        <a:p>
          <a:endParaRPr lang="en-US"/>
        </a:p>
      </dgm:t>
    </dgm:pt>
    <dgm:pt modelId="{55BED9AC-F29A-4B0C-92D8-B2F95C68C454}" type="sibTrans" cxnId="{D85324FE-D4B1-4E58-B553-03928BD3D81A}">
      <dgm:prSet/>
      <dgm:spPr/>
      <dgm:t>
        <a:bodyPr/>
        <a:lstStyle/>
        <a:p>
          <a:endParaRPr lang="en-US"/>
        </a:p>
      </dgm:t>
    </dgm:pt>
    <dgm:pt modelId="{9FE15D7E-212F-4324-85CF-B26BD1481F6E}">
      <dgm:prSet custT="1"/>
      <dgm:spPr>
        <a:noFill/>
      </dgm:spPr>
      <dgm:t>
        <a:bodyPr/>
        <a:lstStyle/>
        <a:p>
          <a:pPr rtl="0"/>
          <a:r>
            <a:rPr lang="zh-CN" sz="2000" dirty="0" smtClean="0"/>
            <a:t>历史的发展有其一定的自然规律</a:t>
          </a:r>
          <a:endParaRPr lang="en-US" sz="2000" dirty="0"/>
        </a:p>
      </dgm:t>
    </dgm:pt>
    <dgm:pt modelId="{E01FDBE0-52E1-4852-9A40-E04E8EDB1FF6}" type="parTrans" cxnId="{FE91B28E-7FD2-45DB-930C-78EC628E59B6}">
      <dgm:prSet/>
      <dgm:spPr/>
      <dgm:t>
        <a:bodyPr/>
        <a:lstStyle/>
        <a:p>
          <a:endParaRPr lang="en-US"/>
        </a:p>
      </dgm:t>
    </dgm:pt>
    <dgm:pt modelId="{0044F685-8986-447C-993F-490B14DDE433}" type="sibTrans" cxnId="{FE91B28E-7FD2-45DB-930C-78EC628E59B6}">
      <dgm:prSet/>
      <dgm:spPr/>
      <dgm:t>
        <a:bodyPr/>
        <a:lstStyle/>
        <a:p>
          <a:endParaRPr lang="en-US"/>
        </a:p>
      </dgm:t>
    </dgm:pt>
    <dgm:pt modelId="{8AC270FD-1576-45A4-9750-33EDFCD88E99}" type="pres">
      <dgm:prSet presAssocID="{7DCCA480-93C2-43FD-A234-A1FB26445BF1}" presName="linear" presStyleCnt="0">
        <dgm:presLayoutVars>
          <dgm:dir/>
          <dgm:animLvl val="lvl"/>
          <dgm:resizeHandles val="exact"/>
        </dgm:presLayoutVars>
      </dgm:prSet>
      <dgm:spPr/>
    </dgm:pt>
    <dgm:pt modelId="{B7ADACB4-FD81-4AFC-B161-9BA2F42AFBD8}" type="pres">
      <dgm:prSet presAssocID="{9EF32EE5-056A-41C3-8022-0599BBBB4603}" presName="parentLin" presStyleCnt="0"/>
      <dgm:spPr/>
    </dgm:pt>
    <dgm:pt modelId="{71D59CEA-910A-41B5-8440-3BDBAF668713}" type="pres">
      <dgm:prSet presAssocID="{9EF32EE5-056A-41C3-8022-0599BBBB4603}" presName="parentLeftMargin" presStyleLbl="node1" presStyleIdx="0" presStyleCnt="3"/>
      <dgm:spPr/>
    </dgm:pt>
    <dgm:pt modelId="{E63D178C-1F49-47EE-9C4E-E6D44130E188}" type="pres">
      <dgm:prSet presAssocID="{9EF32EE5-056A-41C3-8022-0599BBBB4603}" presName="parentText" presStyleLbl="node1" presStyleIdx="0" presStyleCnt="3" custScaleY="39627" custLinFactNeighborY="-58852">
        <dgm:presLayoutVars>
          <dgm:chMax val="0"/>
          <dgm:bulletEnabled val="1"/>
        </dgm:presLayoutVars>
      </dgm:prSet>
      <dgm:spPr/>
    </dgm:pt>
    <dgm:pt modelId="{6B4FB93E-9294-4D31-8286-6518FCD19985}" type="pres">
      <dgm:prSet presAssocID="{9EF32EE5-056A-41C3-8022-0599BBBB4603}" presName="negativeSpace" presStyleCnt="0"/>
      <dgm:spPr/>
    </dgm:pt>
    <dgm:pt modelId="{37989722-0912-4047-A4DF-817416CD0FAC}" type="pres">
      <dgm:prSet presAssocID="{9EF32EE5-056A-41C3-8022-0599BBBB4603}" presName="childText" presStyleLbl="conFgAcc1" presStyleIdx="0" presStyleCnt="3" custScaleY="61385" custLinFactY="-688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F3AFE-B542-4C6C-B2C7-CC8097701980}" type="pres">
      <dgm:prSet presAssocID="{9EC50016-92C4-47FC-8593-C7566073EECC}" presName="spaceBetweenRectangles" presStyleCnt="0"/>
      <dgm:spPr/>
    </dgm:pt>
    <dgm:pt modelId="{0CBE1FD4-43D5-4EFA-A57E-B9EF165C10D6}" type="pres">
      <dgm:prSet presAssocID="{42B5E865-955F-48AC-8427-8537FE31DBCD}" presName="parentLin" presStyleCnt="0"/>
      <dgm:spPr/>
    </dgm:pt>
    <dgm:pt modelId="{7071F852-1300-4B19-B796-6300E0705320}" type="pres">
      <dgm:prSet presAssocID="{42B5E865-955F-48AC-8427-8537FE31DBCD}" presName="parentLeftMargin" presStyleLbl="node1" presStyleIdx="0" presStyleCnt="3"/>
      <dgm:spPr/>
    </dgm:pt>
    <dgm:pt modelId="{F9E142F6-6170-467C-B3CD-E5BEBF965A3C}" type="pres">
      <dgm:prSet presAssocID="{42B5E865-955F-48AC-8427-8537FE31DBCD}" presName="parentText" presStyleLbl="node1" presStyleIdx="1" presStyleCnt="3" custScaleY="39627" custLinFactNeighborY="-323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7C897-27B2-4F9A-BF62-CA4C30167333}" type="pres">
      <dgm:prSet presAssocID="{42B5E865-955F-48AC-8427-8537FE31DBCD}" presName="negativeSpace" presStyleCnt="0"/>
      <dgm:spPr/>
    </dgm:pt>
    <dgm:pt modelId="{F7F98737-8224-40B0-839D-3DB75E8B8934}" type="pres">
      <dgm:prSet presAssocID="{42B5E865-955F-48AC-8427-8537FE31DBCD}" presName="childText" presStyleLbl="conFgAcc1" presStyleIdx="1" presStyleCnt="3" custScaleY="61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3E63F-CBE9-400B-AC35-C43936C0F315}" type="pres">
      <dgm:prSet presAssocID="{99D13D05-5C9A-45E5-BC00-A444E22E9892}" presName="spaceBetweenRectangles" presStyleCnt="0"/>
      <dgm:spPr/>
    </dgm:pt>
    <dgm:pt modelId="{9307B914-2680-42CF-8693-53CF1EE551DE}" type="pres">
      <dgm:prSet presAssocID="{76197E93-97FC-4FC2-AB92-C9503412E9AD}" presName="parentLin" presStyleCnt="0"/>
      <dgm:spPr/>
    </dgm:pt>
    <dgm:pt modelId="{104B86CF-CC13-4664-8304-0A16D78C7B6B}" type="pres">
      <dgm:prSet presAssocID="{76197E93-97FC-4FC2-AB92-C9503412E9AD}" presName="parentLeftMargin" presStyleLbl="node1" presStyleIdx="1" presStyleCnt="3"/>
      <dgm:spPr/>
    </dgm:pt>
    <dgm:pt modelId="{82F2A524-3DDE-41D8-A674-06B06D1B8EB0}" type="pres">
      <dgm:prSet presAssocID="{76197E93-97FC-4FC2-AB92-C9503412E9AD}" presName="parentText" presStyleLbl="node1" presStyleIdx="2" presStyleCnt="3" custScaleY="39627" custLinFactNeighborY="-8350">
        <dgm:presLayoutVars>
          <dgm:chMax val="0"/>
          <dgm:bulletEnabled val="1"/>
        </dgm:presLayoutVars>
      </dgm:prSet>
      <dgm:spPr/>
    </dgm:pt>
    <dgm:pt modelId="{91781AC4-BA06-47CF-8316-72126EED2B75}" type="pres">
      <dgm:prSet presAssocID="{76197E93-97FC-4FC2-AB92-C9503412E9AD}" presName="negativeSpace" presStyleCnt="0"/>
      <dgm:spPr/>
    </dgm:pt>
    <dgm:pt modelId="{DCD9EFE9-A17E-4393-A035-3A4B0B19816F}" type="pres">
      <dgm:prSet presAssocID="{76197E93-97FC-4FC2-AB92-C9503412E9AD}" presName="childText" presStyleLbl="conFgAcc1" presStyleIdx="2" presStyleCnt="3" custScaleY="61385" custLinFactNeighborY="479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C1BBBA-01C4-40AD-A8BE-283B0AA77BC9}" srcId="{7DCCA480-93C2-43FD-A234-A1FB26445BF1}" destId="{76197E93-97FC-4FC2-AB92-C9503412E9AD}" srcOrd="2" destOrd="0" parTransId="{A7B89484-58EF-416D-BE7A-56F07661479E}" sibTransId="{FC8BAAF1-A483-4A9C-86ED-D8C3B9348AA0}"/>
    <dgm:cxn modelId="{0ADC2E2A-C204-4890-853C-3981A5EDE42B}" type="presOf" srcId="{9EF32EE5-056A-41C3-8022-0599BBBB4603}" destId="{71D59CEA-910A-41B5-8440-3BDBAF668713}" srcOrd="0" destOrd="0" presId="urn:microsoft.com/office/officeart/2005/8/layout/list1"/>
    <dgm:cxn modelId="{DF4DBDDF-846E-47A6-A596-AB771E5AEC33}" srcId="{7DCCA480-93C2-43FD-A234-A1FB26445BF1}" destId="{42B5E865-955F-48AC-8427-8537FE31DBCD}" srcOrd="1" destOrd="0" parTransId="{36945FEB-BBF6-4511-BBD0-0E5945698A3F}" sibTransId="{99D13D05-5C9A-45E5-BC00-A444E22E9892}"/>
    <dgm:cxn modelId="{8A3B270F-11E7-4615-82B6-32A843C77C2F}" type="presOf" srcId="{42B5E865-955F-48AC-8427-8537FE31DBCD}" destId="{F9E142F6-6170-467C-B3CD-E5BEBF965A3C}" srcOrd="1" destOrd="0" presId="urn:microsoft.com/office/officeart/2005/8/layout/list1"/>
    <dgm:cxn modelId="{98183FA5-FFAC-4717-A771-0CF83806295F}" type="presOf" srcId="{A54C27F2-8D07-4FA9-8970-5EB245047EEC}" destId="{F7F98737-8224-40B0-839D-3DB75E8B8934}" srcOrd="0" destOrd="1" presId="urn:microsoft.com/office/officeart/2005/8/layout/list1"/>
    <dgm:cxn modelId="{24542CBF-30AE-491D-B598-2C2088399E8E}" type="presOf" srcId="{D0DD3A86-1C32-4F90-88A7-B3EFFB079FD2}" destId="{F7F98737-8224-40B0-839D-3DB75E8B8934}" srcOrd="0" destOrd="0" presId="urn:microsoft.com/office/officeart/2005/8/layout/list1"/>
    <dgm:cxn modelId="{D85324FE-D4B1-4E58-B553-03928BD3D81A}" srcId="{42B5E865-955F-48AC-8427-8537FE31DBCD}" destId="{A54C27F2-8D07-4FA9-8970-5EB245047EEC}" srcOrd="1" destOrd="0" parTransId="{DB3412E6-9F34-4F38-97B9-64B4BF6EC6C7}" sibTransId="{55BED9AC-F29A-4B0C-92D8-B2F95C68C454}"/>
    <dgm:cxn modelId="{22A472C9-0983-475B-A5DE-1614C2700917}" type="presOf" srcId="{B2970FB6-8809-45C0-8AA0-EE04E0B8FCA6}" destId="{37989722-0912-4047-A4DF-817416CD0FAC}" srcOrd="0" destOrd="1" presId="urn:microsoft.com/office/officeart/2005/8/layout/list1"/>
    <dgm:cxn modelId="{6174A18D-F06C-427E-9F76-115030723C41}" type="presOf" srcId="{9EF32EE5-056A-41C3-8022-0599BBBB4603}" destId="{E63D178C-1F49-47EE-9C4E-E6D44130E188}" srcOrd="1" destOrd="0" presId="urn:microsoft.com/office/officeart/2005/8/layout/list1"/>
    <dgm:cxn modelId="{0026C791-4968-4F34-96DD-7CCAB899ECC3}" type="presOf" srcId="{65DC0F5E-D9B2-47F2-9833-8A3D21D00698}" destId="{37989722-0912-4047-A4DF-817416CD0FAC}" srcOrd="0" destOrd="0" presId="urn:microsoft.com/office/officeart/2005/8/layout/list1"/>
    <dgm:cxn modelId="{C929CD22-24F7-4DA3-A31E-CBE1746DE977}" type="presOf" srcId="{9FE15D7E-212F-4324-85CF-B26BD1481F6E}" destId="{DCD9EFE9-A17E-4393-A035-3A4B0B19816F}" srcOrd="0" destOrd="0" presId="urn:microsoft.com/office/officeart/2005/8/layout/list1"/>
    <dgm:cxn modelId="{A719A15F-6ECE-4711-8038-791717A6513A}" type="presOf" srcId="{76197E93-97FC-4FC2-AB92-C9503412E9AD}" destId="{82F2A524-3DDE-41D8-A674-06B06D1B8EB0}" srcOrd="1" destOrd="0" presId="urn:microsoft.com/office/officeart/2005/8/layout/list1"/>
    <dgm:cxn modelId="{28D480AB-358E-4554-B835-52DECB9DE00B}" srcId="{7DCCA480-93C2-43FD-A234-A1FB26445BF1}" destId="{9EF32EE5-056A-41C3-8022-0599BBBB4603}" srcOrd="0" destOrd="0" parTransId="{D77E4A35-C2DC-477E-94D3-AC0CFB461665}" sibTransId="{9EC50016-92C4-47FC-8593-C7566073EECC}"/>
    <dgm:cxn modelId="{11200F61-E4C7-4A57-BC02-5FEC5634C9B8}" srcId="{9EF32EE5-056A-41C3-8022-0599BBBB4603}" destId="{B2970FB6-8809-45C0-8AA0-EE04E0B8FCA6}" srcOrd="1" destOrd="0" parTransId="{E90FE0AE-04FE-40D7-BF0F-1C98A26390BD}" sibTransId="{F282FC3F-68D9-4923-887E-009AF106D27A}"/>
    <dgm:cxn modelId="{055793D5-9792-4931-B7C0-CFD2F5E3C0D3}" srcId="{9EF32EE5-056A-41C3-8022-0599BBBB4603}" destId="{65DC0F5E-D9B2-47F2-9833-8A3D21D00698}" srcOrd="0" destOrd="0" parTransId="{A10F9E97-4E02-4E08-94CA-C811F5CD281E}" sibTransId="{45EDDB4A-5EC3-4857-9778-078673B2E0D2}"/>
    <dgm:cxn modelId="{CF19CCF6-CBB2-4BD7-92D3-BF250CEF9ECC}" srcId="{42B5E865-955F-48AC-8427-8537FE31DBCD}" destId="{D0DD3A86-1C32-4F90-88A7-B3EFFB079FD2}" srcOrd="0" destOrd="0" parTransId="{18BCE6DB-5464-4110-9F95-34BE4E7BB95D}" sibTransId="{125B1E9A-835E-4AB6-B85B-F2C18D666FF9}"/>
    <dgm:cxn modelId="{BFA3C44F-A33E-4E1E-94CF-8F4357A16306}" type="presOf" srcId="{42B5E865-955F-48AC-8427-8537FE31DBCD}" destId="{7071F852-1300-4B19-B796-6300E0705320}" srcOrd="0" destOrd="0" presId="urn:microsoft.com/office/officeart/2005/8/layout/list1"/>
    <dgm:cxn modelId="{7D9C1FE9-C21C-4EBB-ABB4-3FF4D93FB2CD}" type="presOf" srcId="{76197E93-97FC-4FC2-AB92-C9503412E9AD}" destId="{104B86CF-CC13-4664-8304-0A16D78C7B6B}" srcOrd="0" destOrd="0" presId="urn:microsoft.com/office/officeart/2005/8/layout/list1"/>
    <dgm:cxn modelId="{0780721D-C843-4AF3-8F3C-33586C1C40F1}" type="presOf" srcId="{7DCCA480-93C2-43FD-A234-A1FB26445BF1}" destId="{8AC270FD-1576-45A4-9750-33EDFCD88E99}" srcOrd="0" destOrd="0" presId="urn:microsoft.com/office/officeart/2005/8/layout/list1"/>
    <dgm:cxn modelId="{FE91B28E-7FD2-45DB-930C-78EC628E59B6}" srcId="{76197E93-97FC-4FC2-AB92-C9503412E9AD}" destId="{9FE15D7E-212F-4324-85CF-B26BD1481F6E}" srcOrd="0" destOrd="0" parTransId="{E01FDBE0-52E1-4852-9A40-E04E8EDB1FF6}" sibTransId="{0044F685-8986-447C-993F-490B14DDE433}"/>
    <dgm:cxn modelId="{518FB446-4F3C-41CF-B8D1-09C79CF8EB96}" type="presParOf" srcId="{8AC270FD-1576-45A4-9750-33EDFCD88E99}" destId="{B7ADACB4-FD81-4AFC-B161-9BA2F42AFBD8}" srcOrd="0" destOrd="0" presId="urn:microsoft.com/office/officeart/2005/8/layout/list1"/>
    <dgm:cxn modelId="{56D479CD-4502-48E1-A10F-909F90EE19D3}" type="presParOf" srcId="{B7ADACB4-FD81-4AFC-B161-9BA2F42AFBD8}" destId="{71D59CEA-910A-41B5-8440-3BDBAF668713}" srcOrd="0" destOrd="0" presId="urn:microsoft.com/office/officeart/2005/8/layout/list1"/>
    <dgm:cxn modelId="{F7819A79-24E9-428B-8FF7-F0F2E3830F40}" type="presParOf" srcId="{B7ADACB4-FD81-4AFC-B161-9BA2F42AFBD8}" destId="{E63D178C-1F49-47EE-9C4E-E6D44130E188}" srcOrd="1" destOrd="0" presId="urn:microsoft.com/office/officeart/2005/8/layout/list1"/>
    <dgm:cxn modelId="{FAD03945-3489-4803-95C3-823AB0AA87B7}" type="presParOf" srcId="{8AC270FD-1576-45A4-9750-33EDFCD88E99}" destId="{6B4FB93E-9294-4D31-8286-6518FCD19985}" srcOrd="1" destOrd="0" presId="urn:microsoft.com/office/officeart/2005/8/layout/list1"/>
    <dgm:cxn modelId="{92190725-D35F-495A-AE08-62958B729A9A}" type="presParOf" srcId="{8AC270FD-1576-45A4-9750-33EDFCD88E99}" destId="{37989722-0912-4047-A4DF-817416CD0FAC}" srcOrd="2" destOrd="0" presId="urn:microsoft.com/office/officeart/2005/8/layout/list1"/>
    <dgm:cxn modelId="{A5387BB0-6C77-4950-A9B5-F50CCB0F24A6}" type="presParOf" srcId="{8AC270FD-1576-45A4-9750-33EDFCD88E99}" destId="{7F0F3AFE-B542-4C6C-B2C7-CC8097701980}" srcOrd="3" destOrd="0" presId="urn:microsoft.com/office/officeart/2005/8/layout/list1"/>
    <dgm:cxn modelId="{9AD84447-E6F3-416C-8C47-27BB3D7B5AE9}" type="presParOf" srcId="{8AC270FD-1576-45A4-9750-33EDFCD88E99}" destId="{0CBE1FD4-43D5-4EFA-A57E-B9EF165C10D6}" srcOrd="4" destOrd="0" presId="urn:microsoft.com/office/officeart/2005/8/layout/list1"/>
    <dgm:cxn modelId="{6B7A5477-733A-4415-BC8A-8B3A26733BE9}" type="presParOf" srcId="{0CBE1FD4-43D5-4EFA-A57E-B9EF165C10D6}" destId="{7071F852-1300-4B19-B796-6300E0705320}" srcOrd="0" destOrd="0" presId="urn:microsoft.com/office/officeart/2005/8/layout/list1"/>
    <dgm:cxn modelId="{223B41B6-1E6D-43A7-85EC-5933D24EB15F}" type="presParOf" srcId="{0CBE1FD4-43D5-4EFA-A57E-B9EF165C10D6}" destId="{F9E142F6-6170-467C-B3CD-E5BEBF965A3C}" srcOrd="1" destOrd="0" presId="urn:microsoft.com/office/officeart/2005/8/layout/list1"/>
    <dgm:cxn modelId="{57292AA4-C430-4DEF-A97C-F01EEDA3ABC8}" type="presParOf" srcId="{8AC270FD-1576-45A4-9750-33EDFCD88E99}" destId="{3A27C897-27B2-4F9A-BF62-CA4C30167333}" srcOrd="5" destOrd="0" presId="urn:microsoft.com/office/officeart/2005/8/layout/list1"/>
    <dgm:cxn modelId="{42B05260-A159-4FA5-9CC6-35671CA7330F}" type="presParOf" srcId="{8AC270FD-1576-45A4-9750-33EDFCD88E99}" destId="{F7F98737-8224-40B0-839D-3DB75E8B8934}" srcOrd="6" destOrd="0" presId="urn:microsoft.com/office/officeart/2005/8/layout/list1"/>
    <dgm:cxn modelId="{01CEEA32-8D40-42BB-A581-5867FEFF19C3}" type="presParOf" srcId="{8AC270FD-1576-45A4-9750-33EDFCD88E99}" destId="{0EA3E63F-CBE9-400B-AC35-C43936C0F315}" srcOrd="7" destOrd="0" presId="urn:microsoft.com/office/officeart/2005/8/layout/list1"/>
    <dgm:cxn modelId="{EF7D69DB-74FC-4C96-B35E-36B83F6B22C8}" type="presParOf" srcId="{8AC270FD-1576-45A4-9750-33EDFCD88E99}" destId="{9307B914-2680-42CF-8693-53CF1EE551DE}" srcOrd="8" destOrd="0" presId="urn:microsoft.com/office/officeart/2005/8/layout/list1"/>
    <dgm:cxn modelId="{17FDA778-4056-41E7-8F06-0EF04BDAB005}" type="presParOf" srcId="{9307B914-2680-42CF-8693-53CF1EE551DE}" destId="{104B86CF-CC13-4664-8304-0A16D78C7B6B}" srcOrd="0" destOrd="0" presId="urn:microsoft.com/office/officeart/2005/8/layout/list1"/>
    <dgm:cxn modelId="{F4DA3035-859A-4E53-87D1-6C4A4D52C29D}" type="presParOf" srcId="{9307B914-2680-42CF-8693-53CF1EE551DE}" destId="{82F2A524-3DDE-41D8-A674-06B06D1B8EB0}" srcOrd="1" destOrd="0" presId="urn:microsoft.com/office/officeart/2005/8/layout/list1"/>
    <dgm:cxn modelId="{43D6FA2C-85C4-4380-979F-4CB21C46F3D9}" type="presParOf" srcId="{8AC270FD-1576-45A4-9750-33EDFCD88E99}" destId="{91781AC4-BA06-47CF-8316-72126EED2B75}" srcOrd="9" destOrd="0" presId="urn:microsoft.com/office/officeart/2005/8/layout/list1"/>
    <dgm:cxn modelId="{989E75F5-BEBB-4A04-86B2-F41518DEB353}" type="presParOf" srcId="{8AC270FD-1576-45A4-9750-33EDFCD88E99}" destId="{DCD9EFE9-A17E-4393-A035-3A4B0B19816F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3FDC95-BF6C-4C80-BB06-C1AC59045A66}" type="doc">
      <dgm:prSet loTypeId="urn:microsoft.com/office/officeart/2005/8/layout/hList7" loCatId="list" qsTypeId="urn:microsoft.com/office/officeart/2005/8/quickstyle/simple1" qsCatId="simple" csTypeId="urn:microsoft.com/office/officeart/2005/8/colors/accent2_2" csCatId="accent2" phldr="1"/>
      <dgm:spPr/>
    </dgm:pt>
    <dgm:pt modelId="{7843832C-9C32-4247-ADA4-70178F27E40E}">
      <dgm:prSet phldrT="[Text]" custT="1"/>
      <dgm:spPr/>
      <dgm:t>
        <a:bodyPr/>
        <a:lstStyle/>
        <a:p>
          <a:r>
            <a:rPr lang="zh-CN" altLang="en-US" sz="2400" dirty="0" smtClean="0"/>
            <a:t>性恶论</a:t>
          </a:r>
          <a:endParaRPr lang="en-US" sz="2400" dirty="0"/>
        </a:p>
      </dgm:t>
    </dgm:pt>
    <dgm:pt modelId="{559B1B74-DD0E-4022-8BF9-546DD218AE29}" type="parTrans" cxnId="{D228C2B3-852E-4341-B1FE-3BD95433B505}">
      <dgm:prSet/>
      <dgm:spPr/>
      <dgm:t>
        <a:bodyPr/>
        <a:lstStyle/>
        <a:p>
          <a:endParaRPr lang="en-US"/>
        </a:p>
      </dgm:t>
    </dgm:pt>
    <dgm:pt modelId="{9EA129B9-4259-4587-8181-31C303FF1571}" type="sibTrans" cxnId="{D228C2B3-852E-4341-B1FE-3BD95433B505}">
      <dgm:prSet/>
      <dgm:spPr/>
      <dgm:t>
        <a:bodyPr/>
        <a:lstStyle/>
        <a:p>
          <a:endParaRPr lang="en-US"/>
        </a:p>
      </dgm:t>
    </dgm:pt>
    <dgm:pt modelId="{74A1B63A-5D22-42DE-90BA-8E0303682841}">
      <dgm:prSet phldrT="[Text]" phldr="1"/>
      <dgm:spPr/>
      <dgm:t>
        <a:bodyPr/>
        <a:lstStyle/>
        <a:p>
          <a:endParaRPr lang="en-US" dirty="0"/>
        </a:p>
      </dgm:t>
    </dgm:pt>
    <dgm:pt modelId="{141FB111-8D46-47CE-900E-077D40F09920}" type="parTrans" cxnId="{2B9E1F01-B1BA-47D5-BC32-2696FC0A2A31}">
      <dgm:prSet/>
      <dgm:spPr/>
      <dgm:t>
        <a:bodyPr/>
        <a:lstStyle/>
        <a:p>
          <a:endParaRPr lang="en-US"/>
        </a:p>
      </dgm:t>
    </dgm:pt>
    <dgm:pt modelId="{84FFE972-5B20-45B3-9512-97691F376E55}" type="sibTrans" cxnId="{2B9E1F01-B1BA-47D5-BC32-2696FC0A2A31}">
      <dgm:prSet/>
      <dgm:spPr/>
      <dgm:t>
        <a:bodyPr/>
        <a:lstStyle/>
        <a:p>
          <a:endParaRPr lang="en-US"/>
        </a:p>
      </dgm:t>
    </dgm:pt>
    <dgm:pt modelId="{983E935D-51D6-4769-A7A8-5B37C104A25E}">
      <dgm:prSet phldrT="[Text]" custT="1"/>
      <dgm:spPr/>
      <dgm:t>
        <a:bodyPr/>
        <a:lstStyle/>
        <a:p>
          <a:r>
            <a:rPr lang="zh-CN" altLang="en-US" sz="2400" dirty="0" smtClean="0"/>
            <a:t>性善论</a:t>
          </a:r>
          <a:endParaRPr lang="en-US" sz="2400" dirty="0"/>
        </a:p>
      </dgm:t>
    </dgm:pt>
    <dgm:pt modelId="{777A090F-C079-4A85-A223-13C59D42EA82}" type="parTrans" cxnId="{BA324002-60C9-4E53-9594-1B8B61C22E8A}">
      <dgm:prSet/>
      <dgm:spPr/>
      <dgm:t>
        <a:bodyPr/>
        <a:lstStyle/>
        <a:p>
          <a:endParaRPr lang="en-US"/>
        </a:p>
      </dgm:t>
    </dgm:pt>
    <dgm:pt modelId="{2645B4D5-BDF0-49DA-8F96-A8A60724AD3C}" type="sibTrans" cxnId="{BA324002-60C9-4E53-9594-1B8B61C22E8A}">
      <dgm:prSet/>
      <dgm:spPr/>
      <dgm:t>
        <a:bodyPr/>
        <a:lstStyle/>
        <a:p>
          <a:endParaRPr lang="en-US"/>
        </a:p>
      </dgm:t>
    </dgm:pt>
    <dgm:pt modelId="{3972AFD8-3521-4B98-BFCC-B15E6D468190}" type="pres">
      <dgm:prSet presAssocID="{4E3FDC95-BF6C-4C80-BB06-C1AC59045A66}" presName="Name0" presStyleCnt="0">
        <dgm:presLayoutVars>
          <dgm:dir/>
          <dgm:resizeHandles val="exact"/>
        </dgm:presLayoutVars>
      </dgm:prSet>
      <dgm:spPr/>
    </dgm:pt>
    <dgm:pt modelId="{C02F7EAB-2135-4733-B8CB-82E739605123}" type="pres">
      <dgm:prSet presAssocID="{4E3FDC95-BF6C-4C80-BB06-C1AC59045A66}" presName="fgShape" presStyleLbl="fgShp" presStyleIdx="0" presStyleCnt="1"/>
      <dgm:spPr/>
    </dgm:pt>
    <dgm:pt modelId="{45454316-B151-4F5E-9FE9-0FF01F5133CC}" type="pres">
      <dgm:prSet presAssocID="{4E3FDC95-BF6C-4C80-BB06-C1AC59045A66}" presName="linComp" presStyleCnt="0"/>
      <dgm:spPr/>
    </dgm:pt>
    <dgm:pt modelId="{AD79E3C4-1518-4D76-A610-7F7426024D97}" type="pres">
      <dgm:prSet presAssocID="{7843832C-9C32-4247-ADA4-70178F27E40E}" presName="compNode" presStyleCnt="0"/>
      <dgm:spPr/>
    </dgm:pt>
    <dgm:pt modelId="{4062E255-12EB-4F6E-ABCD-EF6F013B2B41}" type="pres">
      <dgm:prSet presAssocID="{7843832C-9C32-4247-ADA4-70178F27E40E}" presName="bkgdShape" presStyleLbl="node1" presStyleIdx="0" presStyleCnt="3"/>
      <dgm:spPr/>
      <dgm:t>
        <a:bodyPr/>
        <a:lstStyle/>
        <a:p>
          <a:endParaRPr lang="en-US"/>
        </a:p>
      </dgm:t>
    </dgm:pt>
    <dgm:pt modelId="{14E2FF45-F353-47FF-B8E0-CF59BC465730}" type="pres">
      <dgm:prSet presAssocID="{7843832C-9C32-4247-ADA4-70178F27E40E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937E3-8CFA-4C06-8EF7-D57405BDB4C1}" type="pres">
      <dgm:prSet presAssocID="{7843832C-9C32-4247-ADA4-70178F27E40E}" presName="invisiNode" presStyleLbl="node1" presStyleIdx="0" presStyleCnt="3"/>
      <dgm:spPr/>
    </dgm:pt>
    <dgm:pt modelId="{9B4D2A71-4A51-46D7-AF1B-A5730C1FE827}" type="pres">
      <dgm:prSet presAssocID="{7843832C-9C32-4247-ADA4-70178F27E40E}" presName="imagNode" presStyleLbl="fgImgPlace1" presStyleIdx="0" presStyleCnt="3"/>
      <dgm:spPr/>
    </dgm:pt>
    <dgm:pt modelId="{741431A4-6F5A-475B-AC38-0BDFF8A8621F}" type="pres">
      <dgm:prSet presAssocID="{9EA129B9-4259-4587-8181-31C303FF1571}" presName="sibTrans" presStyleLbl="sibTrans2D1" presStyleIdx="0" presStyleCnt="0"/>
      <dgm:spPr/>
    </dgm:pt>
    <dgm:pt modelId="{4B1E9420-FE0E-466C-8C3A-C96D6A5A3E25}" type="pres">
      <dgm:prSet presAssocID="{74A1B63A-5D22-42DE-90BA-8E0303682841}" presName="compNode" presStyleCnt="0"/>
      <dgm:spPr/>
    </dgm:pt>
    <dgm:pt modelId="{0A34E53F-AF5D-4073-89D6-CBE6FE28522A}" type="pres">
      <dgm:prSet presAssocID="{74A1B63A-5D22-42DE-90BA-8E0303682841}" presName="bkgdShape" presStyleLbl="node1" presStyleIdx="1" presStyleCnt="3"/>
      <dgm:spPr/>
    </dgm:pt>
    <dgm:pt modelId="{F473EE1C-3C6F-4711-B1EB-FA19DBF8C8C9}" type="pres">
      <dgm:prSet presAssocID="{74A1B63A-5D22-42DE-90BA-8E0303682841}" presName="nodeTx" presStyleLbl="node1" presStyleIdx="1" presStyleCnt="3">
        <dgm:presLayoutVars>
          <dgm:bulletEnabled val="1"/>
        </dgm:presLayoutVars>
      </dgm:prSet>
      <dgm:spPr/>
    </dgm:pt>
    <dgm:pt modelId="{0A9778DC-0E75-4C23-AEB1-054BC66D6434}" type="pres">
      <dgm:prSet presAssocID="{74A1B63A-5D22-42DE-90BA-8E0303682841}" presName="invisiNode" presStyleLbl="node1" presStyleIdx="1" presStyleCnt="3"/>
      <dgm:spPr/>
    </dgm:pt>
    <dgm:pt modelId="{13336B38-EA1D-4C08-A216-0CE219120CD8}" type="pres">
      <dgm:prSet presAssocID="{74A1B63A-5D22-42DE-90BA-8E0303682841}" presName="imagNode" presStyleLbl="fgImgPlace1" presStyleIdx="1" presStyleCnt="3"/>
      <dgm:spPr/>
    </dgm:pt>
    <dgm:pt modelId="{67165527-EF46-4911-8EE9-61CF3606CFF6}" type="pres">
      <dgm:prSet presAssocID="{84FFE972-5B20-45B3-9512-97691F376E55}" presName="sibTrans" presStyleLbl="sibTrans2D1" presStyleIdx="0" presStyleCnt="0"/>
      <dgm:spPr/>
    </dgm:pt>
    <dgm:pt modelId="{1575D465-D4A7-4FD7-913F-A64492C823D4}" type="pres">
      <dgm:prSet presAssocID="{983E935D-51D6-4769-A7A8-5B37C104A25E}" presName="compNode" presStyleCnt="0"/>
      <dgm:spPr/>
    </dgm:pt>
    <dgm:pt modelId="{29A83C31-B303-43BB-8CED-878B83F8A6F6}" type="pres">
      <dgm:prSet presAssocID="{983E935D-51D6-4769-A7A8-5B37C104A25E}" presName="bkgdShape" presStyleLbl="node1" presStyleIdx="2" presStyleCnt="3"/>
      <dgm:spPr/>
      <dgm:t>
        <a:bodyPr/>
        <a:lstStyle/>
        <a:p>
          <a:endParaRPr lang="en-US"/>
        </a:p>
      </dgm:t>
    </dgm:pt>
    <dgm:pt modelId="{954B9619-8987-4642-9C04-CAD44D5D3B12}" type="pres">
      <dgm:prSet presAssocID="{983E935D-51D6-4769-A7A8-5B37C104A25E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93EEB-FB4F-4FCA-8F94-66659F4D067C}" type="pres">
      <dgm:prSet presAssocID="{983E935D-51D6-4769-A7A8-5B37C104A25E}" presName="invisiNode" presStyleLbl="node1" presStyleIdx="2" presStyleCnt="3"/>
      <dgm:spPr/>
    </dgm:pt>
    <dgm:pt modelId="{F86788DC-8B4E-4E40-8E79-2DD5B533FAE2}" type="pres">
      <dgm:prSet presAssocID="{983E935D-51D6-4769-A7A8-5B37C104A25E}" presName="imagNode" presStyleLbl="fgImgPlace1" presStyleIdx="2" presStyleCnt="3"/>
      <dgm:spPr/>
    </dgm:pt>
  </dgm:ptLst>
  <dgm:cxnLst>
    <dgm:cxn modelId="{D69BB282-DC8C-4595-8665-2DB0BA23E5F8}" type="presOf" srcId="{74A1B63A-5D22-42DE-90BA-8E0303682841}" destId="{0A34E53F-AF5D-4073-89D6-CBE6FE28522A}" srcOrd="0" destOrd="0" presId="urn:microsoft.com/office/officeart/2005/8/layout/hList7"/>
    <dgm:cxn modelId="{D228C2B3-852E-4341-B1FE-3BD95433B505}" srcId="{4E3FDC95-BF6C-4C80-BB06-C1AC59045A66}" destId="{7843832C-9C32-4247-ADA4-70178F27E40E}" srcOrd="0" destOrd="0" parTransId="{559B1B74-DD0E-4022-8BF9-546DD218AE29}" sibTransId="{9EA129B9-4259-4587-8181-31C303FF1571}"/>
    <dgm:cxn modelId="{BA324002-60C9-4E53-9594-1B8B61C22E8A}" srcId="{4E3FDC95-BF6C-4C80-BB06-C1AC59045A66}" destId="{983E935D-51D6-4769-A7A8-5B37C104A25E}" srcOrd="2" destOrd="0" parTransId="{777A090F-C079-4A85-A223-13C59D42EA82}" sibTransId="{2645B4D5-BDF0-49DA-8F96-A8A60724AD3C}"/>
    <dgm:cxn modelId="{1690A22A-FED4-48B6-A275-9737C386A91B}" type="presOf" srcId="{7843832C-9C32-4247-ADA4-70178F27E40E}" destId="{14E2FF45-F353-47FF-B8E0-CF59BC465730}" srcOrd="1" destOrd="0" presId="urn:microsoft.com/office/officeart/2005/8/layout/hList7"/>
    <dgm:cxn modelId="{7040D021-BD99-4BD9-AEF7-9288AE3B583D}" type="presOf" srcId="{4E3FDC95-BF6C-4C80-BB06-C1AC59045A66}" destId="{3972AFD8-3521-4B98-BFCC-B15E6D468190}" srcOrd="0" destOrd="0" presId="urn:microsoft.com/office/officeart/2005/8/layout/hList7"/>
    <dgm:cxn modelId="{3F44D221-E0DF-4665-9AB9-678EB35F77A3}" type="presOf" srcId="{9EA129B9-4259-4587-8181-31C303FF1571}" destId="{741431A4-6F5A-475B-AC38-0BDFF8A8621F}" srcOrd="0" destOrd="0" presId="urn:microsoft.com/office/officeart/2005/8/layout/hList7"/>
    <dgm:cxn modelId="{5488CAC1-585B-41D3-9FE3-73CAC4F5936E}" type="presOf" srcId="{983E935D-51D6-4769-A7A8-5B37C104A25E}" destId="{29A83C31-B303-43BB-8CED-878B83F8A6F6}" srcOrd="0" destOrd="0" presId="urn:microsoft.com/office/officeart/2005/8/layout/hList7"/>
    <dgm:cxn modelId="{8C18B0B9-90B9-48B4-861A-C04282BF37FA}" type="presOf" srcId="{983E935D-51D6-4769-A7A8-5B37C104A25E}" destId="{954B9619-8987-4642-9C04-CAD44D5D3B12}" srcOrd="1" destOrd="0" presId="urn:microsoft.com/office/officeart/2005/8/layout/hList7"/>
    <dgm:cxn modelId="{5FA2E68B-C622-44A2-9AA0-280F291AB2FF}" type="presOf" srcId="{74A1B63A-5D22-42DE-90BA-8E0303682841}" destId="{F473EE1C-3C6F-4711-B1EB-FA19DBF8C8C9}" srcOrd="1" destOrd="0" presId="urn:microsoft.com/office/officeart/2005/8/layout/hList7"/>
    <dgm:cxn modelId="{9D56D6E1-6150-4C57-8A38-EE404827E8A7}" type="presOf" srcId="{7843832C-9C32-4247-ADA4-70178F27E40E}" destId="{4062E255-12EB-4F6E-ABCD-EF6F013B2B41}" srcOrd="0" destOrd="0" presId="urn:microsoft.com/office/officeart/2005/8/layout/hList7"/>
    <dgm:cxn modelId="{2B9E1F01-B1BA-47D5-BC32-2696FC0A2A31}" srcId="{4E3FDC95-BF6C-4C80-BB06-C1AC59045A66}" destId="{74A1B63A-5D22-42DE-90BA-8E0303682841}" srcOrd="1" destOrd="0" parTransId="{141FB111-8D46-47CE-900E-077D40F09920}" sibTransId="{84FFE972-5B20-45B3-9512-97691F376E55}"/>
    <dgm:cxn modelId="{F1420D71-F4E3-44A0-AD04-051508819402}" type="presOf" srcId="{84FFE972-5B20-45B3-9512-97691F376E55}" destId="{67165527-EF46-4911-8EE9-61CF3606CFF6}" srcOrd="0" destOrd="0" presId="urn:microsoft.com/office/officeart/2005/8/layout/hList7"/>
    <dgm:cxn modelId="{18262303-23F7-4560-93E1-04CD4FC09450}" type="presParOf" srcId="{3972AFD8-3521-4B98-BFCC-B15E6D468190}" destId="{C02F7EAB-2135-4733-B8CB-82E739605123}" srcOrd="0" destOrd="0" presId="urn:microsoft.com/office/officeart/2005/8/layout/hList7"/>
    <dgm:cxn modelId="{77CAD53F-26EE-4407-B165-713DB81226EB}" type="presParOf" srcId="{3972AFD8-3521-4B98-BFCC-B15E6D468190}" destId="{45454316-B151-4F5E-9FE9-0FF01F5133CC}" srcOrd="1" destOrd="0" presId="urn:microsoft.com/office/officeart/2005/8/layout/hList7"/>
    <dgm:cxn modelId="{489D3212-44D6-4CDB-A9C2-A62213B6B0FC}" type="presParOf" srcId="{45454316-B151-4F5E-9FE9-0FF01F5133CC}" destId="{AD79E3C4-1518-4D76-A610-7F7426024D97}" srcOrd="0" destOrd="0" presId="urn:microsoft.com/office/officeart/2005/8/layout/hList7"/>
    <dgm:cxn modelId="{41C1E2AA-99A2-42C7-98CD-99FD6CDF7538}" type="presParOf" srcId="{AD79E3C4-1518-4D76-A610-7F7426024D97}" destId="{4062E255-12EB-4F6E-ABCD-EF6F013B2B41}" srcOrd="0" destOrd="0" presId="urn:microsoft.com/office/officeart/2005/8/layout/hList7"/>
    <dgm:cxn modelId="{6D6A221E-6F46-4BE1-B79F-1B406861D39B}" type="presParOf" srcId="{AD79E3C4-1518-4D76-A610-7F7426024D97}" destId="{14E2FF45-F353-47FF-B8E0-CF59BC465730}" srcOrd="1" destOrd="0" presId="urn:microsoft.com/office/officeart/2005/8/layout/hList7"/>
    <dgm:cxn modelId="{C3937E7C-CD6F-474C-A570-77926FDF01CF}" type="presParOf" srcId="{AD79E3C4-1518-4D76-A610-7F7426024D97}" destId="{4F7937E3-8CFA-4C06-8EF7-D57405BDB4C1}" srcOrd="2" destOrd="0" presId="urn:microsoft.com/office/officeart/2005/8/layout/hList7"/>
    <dgm:cxn modelId="{22F3D5A8-1A99-4DBB-B0C9-EF2069BEE67B}" type="presParOf" srcId="{AD79E3C4-1518-4D76-A610-7F7426024D97}" destId="{9B4D2A71-4A51-46D7-AF1B-A5730C1FE827}" srcOrd="3" destOrd="0" presId="urn:microsoft.com/office/officeart/2005/8/layout/hList7"/>
    <dgm:cxn modelId="{F0BA5617-CA1A-4530-8562-F760AF05E4DF}" type="presParOf" srcId="{45454316-B151-4F5E-9FE9-0FF01F5133CC}" destId="{741431A4-6F5A-475B-AC38-0BDFF8A8621F}" srcOrd="1" destOrd="0" presId="urn:microsoft.com/office/officeart/2005/8/layout/hList7"/>
    <dgm:cxn modelId="{D74F2180-B5C8-4561-BFE6-ABF831558511}" type="presParOf" srcId="{45454316-B151-4F5E-9FE9-0FF01F5133CC}" destId="{4B1E9420-FE0E-466C-8C3A-C96D6A5A3E25}" srcOrd="2" destOrd="0" presId="urn:microsoft.com/office/officeart/2005/8/layout/hList7"/>
    <dgm:cxn modelId="{BEFD26C5-62D1-454C-B5BB-9F34AAFB1204}" type="presParOf" srcId="{4B1E9420-FE0E-466C-8C3A-C96D6A5A3E25}" destId="{0A34E53F-AF5D-4073-89D6-CBE6FE28522A}" srcOrd="0" destOrd="0" presId="urn:microsoft.com/office/officeart/2005/8/layout/hList7"/>
    <dgm:cxn modelId="{6A5251CB-A3DD-4120-A3B4-4A4C909FC54F}" type="presParOf" srcId="{4B1E9420-FE0E-466C-8C3A-C96D6A5A3E25}" destId="{F473EE1C-3C6F-4711-B1EB-FA19DBF8C8C9}" srcOrd="1" destOrd="0" presId="urn:microsoft.com/office/officeart/2005/8/layout/hList7"/>
    <dgm:cxn modelId="{37F6BEEE-6C45-45CC-A456-32017927FB08}" type="presParOf" srcId="{4B1E9420-FE0E-466C-8C3A-C96D6A5A3E25}" destId="{0A9778DC-0E75-4C23-AEB1-054BC66D6434}" srcOrd="2" destOrd="0" presId="urn:microsoft.com/office/officeart/2005/8/layout/hList7"/>
    <dgm:cxn modelId="{BCC606EF-43B0-42F0-9DD0-03CC5A757E8E}" type="presParOf" srcId="{4B1E9420-FE0E-466C-8C3A-C96D6A5A3E25}" destId="{13336B38-EA1D-4C08-A216-0CE219120CD8}" srcOrd="3" destOrd="0" presId="urn:microsoft.com/office/officeart/2005/8/layout/hList7"/>
    <dgm:cxn modelId="{3D070D6A-7F2A-4BE5-8CEA-C932EF6CDD94}" type="presParOf" srcId="{45454316-B151-4F5E-9FE9-0FF01F5133CC}" destId="{67165527-EF46-4911-8EE9-61CF3606CFF6}" srcOrd="3" destOrd="0" presId="urn:microsoft.com/office/officeart/2005/8/layout/hList7"/>
    <dgm:cxn modelId="{F0AA9B08-DE20-4AA4-A535-675217116E16}" type="presParOf" srcId="{45454316-B151-4F5E-9FE9-0FF01F5133CC}" destId="{1575D465-D4A7-4FD7-913F-A64492C823D4}" srcOrd="4" destOrd="0" presId="urn:microsoft.com/office/officeart/2005/8/layout/hList7"/>
    <dgm:cxn modelId="{B36E440E-636C-4315-B26A-9DB7B0D78C00}" type="presParOf" srcId="{1575D465-D4A7-4FD7-913F-A64492C823D4}" destId="{29A83C31-B303-43BB-8CED-878B83F8A6F6}" srcOrd="0" destOrd="0" presId="urn:microsoft.com/office/officeart/2005/8/layout/hList7"/>
    <dgm:cxn modelId="{EDBF1A29-C59D-4F11-BCD8-1007B4CD7EB6}" type="presParOf" srcId="{1575D465-D4A7-4FD7-913F-A64492C823D4}" destId="{954B9619-8987-4642-9C04-CAD44D5D3B12}" srcOrd="1" destOrd="0" presId="urn:microsoft.com/office/officeart/2005/8/layout/hList7"/>
    <dgm:cxn modelId="{9057833F-37EA-4F69-BDB2-4B76801FFAD3}" type="presParOf" srcId="{1575D465-D4A7-4FD7-913F-A64492C823D4}" destId="{EC893EEB-FB4F-4FCA-8F94-66659F4D067C}" srcOrd="2" destOrd="0" presId="urn:microsoft.com/office/officeart/2005/8/layout/hList7"/>
    <dgm:cxn modelId="{523D8010-DC5A-4476-BD55-B5B5DD6EA828}" type="presParOf" srcId="{1575D465-D4A7-4FD7-913F-A64492C823D4}" destId="{F86788DC-8B4E-4E40-8E79-2DD5B533FAE2}" srcOrd="3" destOrd="0" presId="urn:microsoft.com/office/officeart/2005/8/layout/hList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3B00">
            <a:alpha val="8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  <a:scene3d>
              <a:camera prst="obliqueBottomLeft"/>
              <a:lightRig rig="threePt" dir="t"/>
            </a:scene3d>
          </a:bodyPr>
          <a:lstStyle/>
          <a:p>
            <a:r>
              <a:rPr lang="zh-CN" altLang="en-US" sz="8000" b="1" dirty="0" smtClean="0">
                <a:solidFill>
                  <a:srgbClr val="7025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道德经</a:t>
            </a:r>
            <a:endParaRPr lang="en-US" sz="8000" b="1" dirty="0">
              <a:solidFill>
                <a:srgbClr val="7025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362200"/>
            <a:ext cx="5151119" cy="3388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62300" y="2767281"/>
            <a:ext cx="2819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8000" spc="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尚贤</a:t>
            </a:r>
            <a:endParaRPr lang="en-US" sz="8000" spc="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05200" y="1828800"/>
            <a:ext cx="662361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zh-CN" alt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尚贤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6800" y="2895600"/>
            <a:ext cx="12266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尚贤</a:t>
            </a:r>
            <a:endParaRPr lang="en-US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2200" y="3429000"/>
            <a:ext cx="700833" cy="40011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zh-CN" alt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尚贤</a:t>
            </a:r>
            <a:endParaRPr lang="en-US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62200" y="1600200"/>
            <a:ext cx="803425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zh-CN" altLang="en-US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尚贤</a:t>
            </a:r>
            <a:endParaRPr lang="en-US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43600" y="2133600"/>
            <a:ext cx="906017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zh-CN" alt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尚贤</a:t>
            </a:r>
            <a:endParaRPr lang="en-US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67400" y="4419600"/>
            <a:ext cx="1008609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zh-CN" alt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尚贤</a:t>
            </a:r>
            <a:endParaRPr lang="en-US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57200"/>
            <a:ext cx="1111202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zh-CN" alt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尚贤</a:t>
            </a:r>
            <a:endParaRPr lang="en-US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29400" y="5791200"/>
            <a:ext cx="1213794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zh-CN" altLang="en-US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尚贤</a:t>
            </a:r>
            <a:endParaRPr lang="en-US" sz="4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38600" y="4953000"/>
            <a:ext cx="1111202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zh-CN" altLang="en-US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尚贤</a:t>
            </a:r>
            <a:endParaRPr lang="en-US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3962400"/>
            <a:ext cx="1316386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zh-CN" altLang="en-US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尚贤</a:t>
            </a:r>
            <a:endParaRPr lang="en-US" sz="4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39000" y="3581400"/>
            <a:ext cx="1422184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zh-CN" altLang="en-US" sz="4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尚贤</a:t>
            </a:r>
            <a:endParaRPr lang="en-US" sz="4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4400" y="5791200"/>
            <a:ext cx="1576072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zh-CN" alt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尚贤</a:t>
            </a:r>
            <a:endParaRPr lang="en-US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15200" y="1219200"/>
            <a:ext cx="172996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zh-CN" altLang="en-US" sz="6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尚贤</a:t>
            </a:r>
            <a:endParaRPr lang="en-US" sz="6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381000"/>
            <a:ext cx="1883849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zh-CN" altLang="en-US" sz="6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尚贤</a:t>
            </a:r>
            <a:endParaRPr lang="en-US" sz="6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第三章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1676400"/>
          </a:xfrm>
        </p:spPr>
        <p:txBody>
          <a:bodyPr>
            <a:normAutofit/>
          </a:bodyPr>
          <a:lstStyle/>
          <a:p>
            <a:pPr marL="0" indent="463550" algn="just">
              <a:spcBef>
                <a:spcPts val="0"/>
              </a:spcBef>
              <a:buNone/>
            </a:pPr>
            <a:r>
              <a:rPr lang="zh-CN" altLang="en-US" sz="2400" dirty="0" smtClean="0">
                <a:solidFill>
                  <a:schemeClr val="bg1"/>
                </a:solidFill>
              </a:rPr>
              <a:t>不上</a:t>
            </a:r>
            <a:r>
              <a:rPr lang="zh-CN" altLang="en-US" sz="2400" dirty="0" smtClean="0">
                <a:solidFill>
                  <a:schemeClr val="bg1"/>
                </a:solidFill>
              </a:rPr>
              <a:t>贤，</a:t>
            </a:r>
            <a:r>
              <a:rPr lang="zh-CN" altLang="en-US" sz="2400" dirty="0" smtClean="0">
                <a:solidFill>
                  <a:schemeClr val="bg1"/>
                </a:solidFill>
              </a:rPr>
              <a:t>使民不争</a:t>
            </a:r>
            <a:r>
              <a:rPr lang="zh-CN" altLang="en-US" sz="2400" dirty="0" smtClean="0">
                <a:solidFill>
                  <a:schemeClr val="bg1"/>
                </a:solidFill>
              </a:rPr>
              <a:t>；不</a:t>
            </a:r>
            <a:r>
              <a:rPr lang="zh-CN" altLang="en-US" sz="2400" dirty="0" smtClean="0">
                <a:solidFill>
                  <a:schemeClr val="bg1"/>
                </a:solidFill>
              </a:rPr>
              <a:t>贵难得之</a:t>
            </a:r>
            <a:r>
              <a:rPr lang="zh-CN" altLang="en-US" sz="2400" dirty="0" smtClean="0">
                <a:solidFill>
                  <a:schemeClr val="bg1"/>
                </a:solidFill>
              </a:rPr>
              <a:t>货，</a:t>
            </a:r>
            <a:r>
              <a:rPr lang="zh-CN" altLang="en-US" sz="2400" dirty="0" smtClean="0">
                <a:solidFill>
                  <a:schemeClr val="bg1"/>
                </a:solidFill>
              </a:rPr>
              <a:t>使民不为</a:t>
            </a:r>
            <a:r>
              <a:rPr lang="zh-CN" altLang="en-US" sz="2400" dirty="0" smtClean="0">
                <a:solidFill>
                  <a:schemeClr val="bg1"/>
                </a:solidFill>
              </a:rPr>
              <a:t>盗；不</a:t>
            </a:r>
            <a:r>
              <a:rPr lang="zh-CN" altLang="en-US" sz="2400" dirty="0" smtClean="0">
                <a:solidFill>
                  <a:schemeClr val="bg1"/>
                </a:solidFill>
              </a:rPr>
              <a:t>见可</a:t>
            </a:r>
            <a:r>
              <a:rPr lang="zh-CN" altLang="en-US" sz="2400" dirty="0" smtClean="0">
                <a:solidFill>
                  <a:schemeClr val="bg1"/>
                </a:solidFill>
              </a:rPr>
              <a:t>欲，</a:t>
            </a:r>
            <a:r>
              <a:rPr lang="zh-CN" altLang="en-US" sz="2400" dirty="0" smtClean="0">
                <a:solidFill>
                  <a:schemeClr val="bg1"/>
                </a:solidFill>
              </a:rPr>
              <a:t>使民不乱</a:t>
            </a:r>
            <a:r>
              <a:rPr lang="zh-CN" altLang="en-US" sz="2400" dirty="0" smtClean="0">
                <a:solidFill>
                  <a:schemeClr val="bg1"/>
                </a:solidFill>
              </a:rPr>
              <a:t>。是</a:t>
            </a:r>
            <a:r>
              <a:rPr lang="zh-CN" altLang="en-US" sz="2400" dirty="0" smtClean="0">
                <a:solidFill>
                  <a:schemeClr val="bg1"/>
                </a:solidFill>
              </a:rPr>
              <a:t>以圣人之治也，虚其</a:t>
            </a:r>
            <a:r>
              <a:rPr lang="zh-CN" altLang="en-US" sz="2400" dirty="0" smtClean="0">
                <a:solidFill>
                  <a:schemeClr val="bg1"/>
                </a:solidFill>
              </a:rPr>
              <a:t>心，</a:t>
            </a:r>
            <a:r>
              <a:rPr lang="zh-CN" altLang="en-US" sz="2400" dirty="0" smtClean="0">
                <a:solidFill>
                  <a:schemeClr val="bg1"/>
                </a:solidFill>
              </a:rPr>
              <a:t>实其腹，弱其</a:t>
            </a:r>
            <a:r>
              <a:rPr lang="zh-CN" altLang="en-US" sz="2400" dirty="0" smtClean="0">
                <a:solidFill>
                  <a:schemeClr val="bg1"/>
                </a:solidFill>
              </a:rPr>
              <a:t>志强</a:t>
            </a:r>
            <a:r>
              <a:rPr lang="zh-CN" altLang="en-US" sz="2400" dirty="0" smtClean="0">
                <a:solidFill>
                  <a:schemeClr val="bg1"/>
                </a:solidFill>
              </a:rPr>
              <a:t>其骨</a:t>
            </a:r>
            <a:r>
              <a:rPr lang="zh-CN" altLang="en-US" sz="2400" dirty="0" smtClean="0">
                <a:solidFill>
                  <a:schemeClr val="bg1"/>
                </a:solidFill>
              </a:rPr>
              <a:t>，恒使民</a:t>
            </a:r>
            <a:r>
              <a:rPr lang="zh-CN" altLang="en-US" sz="2400" dirty="0" smtClean="0">
                <a:solidFill>
                  <a:schemeClr val="bg1"/>
                </a:solidFill>
              </a:rPr>
              <a:t>无知、无欲也</a:t>
            </a:r>
            <a:r>
              <a:rPr lang="zh-CN" altLang="en-US" sz="2400" dirty="0" smtClean="0">
                <a:solidFill>
                  <a:schemeClr val="bg1"/>
                </a:solidFill>
              </a:rPr>
              <a:t>。使</a:t>
            </a:r>
            <a:r>
              <a:rPr lang="zh-CN" altLang="en-US" sz="2400" dirty="0" smtClean="0">
                <a:solidFill>
                  <a:schemeClr val="bg1"/>
                </a:solidFill>
              </a:rPr>
              <a:t>夫知不</a:t>
            </a:r>
            <a:r>
              <a:rPr lang="zh-CN" altLang="en-US" sz="2400" dirty="0" smtClean="0">
                <a:solidFill>
                  <a:schemeClr val="bg1"/>
                </a:solidFill>
              </a:rPr>
              <a:t>敢、</a:t>
            </a:r>
            <a:r>
              <a:rPr lang="zh-CN" altLang="en-US" sz="2400" dirty="0" smtClean="0">
                <a:solidFill>
                  <a:schemeClr val="bg1"/>
                </a:solidFill>
              </a:rPr>
              <a:t>弗为而</a:t>
            </a:r>
            <a:r>
              <a:rPr lang="zh-CN" altLang="en-US" sz="2400" dirty="0" smtClean="0">
                <a:solidFill>
                  <a:schemeClr val="bg1"/>
                </a:solidFill>
              </a:rPr>
              <a:t>已，</a:t>
            </a:r>
            <a:r>
              <a:rPr lang="zh-CN" altLang="en-US" sz="2400" dirty="0" smtClean="0">
                <a:solidFill>
                  <a:schemeClr val="bg1"/>
                </a:solidFill>
              </a:rPr>
              <a:t>则无不治</a:t>
            </a:r>
            <a:r>
              <a:rPr lang="zh-CN" altLang="en-US" sz="2400" dirty="0" smtClean="0">
                <a:solidFill>
                  <a:schemeClr val="bg1"/>
                </a:solidFill>
              </a:rPr>
              <a:t>矣。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76300" y="723900"/>
          <a:ext cx="7391400" cy="5753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3D178C-1F49-47EE-9C4E-E6D44130E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63D178C-1F49-47EE-9C4E-E6D44130E1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E142F6-6170-467C-B3CD-E5BEBF965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F9E142F6-6170-467C-B3CD-E5BEBF965A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F2A524-3DDE-41D8-A674-06B06D1B8E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82F2A524-3DDE-41D8-A674-06B06D1B8E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989722-0912-4047-A4DF-817416CD0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37989722-0912-4047-A4DF-817416CD0F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F98737-8224-40B0-839D-3DB75E8B89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F7F98737-8224-40B0-839D-3DB75E8B89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D9EFE9-A17E-4393-A035-3A4B0B1981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DCD9EFE9-A17E-4393-A035-3A4B0B1981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lvlAtOnc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600200"/>
          <a:ext cx="6096000" cy="386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96791" y="2209800"/>
            <a:ext cx="1008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百家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4191" y="2209800"/>
            <a:ext cx="1008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老子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2209800"/>
            <a:ext cx="1184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墨</a:t>
            </a:r>
            <a:r>
              <a:rPr lang="en-US" altLang="zh-C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/</a:t>
            </a:r>
            <a:r>
              <a:rPr lang="zh-CN" alt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法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2F7EAB-2135-4733-B8CB-82E7396051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C02F7EAB-2135-4733-B8CB-82E7396051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C02F7EAB-2135-4733-B8CB-82E7396051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4D2A71-4A51-46D7-AF1B-A5730C1FE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9B4D2A71-4A51-46D7-AF1B-A5730C1FE8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62E255-12EB-4F6E-ABCD-EF6F013B2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4062E255-12EB-4F6E-ABCD-EF6F013B2B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6788DC-8B4E-4E40-8E79-2DD5B533FA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F86788DC-8B4E-4E40-8E79-2DD5B533FA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A83C31-B303-43BB-8CED-878B83F8A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9A83C31-B303-43BB-8CED-878B83F8A6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6" grpId="0"/>
      <p:bldP spid="7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bliqueBottomLeft"/>
              <a:lightRig rig="threePt" dir="t"/>
            </a:scene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25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THANK YOU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7025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道德经</vt:lpstr>
      <vt:lpstr>Slide 2</vt:lpstr>
      <vt:lpstr>第三章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道德经</dc:title>
  <dc:creator>Wan, Xing</dc:creator>
  <cp:lastModifiedBy>xing.wan</cp:lastModifiedBy>
  <cp:revision>7</cp:revision>
  <dcterms:created xsi:type="dcterms:W3CDTF">2006-08-16T00:00:00Z</dcterms:created>
  <dcterms:modified xsi:type="dcterms:W3CDTF">2015-06-11T09:58:02Z</dcterms:modified>
</cp:coreProperties>
</file>