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  <p:sldId id="269" r:id="rId14"/>
    <p:sldId id="27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CBD9E-CDAF-45BB-A08B-E611F78570C3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FF7A4-CD20-43D5-8343-8CBA99381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33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F7A4-CD20-43D5-8343-8CBA993814A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F7A4-CD20-43D5-8343-8CBA993814A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A2F5-0638-4F7C-B7ED-54B49365B897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DAA2-5778-492E-A4F6-B829C4BEC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PPT\淡雅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714480" y="1571612"/>
            <a:ext cx="7133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ea"/>
                <a:ea typeface="+mj-ea"/>
              </a:rPr>
              <a:t>                    </a:t>
            </a:r>
          </a:p>
          <a:p>
            <a:r>
              <a:rPr lang="en-US" altLang="zh-CN" sz="3600" b="1" dirty="0">
                <a:latin typeface="+mj-ea"/>
                <a:ea typeface="+mj-ea"/>
              </a:rPr>
              <a:t> </a:t>
            </a:r>
            <a:r>
              <a:rPr lang="en-US" altLang="zh-CN" sz="3600" b="1" dirty="0" smtClean="0">
                <a:latin typeface="+mj-ea"/>
                <a:ea typeface="+mj-ea"/>
              </a:rPr>
              <a:t>                   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3108" y="2143116"/>
            <a:ext cx="6215106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你是人间四月天</a:t>
            </a:r>
            <a:endParaRPr lang="en-US" altLang="zh-CN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en-US" altLang="zh-C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CN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     </a:t>
            </a:r>
          </a:p>
          <a:p>
            <a:pPr algn="ctr"/>
            <a:endParaRPr lang="en-US" altLang="zh-C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en-US" altLang="zh-CN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      ——</a:t>
            </a:r>
            <a:r>
              <a:rPr lang="zh-CN" alt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林徽因</a:t>
            </a:r>
            <a:endParaRPr lang="en-US" altLang="zh-CN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endParaRPr lang="en-US" altLang="zh-C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endParaRPr lang="en-US" altLang="zh-CN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endParaRPr lang="en-US" altLang="zh-CN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en-US" altLang="zh-CN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</a:t>
            </a:r>
          </a:p>
          <a:p>
            <a:pPr algn="ctr"/>
            <a:r>
              <a:rPr lang="en-US" altLang="zh-CN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CN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</a:t>
            </a:r>
            <a:endParaRPr lang="zh-CN" altLang="en-US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桌面\PPT\淡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02" y="857232"/>
            <a:ext cx="2786082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文学成就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71670" y="2285992"/>
            <a:ext cx="6286544" cy="2971808"/>
          </a:xfrm>
        </p:spPr>
        <p:txBody>
          <a:bodyPr>
            <a:normAutofit fontScale="92500"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代表作有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你是人间四月天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，小说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九十九度中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林徽因诗集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1985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年）等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短篇小说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窘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</a:t>
            </a: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话剧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梅真同他们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</a:t>
            </a: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另有散文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窗子以外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》《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一片阳光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等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849465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Documents and Settings\Administrator\桌面\PPT\淡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571480"/>
            <a:ext cx="49292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我说你是人间的四月天</a:t>
            </a:r>
            <a:b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</a:b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笑响点亮了四面风；轻灵</a:t>
            </a:r>
            <a:b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</a:b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在春的光艳中交舞着变。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你是四月早天里的云烟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黄昏吹着风的软，星子在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无意中闪，细雨点洒在花前。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那轻，那娉婷，你是，鲜妍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百花的冠冕你戴着，你是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天真，庄严，你是夜夜的月圆。</a:t>
            </a:r>
          </a:p>
        </p:txBody>
      </p:sp>
      <p:pic>
        <p:nvPicPr>
          <p:cNvPr id="1028" name="Picture 4" descr="d:\浏览器\360se6\User Data\temp\574e9258d109b3def1efe80eccbf6c81800a4c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661" y="0"/>
            <a:ext cx="4147339" cy="35719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572000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雪化后那片鹅黄，你像；新鲜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初放芽的绿，你是；柔嫩喜悦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水光浮动着你梦中期待的白莲。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你是一树一树的花开，是燕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在梁间呢喃，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——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你是爱，是暖，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是希望，你是人间的四月天！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桌面\PPT\淡雅小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422" y="1000108"/>
            <a:ext cx="3643338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建筑学成就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849465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071670" y="2357430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人民英雄纪念碑和中华人民共和国国徽深化方案的设计者。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同梁思成一起用现代科学方法研究中国古代建筑，成为这个学术领域的开拓者，后来在这方面获得了巨大的学术成就，为中国古代建筑研究奠定了坚实的科学基础。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桌面\PPT\淡雅小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422" y="1000108"/>
            <a:ext cx="3643338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华文楷体" pitchFamily="2" charset="-122"/>
                <a:ea typeface="华文楷体" pitchFamily="2" charset="-122"/>
              </a:rPr>
              <a:t>建筑学成就</a:t>
            </a:r>
            <a:endParaRPr lang="zh-CN" altLang="en-US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8794" y="2500306"/>
            <a:ext cx="6000792" cy="3429024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从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1930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年到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1945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年，梁思成林徽因夫妇二人共同走了中国的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15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个省，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190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多个县，考察测绘了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2738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处古建筑物，很多古建筑就是通过他们的考察得到了世界、全国的认识，从此加以保护。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单独或与梁思成合作发表了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论中国建筑之几个特征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》《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平郊建筑杂录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》《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晋汾古建筑调查纪略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》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等有关建筑的论文和调查报告，还为署名梁思成的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清式营造则例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》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一书写了绪论。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849465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Documents and Settings\Administrator\桌面\PPT\淡雅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57224" y="2071678"/>
            <a:ext cx="5072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中国著名建筑师、诗人、作家。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在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30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年代就享有“一代才女”的美誉，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被列入当时出版的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当代中国四千名人录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》</a:t>
            </a:r>
          </a:p>
          <a:p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与冰心、庐隐同为著名的闽籍女作家。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PPT\淡雅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357422" y="1214422"/>
            <a:ext cx="5410200" cy="736599"/>
            <a:chOff x="1056" y="1182"/>
            <a:chExt cx="3408" cy="46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056" y="1227"/>
              <a:ext cx="480" cy="419"/>
              <a:chOff x="1110" y="2656"/>
              <a:chExt cx="1549" cy="1351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1440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136" y="1182"/>
              <a:ext cx="12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600" dirty="0" smtClean="0"/>
                <a:t>人生简介</a:t>
              </a:r>
              <a:endParaRPr lang="en-US" altLang="zh-CN" sz="3600" dirty="0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gray">
            <a:xfrm>
              <a:off x="1180" y="1289"/>
              <a:ext cx="236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b="1" dirty="0"/>
                <a:t>1</a:t>
              </a:r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357422" y="2500306"/>
            <a:ext cx="5410200" cy="665162"/>
            <a:chOff x="1056" y="1803"/>
            <a:chExt cx="3408" cy="419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056" y="1803"/>
              <a:ext cx="480" cy="419"/>
              <a:chOff x="3174" y="2656"/>
              <a:chExt cx="1549" cy="1351"/>
            </a:xfrm>
          </p:grpSpPr>
          <p:sp>
            <p:nvSpPr>
              <p:cNvPr id="1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0" y="2187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181" y="1803"/>
              <a:ext cx="12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600" dirty="0"/>
                <a:t>情感世界</a:t>
              </a:r>
              <a:endParaRPr lang="en-US" altLang="zh-CN" sz="3600" dirty="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180" y="1865"/>
              <a:ext cx="22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/>
                <a:t>2</a:t>
              </a: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2357422" y="3714752"/>
            <a:ext cx="5410200" cy="717549"/>
            <a:chOff x="1056" y="2365"/>
            <a:chExt cx="3408" cy="452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1056" y="2365"/>
              <a:ext cx="480" cy="419"/>
              <a:chOff x="1110" y="2656"/>
              <a:chExt cx="1549" cy="1351"/>
            </a:xfrm>
          </p:grpSpPr>
          <p:sp>
            <p:nvSpPr>
              <p:cNvPr id="26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440" y="2749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2181" y="2410"/>
              <a:ext cx="12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600" dirty="0"/>
                <a:t>诗文散集</a:t>
              </a:r>
              <a:endParaRPr lang="en-US" altLang="zh-CN" sz="3600" dirty="0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gray">
            <a:xfrm>
              <a:off x="1180" y="2427"/>
              <a:ext cx="22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/>
                <a:t>3</a:t>
              </a: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2428860" y="4929198"/>
            <a:ext cx="5410200" cy="665162"/>
            <a:chOff x="1056" y="2941"/>
            <a:chExt cx="3408" cy="419"/>
          </a:xfrm>
        </p:grpSpPr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1056" y="2941"/>
              <a:ext cx="480" cy="419"/>
              <a:chOff x="3174" y="2656"/>
              <a:chExt cx="1549" cy="1351"/>
            </a:xfrm>
          </p:grpSpPr>
          <p:sp>
            <p:nvSpPr>
              <p:cNvPr id="34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440" y="3325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091" y="2941"/>
              <a:ext cx="12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600" dirty="0"/>
                <a:t>学</a:t>
              </a:r>
              <a:r>
                <a:rPr lang="zh-CN" altLang="en-US" sz="3600" dirty="0" smtClean="0"/>
                <a:t>术</a:t>
              </a:r>
              <a:r>
                <a:rPr lang="zh-CN" altLang="en-US" sz="3600" dirty="0"/>
                <a:t>成就</a:t>
              </a:r>
              <a:endParaRPr lang="en-US" altLang="zh-CN" sz="3600" dirty="0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gray">
            <a:xfrm>
              <a:off x="1180" y="300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/>
                <a:t>4</a:t>
              </a:r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849465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桌面\PPT\淡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6182" y="1357298"/>
            <a:ext cx="4786346" cy="5143536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1904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年出生浙江杭州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1916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年，就读于北京培华女中。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1920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月，随父游历欧洲，立下了攻读建筑学的志向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相识徐志摩。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1924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年至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1927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年，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进入宾夕法尼亚大学学习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1928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年春，她同梁思成结婚。</a:t>
            </a:r>
          </a:p>
          <a:p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1928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月回国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，受聘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于东北大学建筑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系。</a:t>
            </a:r>
          </a:p>
        </p:txBody>
      </p:sp>
      <p:pic>
        <p:nvPicPr>
          <p:cNvPr id="8" name="图片 7" descr="林徽因16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14422"/>
            <a:ext cx="247587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Administrator\桌面\PPT\淡雅水滴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123"/>
            <a:ext cx="9144000" cy="6880123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857232"/>
            <a:ext cx="4286280" cy="53578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1937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年夏至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1940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年，流亡四川等地。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年林徽因被任命为北京市都市计划委员会委员兼工程师。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1952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年，林徽因被任命为人民英雄纪念碑建筑委员会委员，抱病参加设计工作。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1953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月，林徽因当选为建筑学会理事，并任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建筑学报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编委。</a:t>
            </a: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1954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月，选为北京市人民代表大会代表。</a:t>
            </a: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1955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日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时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分，林徽因病逝于同仁医院，享年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51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岁</a:t>
            </a:r>
            <a:r>
              <a:rPr lang="zh-CN" altLang="en-US" sz="3300" dirty="0" smtClean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000108"/>
            <a:ext cx="273145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桌面\PPT\淡雅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7554" y="357166"/>
            <a:ext cx="4786346" cy="71440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方正舒体" pitchFamily="2" charset="-122"/>
                <a:ea typeface="方正舒体" pitchFamily="2" charset="-122"/>
              </a:rPr>
              <a:t>康桥之恋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143240" y="2703016"/>
            <a:ext cx="5143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“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真生命必自奋斗自求得来！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彼此有改良社会之心，彼此有造福人类之心，其先自作榜样，勇决智断，彼此尊重人格，自由离婚，止绝苦痛，始兆幸福，皆在此矣。”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不要“把自己的欢乐建筑在别人的    痛苦之上”！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“以后务要痛改前非，重新做人”！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158" y="500063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latin typeface="华文楷体" pitchFamily="2" charset="-122"/>
                <a:ea typeface="华文楷体" pitchFamily="2" charset="-122"/>
              </a:rPr>
              <a:t>1920</a:t>
            </a:r>
            <a:r>
              <a:rPr lang="zh-CN" altLang="en-US" b="1" i="1" dirty="0" smtClean="0">
                <a:latin typeface="华文楷体" pitchFamily="2" charset="-122"/>
                <a:ea typeface="华文楷体" pitchFamily="2" charset="-122"/>
              </a:rPr>
              <a:t>年，与</a:t>
            </a:r>
            <a:r>
              <a:rPr lang="en-US" altLang="zh-CN" b="1" i="1" dirty="0" smtClean="0">
                <a:latin typeface="华文楷体" pitchFamily="2" charset="-122"/>
                <a:ea typeface="华文楷体" pitchFamily="2" charset="-122"/>
              </a:rPr>
              <a:t>16</a:t>
            </a:r>
            <a:r>
              <a:rPr lang="zh-CN" altLang="en-US" b="1" i="1" dirty="0" smtClean="0">
                <a:latin typeface="华文楷体" pitchFamily="2" charset="-122"/>
                <a:ea typeface="华文楷体" pitchFamily="2" charset="-122"/>
              </a:rPr>
              <a:t>岁的林徽因在英国相识。</a:t>
            </a:r>
            <a:endParaRPr lang="en-US" altLang="zh-CN" b="1" i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1500174"/>
            <a:ext cx="461665" cy="9771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徐志摩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6116" y="14287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志摩足下：</a:t>
            </a: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长函敬悉，足下用情之烈，令人感悚，徽亦惶惑不知何以为答，并无丝毫</a:t>
            </a:r>
            <a:r>
              <a:rPr lang="en-US" altLang="en-US" sz="2400" dirty="0" smtClean="0">
                <a:latin typeface="华文楷体" pitchFamily="2" charset="-122"/>
                <a:ea typeface="华文楷体" pitchFamily="2" charset="-122"/>
              </a:rPr>
              <a:t>mockery(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嘲笑</a:t>
            </a:r>
            <a:r>
              <a:rPr lang="en-US" altLang="en-US" sz="2400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之意</a:t>
            </a:r>
            <a:r>
              <a:rPr lang="en-US" altLang="en-US" sz="24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想足下误解了。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dministrator\桌面\PPT\淡雅茉莉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143108" y="1643050"/>
            <a:ext cx="628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1931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19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日准备参加林徽因演讲会的徐志摩遭遇坠机事故遇难。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四年后，给已在另一个世界的徐志摩写到：“你应当相信我不会向悲哀投降，什么时候我都相信倔强的忠于生的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”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徐志摩曾爱过林徽因，但林徽因是否爱过他呢？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849465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Administrator\桌面\PPT\淡雅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内容占位符 3" descr="林徽因与梁思成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071546"/>
            <a:ext cx="3810000" cy="3286148"/>
          </a:xfrm>
        </p:spPr>
      </p:pic>
      <p:sp>
        <p:nvSpPr>
          <p:cNvPr id="11" name="矩形 10"/>
          <p:cNvSpPr/>
          <p:nvPr/>
        </p:nvSpPr>
        <p:spPr>
          <a:xfrm>
            <a:off x="1428728" y="485776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梁思成与林徽因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7752" y="357166"/>
            <a:ext cx="400052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1919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年，林徽因与梁思成在双方父母的介绍下相识。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1922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年梁思成参加学生示威游行被撞倒。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1924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月，林徽因和梁思成同时赴美攻读建筑学。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1924-1929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年，林父以及梁父母相继逝世。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1928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日，梁思成与林徽因在加拿大温哥华完婚。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/>
          </a:p>
          <a:p>
            <a:endParaRPr lang="zh-CN" altLang="en-US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214282" y="5500702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千与千寻千般苦，一生一世一双人！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桌面\PPT\淡雅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19" y="0"/>
            <a:ext cx="9148420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572000" y="257174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金岳霖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5852" y="3143248"/>
            <a:ext cx="52149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方正舒体" pitchFamily="2" charset="-122"/>
                <a:ea typeface="方正舒体" pitchFamily="2" charset="-122"/>
              </a:rPr>
              <a:t>相爱是两个人的天长地久，相思是一个人的地老天荒。</a:t>
            </a:r>
          </a:p>
          <a:p>
            <a:endParaRPr lang="en-US" altLang="zh-CN" sz="2400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dirty="0" smtClean="0">
                <a:latin typeface="方正舒体" pitchFamily="2" charset="-122"/>
                <a:ea typeface="方正舒体" pitchFamily="2" charset="-122"/>
              </a:rPr>
              <a:t>恋爱史一个过程，恋爱的结局，结婚或不结婚，只是恋爱过程中一个阶段，因此，恋爱的幸福与否，应从恋爱的全过程来看，而不仅仅从恋爱的结局来衡量。</a:t>
            </a:r>
          </a:p>
          <a:p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9063" y="1142984"/>
            <a:ext cx="461665" cy="714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0"/>
            <a:ext cx="1292662" cy="6286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          </a:t>
            </a:r>
            <a:r>
              <a:rPr lang="zh-CN" altLang="en-US" sz="3600" dirty="0" smtClean="0">
                <a:latin typeface="方正舒体" pitchFamily="2" charset="-122"/>
                <a:ea typeface="方正舒体" pitchFamily="2" charset="-122"/>
              </a:rPr>
              <a:t>万古人间四月天！</a:t>
            </a:r>
            <a:endParaRPr lang="en-US" altLang="zh-CN" sz="3600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3600" dirty="0" smtClean="0">
                <a:latin typeface="方正舒体" pitchFamily="2" charset="-122"/>
                <a:ea typeface="方正舒体" pitchFamily="2" charset="-122"/>
              </a:rPr>
              <a:t>一身诗意千寻瀑， </a:t>
            </a:r>
            <a:endParaRPr lang="en-US" altLang="zh-CN" sz="3600" dirty="0" smtClean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1714488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方正舒体" pitchFamily="2" charset="-122"/>
                <a:ea typeface="方正舒体" pitchFamily="2" charset="-122"/>
              </a:rPr>
              <a:t>沉默的爱</a:t>
            </a:r>
            <a:endParaRPr lang="zh-CN" altLang="en-US" sz="4400" b="1" dirty="0"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07167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or\桌面\PPT\淡雅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3174" y="642918"/>
            <a:ext cx="4000528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她与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她们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0364" y="2071678"/>
            <a:ext cx="4500594" cy="3697295"/>
          </a:xfrm>
        </p:spPr>
        <p:txBody>
          <a:bodyPr/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冰心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凌叔华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张幼仪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陆小曼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1849465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907</Words>
  <Application>Microsoft Office PowerPoint</Application>
  <PresentationFormat>全屏显示(4:3)</PresentationFormat>
  <Paragraphs>104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康桥之恋</vt:lpstr>
      <vt:lpstr>PowerPoint 演示文稿</vt:lpstr>
      <vt:lpstr>PowerPoint 演示文稿</vt:lpstr>
      <vt:lpstr>PowerPoint 演示文稿</vt:lpstr>
      <vt:lpstr>她与她们</vt:lpstr>
      <vt:lpstr>文学成就</vt:lpstr>
      <vt:lpstr>PowerPoint 演示文稿</vt:lpstr>
      <vt:lpstr>建筑学成就</vt:lpstr>
      <vt:lpstr>建筑学成就</vt:lpstr>
      <vt:lpstr>PowerPoint 演示文稿</vt:lpstr>
    </vt:vector>
  </TitlesOfParts>
  <Company>ASUS华硕安庆维修中心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04116</cp:lastModifiedBy>
  <cp:revision>55</cp:revision>
  <dcterms:created xsi:type="dcterms:W3CDTF">2014-11-01T08:50:15Z</dcterms:created>
  <dcterms:modified xsi:type="dcterms:W3CDTF">2017-02-17T07:21:35Z</dcterms:modified>
</cp:coreProperties>
</file>